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94.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93.xml" ContentType="application/vnd.openxmlformats-officedocument.presentationml.notesSlide+xml"/>
  <Override PartName="/ppt/notesSlides/notesSlide95.xml" ContentType="application/vnd.openxmlformats-officedocument.presentationml.notesSlide+xml"/>
  <Override PartName="/ppt/notesSlides/notesSlide92.xml" ContentType="application/vnd.openxmlformats-officedocument.presentationml.notesSlide+xml"/>
  <Override PartName="/ppt/notesSlides/notesSlide96.xml" ContentType="application/vnd.openxmlformats-officedocument.presentationml.notesSlide+xml"/>
  <Override PartName="/ppt/notesSlides/notesSlide3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93"/>
  </p:notesMasterIdLst>
  <p:handoutMasterIdLst>
    <p:handoutMasterId r:id="rId294"/>
  </p:handoutMasterIdLst>
  <p:sldIdLst>
    <p:sldId id="5527" r:id="rId2"/>
    <p:sldId id="5009" r:id="rId3"/>
    <p:sldId id="5016" r:id="rId4"/>
    <p:sldId id="5017" r:id="rId5"/>
    <p:sldId id="5018" r:id="rId6"/>
    <p:sldId id="5023" r:id="rId7"/>
    <p:sldId id="5528" r:id="rId8"/>
    <p:sldId id="5025" r:id="rId9"/>
    <p:sldId id="4993" r:id="rId10"/>
    <p:sldId id="4630" r:id="rId11"/>
    <p:sldId id="5027" r:id="rId12"/>
    <p:sldId id="4418" r:id="rId13"/>
    <p:sldId id="5028" r:id="rId14"/>
    <p:sldId id="4225" r:id="rId15"/>
    <p:sldId id="5532" r:id="rId16"/>
    <p:sldId id="4229" r:id="rId17"/>
    <p:sldId id="4631" r:id="rId18"/>
    <p:sldId id="4975" r:id="rId19"/>
    <p:sldId id="5029" r:id="rId20"/>
    <p:sldId id="5030" r:id="rId21"/>
    <p:sldId id="5031" r:id="rId22"/>
    <p:sldId id="5032" r:id="rId23"/>
    <p:sldId id="1227" r:id="rId24"/>
    <p:sldId id="5163" r:id="rId25"/>
    <p:sldId id="5164" r:id="rId26"/>
    <p:sldId id="4604" r:id="rId27"/>
    <p:sldId id="3793" r:id="rId28"/>
    <p:sldId id="3776" r:id="rId29"/>
    <p:sldId id="5168" r:id="rId30"/>
    <p:sldId id="5169" r:id="rId31"/>
    <p:sldId id="5533" r:id="rId32"/>
    <p:sldId id="2376" r:id="rId33"/>
    <p:sldId id="2377" r:id="rId34"/>
    <p:sldId id="5176" r:id="rId35"/>
    <p:sldId id="3558" r:id="rId36"/>
    <p:sldId id="5003" r:id="rId37"/>
    <p:sldId id="5178" r:id="rId38"/>
    <p:sldId id="2382" r:id="rId39"/>
    <p:sldId id="3754" r:id="rId40"/>
    <p:sldId id="4870" r:id="rId41"/>
    <p:sldId id="5179" r:id="rId42"/>
    <p:sldId id="5180" r:id="rId43"/>
    <p:sldId id="5181" r:id="rId44"/>
    <p:sldId id="3831" r:id="rId45"/>
    <p:sldId id="4935" r:id="rId46"/>
    <p:sldId id="5197" r:id="rId47"/>
    <p:sldId id="5534" r:id="rId48"/>
    <p:sldId id="5184" r:id="rId49"/>
    <p:sldId id="5185" r:id="rId50"/>
    <p:sldId id="5005" r:id="rId51"/>
    <p:sldId id="3822" r:id="rId52"/>
    <p:sldId id="5189" r:id="rId53"/>
    <p:sldId id="5190" r:id="rId54"/>
    <p:sldId id="5194" r:id="rId55"/>
    <p:sldId id="5193" r:id="rId56"/>
    <p:sldId id="5192" r:id="rId57"/>
    <p:sldId id="3795" r:id="rId58"/>
    <p:sldId id="3796" r:id="rId59"/>
    <p:sldId id="3798" r:id="rId60"/>
    <p:sldId id="3799" r:id="rId61"/>
    <p:sldId id="4998" r:id="rId62"/>
    <p:sldId id="5529" r:id="rId63"/>
    <p:sldId id="5493" r:id="rId64"/>
    <p:sldId id="4982" r:id="rId65"/>
    <p:sldId id="5432" r:id="rId66"/>
    <p:sldId id="5428" r:id="rId67"/>
    <p:sldId id="5429" r:id="rId68"/>
    <p:sldId id="5430" r:id="rId69"/>
    <p:sldId id="5535" r:id="rId70"/>
    <p:sldId id="5427" r:id="rId71"/>
    <p:sldId id="4983" r:id="rId72"/>
    <p:sldId id="4551" r:id="rId73"/>
    <p:sldId id="5505" r:id="rId74"/>
    <p:sldId id="4991" r:id="rId75"/>
    <p:sldId id="5436" r:id="rId76"/>
    <p:sldId id="4992" r:id="rId77"/>
    <p:sldId id="4459" r:id="rId78"/>
    <p:sldId id="4460" r:id="rId79"/>
    <p:sldId id="5439" r:id="rId80"/>
    <p:sldId id="5783" r:id="rId81"/>
    <p:sldId id="5442" r:id="rId82"/>
    <p:sldId id="5443" r:id="rId83"/>
    <p:sldId id="5642" r:id="rId84"/>
    <p:sldId id="5444" r:id="rId85"/>
    <p:sldId id="5536" r:id="rId86"/>
    <p:sldId id="3881" r:id="rId87"/>
    <p:sldId id="5451" r:id="rId88"/>
    <p:sldId id="5450" r:id="rId89"/>
    <p:sldId id="5445" r:id="rId90"/>
    <p:sldId id="5454" r:id="rId91"/>
    <p:sldId id="5543" r:id="rId92"/>
    <p:sldId id="4883" r:id="rId93"/>
    <p:sldId id="4943" r:id="rId94"/>
    <p:sldId id="5544" r:id="rId95"/>
    <p:sldId id="5456" r:id="rId96"/>
    <p:sldId id="3887" r:id="rId97"/>
    <p:sldId id="4714" r:id="rId98"/>
    <p:sldId id="5007" r:id="rId99"/>
    <p:sldId id="1958" r:id="rId100"/>
    <p:sldId id="5457" r:id="rId101"/>
    <p:sldId id="5459" r:id="rId102"/>
    <p:sldId id="5545" r:id="rId103"/>
    <p:sldId id="3892" r:id="rId104"/>
    <p:sldId id="5460" r:id="rId105"/>
    <p:sldId id="5770" r:id="rId106"/>
    <p:sldId id="5537" r:id="rId107"/>
    <p:sldId id="5769" r:id="rId108"/>
    <p:sldId id="4949" r:id="rId109"/>
    <p:sldId id="5546" r:id="rId110"/>
    <p:sldId id="5464" r:id="rId111"/>
    <p:sldId id="5547" r:id="rId112"/>
    <p:sldId id="5050" r:id="rId113"/>
    <p:sldId id="4994" r:id="rId114"/>
    <p:sldId id="5052" r:id="rId115"/>
    <p:sldId id="5053" r:id="rId116"/>
    <p:sldId id="5054" r:id="rId117"/>
    <p:sldId id="5490" r:id="rId118"/>
    <p:sldId id="5055" r:id="rId119"/>
    <p:sldId id="5056" r:id="rId120"/>
    <p:sldId id="5057" r:id="rId121"/>
    <p:sldId id="5515" r:id="rId122"/>
    <p:sldId id="6152" r:id="rId123"/>
    <p:sldId id="5058" r:id="rId124"/>
    <p:sldId id="5516" r:id="rId125"/>
    <p:sldId id="5060" r:id="rId126"/>
    <p:sldId id="6125" r:id="rId127"/>
    <p:sldId id="5061" r:id="rId128"/>
    <p:sldId id="5062" r:id="rId129"/>
    <p:sldId id="5063" r:id="rId130"/>
    <p:sldId id="5470" r:id="rId131"/>
    <p:sldId id="5471" r:id="rId132"/>
    <p:sldId id="5067" r:id="rId133"/>
    <p:sldId id="5068" r:id="rId134"/>
    <p:sldId id="5473" r:id="rId135"/>
    <p:sldId id="5071" r:id="rId136"/>
    <p:sldId id="5072" r:id="rId137"/>
    <p:sldId id="5073" r:id="rId138"/>
    <p:sldId id="5074" r:id="rId139"/>
    <p:sldId id="5075" r:id="rId140"/>
    <p:sldId id="5076" r:id="rId141"/>
    <p:sldId id="5549" r:id="rId142"/>
    <p:sldId id="5077" r:id="rId143"/>
    <p:sldId id="5078" r:id="rId144"/>
    <p:sldId id="5079" r:id="rId145"/>
    <p:sldId id="6112" r:id="rId146"/>
    <p:sldId id="5080" r:id="rId147"/>
    <p:sldId id="5475" r:id="rId148"/>
    <p:sldId id="5081" r:id="rId149"/>
    <p:sldId id="5476" r:id="rId150"/>
    <p:sldId id="5083" r:id="rId151"/>
    <p:sldId id="5084" r:id="rId152"/>
    <p:sldId id="5082" r:id="rId153"/>
    <p:sldId id="5085" r:id="rId154"/>
    <p:sldId id="5086" r:id="rId155"/>
    <p:sldId id="5087" r:id="rId156"/>
    <p:sldId id="5088" r:id="rId157"/>
    <p:sldId id="5550" r:id="rId158"/>
    <p:sldId id="5089" r:id="rId159"/>
    <p:sldId id="5530" r:id="rId160"/>
    <p:sldId id="5491" r:id="rId161"/>
    <p:sldId id="5090" r:id="rId162"/>
    <p:sldId id="5091" r:id="rId163"/>
    <p:sldId id="5092" r:id="rId164"/>
    <p:sldId id="5093" r:id="rId165"/>
    <p:sldId id="5095" r:id="rId166"/>
    <p:sldId id="5096" r:id="rId167"/>
    <p:sldId id="5097" r:id="rId168"/>
    <p:sldId id="5098" r:id="rId169"/>
    <p:sldId id="5099" r:id="rId170"/>
    <p:sldId id="6151" r:id="rId171"/>
    <p:sldId id="5101" r:id="rId172"/>
    <p:sldId id="5102" r:id="rId173"/>
    <p:sldId id="5103" r:id="rId174"/>
    <p:sldId id="5104" r:id="rId175"/>
    <p:sldId id="5105" r:id="rId176"/>
    <p:sldId id="5106" r:id="rId177"/>
    <p:sldId id="5108" r:id="rId178"/>
    <p:sldId id="5109" r:id="rId179"/>
    <p:sldId id="5110" r:id="rId180"/>
    <p:sldId id="5111" r:id="rId181"/>
    <p:sldId id="5112" r:id="rId182"/>
    <p:sldId id="5113" r:id="rId183"/>
    <p:sldId id="5114" r:id="rId184"/>
    <p:sldId id="5115" r:id="rId185"/>
    <p:sldId id="5117" r:id="rId186"/>
    <p:sldId id="5118" r:id="rId187"/>
    <p:sldId id="5119" r:id="rId188"/>
    <p:sldId id="5120" r:id="rId189"/>
    <p:sldId id="5121" r:id="rId190"/>
    <p:sldId id="5123" r:id="rId191"/>
    <p:sldId id="5771" r:id="rId192"/>
    <p:sldId id="5125" r:id="rId193"/>
    <p:sldId id="5126" r:id="rId194"/>
    <p:sldId id="5127" r:id="rId195"/>
    <p:sldId id="5128" r:id="rId196"/>
    <p:sldId id="5538" r:id="rId197"/>
    <p:sldId id="5539" r:id="rId198"/>
    <p:sldId id="5130" r:id="rId199"/>
    <p:sldId id="5131" r:id="rId200"/>
    <p:sldId id="5132" r:id="rId201"/>
    <p:sldId id="5551" r:id="rId202"/>
    <p:sldId id="5133" r:id="rId203"/>
    <p:sldId id="5134" r:id="rId204"/>
    <p:sldId id="5135" r:id="rId205"/>
    <p:sldId id="5136" r:id="rId206"/>
    <p:sldId id="5137" r:id="rId207"/>
    <p:sldId id="6124" r:id="rId208"/>
    <p:sldId id="5139" r:id="rId209"/>
    <p:sldId id="5140" r:id="rId210"/>
    <p:sldId id="5141" r:id="rId211"/>
    <p:sldId id="5142" r:id="rId212"/>
    <p:sldId id="5143" r:id="rId213"/>
    <p:sldId id="5146" r:id="rId214"/>
    <p:sldId id="5147" r:id="rId215"/>
    <p:sldId id="5148" r:id="rId216"/>
    <p:sldId id="5149" r:id="rId217"/>
    <p:sldId id="5150" r:id="rId218"/>
    <p:sldId id="5151" r:id="rId219"/>
    <p:sldId id="5152" r:id="rId220"/>
    <p:sldId id="5153" r:id="rId221"/>
    <p:sldId id="5154" r:id="rId222"/>
    <p:sldId id="5155" r:id="rId223"/>
    <p:sldId id="5156" r:id="rId224"/>
    <p:sldId id="5157" r:id="rId225"/>
    <p:sldId id="5158" r:id="rId226"/>
    <p:sldId id="5159" r:id="rId227"/>
    <p:sldId id="5552" r:id="rId228"/>
    <p:sldId id="5531" r:id="rId229"/>
    <p:sldId id="5204" r:id="rId230"/>
    <p:sldId id="5370" r:id="rId231"/>
    <p:sldId id="5371" r:id="rId232"/>
    <p:sldId id="5372" r:id="rId233"/>
    <p:sldId id="5489" r:id="rId234"/>
    <p:sldId id="5373" r:id="rId235"/>
    <p:sldId id="5853" r:id="rId236"/>
    <p:sldId id="5205" r:id="rId237"/>
    <p:sldId id="5206" r:id="rId238"/>
    <p:sldId id="5214" r:id="rId239"/>
    <p:sldId id="5212" r:id="rId240"/>
    <p:sldId id="5234" r:id="rId241"/>
    <p:sldId id="5235" r:id="rId242"/>
    <p:sldId id="5236" r:id="rId243"/>
    <p:sldId id="5239" r:id="rId244"/>
    <p:sldId id="5248" r:id="rId245"/>
    <p:sldId id="5391" r:id="rId246"/>
    <p:sldId id="5384" r:id="rId247"/>
    <p:sldId id="5276" r:id="rId248"/>
    <p:sldId id="5540" r:id="rId249"/>
    <p:sldId id="5541" r:id="rId250"/>
    <p:sldId id="5542" r:id="rId251"/>
    <p:sldId id="5413" r:id="rId252"/>
    <p:sldId id="5408" r:id="rId253"/>
    <p:sldId id="5397" r:id="rId254"/>
    <p:sldId id="5553" r:id="rId255"/>
    <p:sldId id="5409" r:id="rId256"/>
    <p:sldId id="5399" r:id="rId257"/>
    <p:sldId id="5523" r:id="rId258"/>
    <p:sldId id="5395" r:id="rId259"/>
    <p:sldId id="5284" r:id="rId260"/>
    <p:sldId id="5404" r:id="rId261"/>
    <p:sldId id="5405" r:id="rId262"/>
    <p:sldId id="5282" r:id="rId263"/>
    <p:sldId id="5281" r:id="rId264"/>
    <p:sldId id="5286" r:id="rId265"/>
    <p:sldId id="5287" r:id="rId266"/>
    <p:sldId id="5306" r:id="rId267"/>
    <p:sldId id="5308" r:id="rId268"/>
    <p:sldId id="5307" r:id="rId269"/>
    <p:sldId id="5318" r:id="rId270"/>
    <p:sldId id="5422" r:id="rId271"/>
    <p:sldId id="5477" r:id="rId272"/>
    <p:sldId id="5478" r:id="rId273"/>
    <p:sldId id="5479" r:id="rId274"/>
    <p:sldId id="5480" r:id="rId275"/>
    <p:sldId id="5554" r:id="rId276"/>
    <p:sldId id="5481" r:id="rId277"/>
    <p:sldId id="5482" r:id="rId278"/>
    <p:sldId id="5362" r:id="rId279"/>
    <p:sldId id="5365" r:id="rId280"/>
    <p:sldId id="5483" r:id="rId281"/>
    <p:sldId id="5366" r:id="rId282"/>
    <p:sldId id="5368" r:id="rId283"/>
    <p:sldId id="5484" r:id="rId284"/>
    <p:sldId id="5485" r:id="rId285"/>
    <p:sldId id="5555" r:id="rId286"/>
    <p:sldId id="5556" r:id="rId287"/>
    <p:sldId id="5486" r:id="rId288"/>
    <p:sldId id="5487" r:id="rId289"/>
    <p:sldId id="5767" r:id="rId290"/>
    <p:sldId id="5488" r:id="rId291"/>
    <p:sldId id="5369" r:id="rId292"/>
  </p:sldIdLst>
  <p:sldSz cx="9144000" cy="5715000" type="screen16x10"/>
  <p:notesSz cx="7099300" cy="10234613"/>
  <p:defaultTextStyle>
    <a:defPPr>
      <a:defRPr lang="en-GB"/>
    </a:defPPr>
    <a:lvl1pPr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p:defaultTextStyle>
  <p:modifyVerifier cryptProviderType="rsaAES" cryptAlgorithmClass="hash" cryptAlgorithmType="typeAny" cryptAlgorithmSid="14" spinCount="100000" saltData="k9AbYY2r4KInOq1BTt8APg==" hashData="6cS3nkWsotTbX86X/AHOx8886JsUtapJ0DoaFyhfYkjG3RqmZDBb+5yM7LmOKUp5BrtqASfxbYPKeWiMbpBoNA=="/>
  <p:extLst>
    <p:ext uri="{EFAFB233-063F-42B5-8137-9DF3F51BA10A}">
      <p15:sldGuideLst xmlns:p15="http://schemas.microsoft.com/office/powerpoint/2012/main">
        <p15:guide id="1" orient="horz" pos="3080">
          <p15:clr>
            <a:srgbClr val="A4A3A4"/>
          </p15:clr>
        </p15:guide>
        <p15:guide id="2" pos="2256">
          <p15:clr>
            <a:srgbClr val="A4A3A4"/>
          </p15:clr>
        </p15:guide>
      </p15:sldGuideLst>
    </p:ext>
    <p:ext uri="{2D200454-40CA-4A62-9FC3-DE9A4176ACB9}">
      <p15:notesGuideLst xmlns:p15="http://schemas.microsoft.com/office/powerpoint/2012/main">
        <p15:guide id="1" orient="horz" pos="3225">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333333"/>
    <a:srgbClr val="FFCCCC"/>
    <a:srgbClr val="99CCFF"/>
    <a:srgbClr val="CCECFF"/>
    <a:srgbClr val="CCCCFF"/>
    <a:srgbClr val="31789C"/>
    <a:srgbClr val="96969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8" autoAdjust="0"/>
    <p:restoredTop sz="89781" autoAdjust="0"/>
  </p:normalViewPr>
  <p:slideViewPr>
    <p:cSldViewPr>
      <p:cViewPr varScale="1">
        <p:scale>
          <a:sx n="81" d="100"/>
          <a:sy n="81" d="100"/>
        </p:scale>
        <p:origin x="1572" y="84"/>
      </p:cViewPr>
      <p:guideLst>
        <p:guide orient="horz" pos="3080"/>
        <p:guide pos="225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100" d="100"/>
        <a:sy n="100" d="100"/>
      </p:scale>
      <p:origin x="0" y="0"/>
    </p:cViewPr>
  </p:notesTextViewPr>
  <p:sorterViewPr>
    <p:cViewPr varScale="1">
      <p:scale>
        <a:sx n="1" d="1"/>
        <a:sy n="1" d="1"/>
      </p:scale>
      <p:origin x="0" y="-44728"/>
    </p:cViewPr>
  </p:sorterViewPr>
  <p:notesViewPr>
    <p:cSldViewPr>
      <p:cViewPr>
        <p:scale>
          <a:sx n="75" d="100"/>
          <a:sy n="75" d="100"/>
        </p:scale>
        <p:origin x="4800" y="1240"/>
      </p:cViewPr>
      <p:guideLst>
        <p:guide orient="horz" pos="3225"/>
        <p:guide pos="2235"/>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customXml" Target="../customXml/item1.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viewProps" Target="viewProps.xml"/><Relationship Id="rId300" Type="http://schemas.openxmlformats.org/officeDocument/2006/relationships/customXml" Target="../customXml/item2.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s>
</file>

<file path=ppt/_rels/viewProps.xml.rels><?xml version="1.0" encoding="UTF-8" standalone="yes"?>
<Relationships xmlns="http://schemas.openxmlformats.org/package/2006/relationships"><Relationship Id="rId8" Type="http://schemas.openxmlformats.org/officeDocument/2006/relationships/slide" Target="slides/slide127.xml"/><Relationship Id="rId13" Type="http://schemas.openxmlformats.org/officeDocument/2006/relationships/slide" Target="slides/slide178.xml"/><Relationship Id="rId18" Type="http://schemas.openxmlformats.org/officeDocument/2006/relationships/slide" Target="slides/slide212.xml"/><Relationship Id="rId26" Type="http://schemas.openxmlformats.org/officeDocument/2006/relationships/slide" Target="slides/slide244.xml"/><Relationship Id="rId3" Type="http://schemas.openxmlformats.org/officeDocument/2006/relationships/slide" Target="slides/slide57.xml"/><Relationship Id="rId21" Type="http://schemas.openxmlformats.org/officeDocument/2006/relationships/slide" Target="slides/slide224.xml"/><Relationship Id="rId7" Type="http://schemas.openxmlformats.org/officeDocument/2006/relationships/slide" Target="slides/slide119.xml"/><Relationship Id="rId12" Type="http://schemas.openxmlformats.org/officeDocument/2006/relationships/slide" Target="slides/slide161.xml"/><Relationship Id="rId17" Type="http://schemas.openxmlformats.org/officeDocument/2006/relationships/slide" Target="slides/slide206.xml"/><Relationship Id="rId25" Type="http://schemas.openxmlformats.org/officeDocument/2006/relationships/slide" Target="slides/slide240.xml"/><Relationship Id="rId2" Type="http://schemas.openxmlformats.org/officeDocument/2006/relationships/slide" Target="slides/slide39.xml"/><Relationship Id="rId16" Type="http://schemas.openxmlformats.org/officeDocument/2006/relationships/slide" Target="slides/slide198.xml"/><Relationship Id="rId20" Type="http://schemas.openxmlformats.org/officeDocument/2006/relationships/slide" Target="slides/slide220.xml"/><Relationship Id="rId29" Type="http://schemas.openxmlformats.org/officeDocument/2006/relationships/slide" Target="slides/slide266.xml"/><Relationship Id="rId1" Type="http://schemas.openxmlformats.org/officeDocument/2006/relationships/slide" Target="slides/slide32.xml"/><Relationship Id="rId6" Type="http://schemas.openxmlformats.org/officeDocument/2006/relationships/slide" Target="slides/slide118.xml"/><Relationship Id="rId11" Type="http://schemas.openxmlformats.org/officeDocument/2006/relationships/slide" Target="slides/slide153.xml"/><Relationship Id="rId24" Type="http://schemas.openxmlformats.org/officeDocument/2006/relationships/slide" Target="slides/slide239.xml"/><Relationship Id="rId32" Type="http://schemas.openxmlformats.org/officeDocument/2006/relationships/slide" Target="slides/slide276.xml"/><Relationship Id="rId5" Type="http://schemas.openxmlformats.org/officeDocument/2006/relationships/slide" Target="slides/slide96.xml"/><Relationship Id="rId15" Type="http://schemas.openxmlformats.org/officeDocument/2006/relationships/slide" Target="slides/slide193.xml"/><Relationship Id="rId23" Type="http://schemas.openxmlformats.org/officeDocument/2006/relationships/slide" Target="slides/slide236.xml"/><Relationship Id="rId28" Type="http://schemas.openxmlformats.org/officeDocument/2006/relationships/slide" Target="slides/slide258.xml"/><Relationship Id="rId10" Type="http://schemas.openxmlformats.org/officeDocument/2006/relationships/slide" Target="slides/slide139.xml"/><Relationship Id="rId19" Type="http://schemas.openxmlformats.org/officeDocument/2006/relationships/slide" Target="slides/slide217.xml"/><Relationship Id="rId31" Type="http://schemas.openxmlformats.org/officeDocument/2006/relationships/slide" Target="slides/slide271.xml"/><Relationship Id="rId4" Type="http://schemas.openxmlformats.org/officeDocument/2006/relationships/slide" Target="slides/slide60.xml"/><Relationship Id="rId9" Type="http://schemas.openxmlformats.org/officeDocument/2006/relationships/slide" Target="slides/slide135.xml"/><Relationship Id="rId14" Type="http://schemas.openxmlformats.org/officeDocument/2006/relationships/slide" Target="slides/slide192.xml"/><Relationship Id="rId22" Type="http://schemas.openxmlformats.org/officeDocument/2006/relationships/slide" Target="slides/slide230.xml"/><Relationship Id="rId27" Type="http://schemas.openxmlformats.org/officeDocument/2006/relationships/slide" Target="slides/slide247.xml"/><Relationship Id="rId30" Type="http://schemas.openxmlformats.org/officeDocument/2006/relationships/slide" Target="slides/slide26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77101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7" name="Rectangle 5"/>
          <p:cNvSpPr>
            <a:spLocks noGrp="1" noChangeArrowheads="1"/>
          </p:cNvSpPr>
          <p:nvPr>
            <p:ph type="body" sz="quarter" idx="3"/>
          </p:nvPr>
        </p:nvSpPr>
        <p:spPr bwMode="auto">
          <a:xfrm>
            <a:off x="947592" y="4860614"/>
            <a:ext cx="5204119" cy="4603920"/>
          </a:xfrm>
          <a:prstGeom prst="rect">
            <a:avLst/>
          </a:prstGeom>
          <a:noFill/>
          <a:ln w="9525">
            <a:noFill/>
            <a:miter lim="800000"/>
            <a:headEnd/>
            <a:tailEnd/>
          </a:ln>
          <a:effectLst/>
        </p:spPr>
        <p:txBody>
          <a:bodyPr vert="horz" wrap="square" lIns="99347" tIns="49673" rIns="99347" bIns="4967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Slide Image Placeholder 2">
            <a:extLst>
              <a:ext uri="{FF2B5EF4-FFF2-40B4-BE49-F238E27FC236}">
                <a16:creationId xmlns:a16="http://schemas.microsoft.com/office/drawing/2014/main" id="{19D93369-8CCB-1B45-B699-84185D780E8A}"/>
              </a:ext>
            </a:extLst>
          </p:cNvPr>
          <p:cNvSpPr>
            <a:spLocks noGrp="1" noRot="1" noChangeAspect="1"/>
          </p:cNvSpPr>
          <p:nvPr>
            <p:ph type="sldImg" idx="2"/>
          </p:nvPr>
        </p:nvSpPr>
        <p:spPr>
          <a:xfrm>
            <a:off x="785813" y="1279525"/>
            <a:ext cx="5527675" cy="34544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66030349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ahoma"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Rot="1" noChangeAspect="1" noChangeArrowheads="1" noTextEdit="1"/>
          </p:cNvSpPr>
          <p:nvPr>
            <p:ph type="sldImg"/>
          </p:nvPr>
        </p:nvSpPr>
        <p:spPr>
          <a:xfrm>
            <a:off x="547688" y="763588"/>
            <a:ext cx="6102350" cy="3814762"/>
          </a:xfrm>
          <a:prstGeom prst="rect">
            <a:avLst/>
          </a:prstGeom>
          <a:ln/>
        </p:spPr>
      </p:sp>
      <p:sp>
        <p:nvSpPr>
          <p:cNvPr id="635907" name="Rectangle 3"/>
          <p:cNvSpPr>
            <a:spLocks noGrp="1" noChangeArrowheads="1"/>
          </p:cNvSpPr>
          <p:nvPr>
            <p:ph type="body" idx="1"/>
          </p:nvPr>
        </p:nvSpPr>
        <p:spPr>
          <a:xfrm>
            <a:off x="915383" y="4883799"/>
            <a:ext cx="5268535" cy="45757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lstStyle/>
          <a:p>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5"/>
          </p:nvPr>
        </p:nvSpPr>
        <p:spPr>
          <a:xfrm>
            <a:off x="4024293"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09">
              <a:defRPr sz="2500">
                <a:solidFill>
                  <a:schemeClr val="tx2"/>
                </a:solidFill>
                <a:latin typeface="Tahoma" charset="0"/>
                <a:ea typeface="ＭＳ Ｐゴシック" charset="0"/>
              </a:defRPr>
            </a:lvl1pPr>
            <a:lvl2pPr marL="782401" indent="-300923" defTabSz="947909">
              <a:defRPr sz="2500">
                <a:solidFill>
                  <a:schemeClr val="tx2"/>
                </a:solidFill>
                <a:latin typeface="Tahoma" charset="0"/>
                <a:ea typeface="ＭＳ Ｐゴシック" charset="0"/>
              </a:defRPr>
            </a:lvl2pPr>
            <a:lvl3pPr marL="1203693" indent="-240739" defTabSz="947909">
              <a:defRPr sz="2500">
                <a:solidFill>
                  <a:schemeClr val="tx2"/>
                </a:solidFill>
                <a:latin typeface="Tahoma" charset="0"/>
                <a:ea typeface="ＭＳ Ｐゴシック" charset="0"/>
              </a:defRPr>
            </a:lvl3pPr>
            <a:lvl4pPr marL="1685171" indent="-240739" defTabSz="947909">
              <a:defRPr sz="2500">
                <a:solidFill>
                  <a:schemeClr val="tx2"/>
                </a:solidFill>
                <a:latin typeface="Tahoma" charset="0"/>
                <a:ea typeface="ＭＳ Ｐゴシック" charset="0"/>
              </a:defRPr>
            </a:lvl4pPr>
            <a:lvl5pPr marL="2166648" indent="-240739" defTabSz="947909">
              <a:defRPr sz="2500">
                <a:solidFill>
                  <a:schemeClr val="tx2"/>
                </a:solidFill>
                <a:latin typeface="Tahoma" charset="0"/>
                <a:ea typeface="ＭＳ Ｐゴシック" charset="0"/>
              </a:defRPr>
            </a:lvl5pPr>
            <a:lvl6pPr marL="2648125" indent="-240739" algn="ctr" defTabSz="947909"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47909"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47909"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47909"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pPr eaLnBrk="1" hangingPunct="1"/>
            <a:fld id="{5799BC1B-0057-9C4E-8497-71AFE1696F8F}" type="slidenum">
              <a:rPr lang="nl-NL" sz="1300">
                <a:solidFill>
                  <a:schemeClr val="tx1"/>
                </a:solidFill>
                <a:latin typeface="Times New Roman" charset="0"/>
                <a:cs typeface="ＭＳ Ｐゴシック" charset="0"/>
              </a:rPr>
              <a:pPr eaLnBrk="1" hangingPunct="1"/>
              <a:t>16</a:t>
            </a:fld>
            <a:endParaRPr lang="nl-NL" sz="1300">
              <a:solidFill>
                <a:schemeClr val="tx1"/>
              </a:solidFill>
              <a:latin typeface="Times New Roman" charset="0"/>
              <a:cs typeface="ＭＳ Ｐゴシック" charset="0"/>
            </a:endParaRPr>
          </a:p>
        </p:txBody>
      </p:sp>
      <p:sp>
        <p:nvSpPr>
          <p:cNvPr id="541699" name="Rectangle 2"/>
          <p:cNvSpPr>
            <a:spLocks noGrp="1" noRot="1" noChangeAspect="1" noChangeArrowheads="1" noTextEdit="1"/>
          </p:cNvSpPr>
          <p:nvPr>
            <p:ph type="sldImg"/>
          </p:nvPr>
        </p:nvSpPr>
        <p:spPr>
          <a:xfrm>
            <a:off x="679450" y="889000"/>
            <a:ext cx="5740400" cy="3589338"/>
          </a:xfrm>
          <a:prstGeom prst="rect">
            <a:avLst/>
          </a:prstGeom>
          <a:ln w="12700" cap="flat">
            <a:solidFill>
              <a:schemeClr val="tx1"/>
            </a:solidFill>
          </a:ln>
        </p:spPr>
      </p:sp>
      <p:sp>
        <p:nvSpPr>
          <p:cNvPr id="541700" name="Rectangle 3"/>
          <p:cNvSpPr>
            <a:spLocks noGrp="1" noChangeArrowheads="1"/>
          </p:cNvSpPr>
          <p:nvPr>
            <p:ph type="body" idx="1"/>
          </p:nvPr>
        </p:nvSpPr>
        <p:spPr>
          <a:xfrm>
            <a:off x="255969" y="4579080"/>
            <a:ext cx="6643303" cy="492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 xmlns:ma14="http://schemas.microsoft.com/office/mac/drawingml/2011/main" val="1"/>
            </a:ext>
          </a:extLst>
        </p:spPr>
        <p:txBody>
          <a:bodyPr lIns="97225" tIns="47760" rIns="97225" bIns="47760"/>
          <a:lstStyle/>
          <a:p>
            <a:pPr eaLnBrk="1" hangingPunct="1"/>
            <a:endParaRPr lang="en-US" sz="1100">
              <a:latin typeface="Tahoma" charset="0"/>
              <a:cs typeface="ＭＳ Ｐゴシック"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C22b</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239</a:t>
            </a:fld>
            <a:endParaRPr lang="en-GB"/>
          </a:p>
        </p:txBody>
      </p:sp>
    </p:spTree>
    <p:extLst>
      <p:ext uri="{BB962C8B-B14F-4D97-AF65-F5344CB8AC3E}">
        <p14:creationId xmlns:p14="http://schemas.microsoft.com/office/powerpoint/2010/main" val="22562756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1774E5A-7D97-E941-A69A-6A8F46A06F6F}" type="slidenum">
              <a:rPr lang="en-GB" sz="1300">
                <a:solidFill>
                  <a:schemeClr val="tx1"/>
                </a:solidFill>
              </a:rPr>
              <a:pPr algn="r">
                <a:lnSpc>
                  <a:spcPct val="100000"/>
                </a:lnSpc>
                <a:spcAft>
                  <a:spcPct val="0"/>
                </a:spcAft>
                <a:buClrTx/>
                <a:buFontTx/>
                <a:buNone/>
              </a:pPr>
              <a:t>240</a:t>
            </a:fld>
            <a:endParaRPr lang="en-GB" sz="1300">
              <a:solidFill>
                <a:schemeClr val="tx1"/>
              </a:solidFill>
            </a:endParaRPr>
          </a:p>
        </p:txBody>
      </p:sp>
      <p:sp>
        <p:nvSpPr>
          <p:cNvPr id="742403"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5E907AAC-AF6E-6E49-9302-39BB3101D970}"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42404"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E723CBC2-BB4E-BB45-AADA-78FC793446DF}" type="slidenum">
              <a:rPr lang="en-GB" sz="1300">
                <a:solidFill>
                  <a:schemeClr val="tx1"/>
                </a:solidFill>
              </a:rPr>
              <a:pPr algn="r">
                <a:lnSpc>
                  <a:spcPct val="100000"/>
                </a:lnSpc>
                <a:spcAft>
                  <a:spcPct val="0"/>
                </a:spcAft>
                <a:buClrTx/>
                <a:buFontTx/>
                <a:buNone/>
              </a:pPr>
              <a:t>240</a:t>
            </a:fld>
            <a:endParaRPr lang="en-GB" sz="1300">
              <a:solidFill>
                <a:schemeClr val="tx1"/>
              </a:solidFill>
            </a:endParaRPr>
          </a:p>
        </p:txBody>
      </p:sp>
      <p:sp>
        <p:nvSpPr>
          <p:cNvPr id="742405" name="Rectangle 2"/>
          <p:cNvSpPr>
            <a:spLocks noGrp="1" noRot="1" noChangeAspect="1" noChangeArrowheads="1" noTextEdit="1"/>
          </p:cNvSpPr>
          <p:nvPr>
            <p:ph type="sldImg"/>
          </p:nvPr>
        </p:nvSpPr>
        <p:spPr>
          <a:xfrm>
            <a:off x="-79375" y="768350"/>
            <a:ext cx="7340600" cy="4589463"/>
          </a:xfrm>
          <a:prstGeom prst="rect">
            <a:avLst/>
          </a:prstGeom>
          <a:ln/>
        </p:spPr>
      </p:sp>
      <p:sp>
        <p:nvSpPr>
          <p:cNvPr id="742406"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42407"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C23a</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241</a:t>
            </a:fld>
            <a:endParaRPr lang="en-GB"/>
          </a:p>
        </p:txBody>
      </p:sp>
    </p:spTree>
    <p:extLst>
      <p:ext uri="{BB962C8B-B14F-4D97-AF65-F5344CB8AC3E}">
        <p14:creationId xmlns:p14="http://schemas.microsoft.com/office/powerpoint/2010/main" val="4384216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C23a</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242</a:t>
            </a:fld>
            <a:endParaRPr lang="en-GB"/>
          </a:p>
        </p:txBody>
      </p:sp>
    </p:spTree>
    <p:extLst>
      <p:ext uri="{BB962C8B-B14F-4D97-AF65-F5344CB8AC3E}">
        <p14:creationId xmlns:p14="http://schemas.microsoft.com/office/powerpoint/2010/main" val="9495374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7"/>
          <p:cNvSpPr txBox="1">
            <a:spLocks noGrp="1" noChangeArrowheads="1"/>
          </p:cNvSpPr>
          <p:nvPr/>
        </p:nvSpPr>
        <p:spPr bwMode="auto">
          <a:xfrm>
            <a:off x="4020903" y="9721226"/>
            <a:ext cx="307670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678" tIns="47339" rIns="94678" bIns="47339" anchor="b"/>
          <a:lstStyle>
            <a:lvl1pPr defTabSz="898525">
              <a:defRPr sz="2400">
                <a:solidFill>
                  <a:schemeClr val="tx2"/>
                </a:solidFill>
                <a:latin typeface="Tahoma" charset="0"/>
                <a:ea typeface="ＭＳ Ｐゴシック" charset="0"/>
              </a:defRPr>
            </a:lvl1pPr>
            <a:lvl2pPr marL="742950" indent="-285750" defTabSz="898525">
              <a:defRPr sz="2400">
                <a:solidFill>
                  <a:schemeClr val="tx2"/>
                </a:solidFill>
                <a:latin typeface="Tahoma" charset="0"/>
                <a:ea typeface="ＭＳ Ｐゴシック" charset="0"/>
              </a:defRPr>
            </a:lvl2pPr>
            <a:lvl3pPr marL="1143000" indent="-228600" defTabSz="898525">
              <a:defRPr sz="2400">
                <a:solidFill>
                  <a:schemeClr val="tx2"/>
                </a:solidFill>
                <a:latin typeface="Tahoma" charset="0"/>
                <a:ea typeface="ＭＳ Ｐゴシック" charset="0"/>
              </a:defRPr>
            </a:lvl3pPr>
            <a:lvl4pPr marL="1600200" indent="-228600" defTabSz="898525">
              <a:defRPr sz="2400">
                <a:solidFill>
                  <a:schemeClr val="tx2"/>
                </a:solidFill>
                <a:latin typeface="Tahoma" charset="0"/>
                <a:ea typeface="ＭＳ Ｐゴシック" charset="0"/>
              </a:defRPr>
            </a:lvl4pPr>
            <a:lvl5pPr marL="2057400" indent="-228600" defTabSz="898525">
              <a:defRPr sz="2400">
                <a:solidFill>
                  <a:schemeClr val="tx2"/>
                </a:solidFill>
                <a:latin typeface="Tahoma" charset="0"/>
                <a:ea typeface="ＭＳ Ｐゴシック" charset="0"/>
              </a:defRPr>
            </a:lvl5pPr>
            <a:lvl6pPr marL="2514600" indent="-228600" algn="ctr" defTabSz="89852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89852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89852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89852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22A3BA17-A846-C044-9EB2-18C519256DFC}" type="slidenum">
              <a:rPr lang="nl-NL" sz="1300">
                <a:solidFill>
                  <a:schemeClr val="tx1"/>
                </a:solidFill>
                <a:latin typeface="Arial" charset="0"/>
              </a:rPr>
              <a:pPr algn="r" eaLnBrk="1" hangingPunct="1">
                <a:lnSpc>
                  <a:spcPct val="100000"/>
                </a:lnSpc>
                <a:spcAft>
                  <a:spcPct val="0"/>
                </a:spcAft>
                <a:buClrTx/>
                <a:buFontTx/>
                <a:buNone/>
              </a:pPr>
              <a:t>243</a:t>
            </a:fld>
            <a:endParaRPr lang="nl-NL" sz="1300">
              <a:solidFill>
                <a:schemeClr val="tx1"/>
              </a:solidFill>
              <a:latin typeface="Arial" charset="0"/>
            </a:endParaRPr>
          </a:p>
        </p:txBody>
      </p:sp>
      <p:sp>
        <p:nvSpPr>
          <p:cNvPr id="743427" name="Slide Image Placeholder 1"/>
          <p:cNvSpPr>
            <a:spLocks noGrp="1" noRot="1" noChangeAspect="1" noTextEdit="1"/>
          </p:cNvSpPr>
          <p:nvPr>
            <p:ph type="sldImg"/>
          </p:nvPr>
        </p:nvSpPr>
        <p:spPr>
          <a:xfrm>
            <a:off x="481013" y="768350"/>
            <a:ext cx="6138862" cy="3836988"/>
          </a:xfrm>
          <a:prstGeom prst="rect">
            <a:avLst/>
          </a:prstGeom>
          <a:ln/>
        </p:spPr>
      </p:sp>
      <p:sp>
        <p:nvSpPr>
          <p:cNvPr id="743428" name="Notes Placeholder 2"/>
          <p:cNvSpPr>
            <a:spLocks noGrp="1"/>
          </p:cNvSpPr>
          <p:nvPr>
            <p:ph type="body" idx="1"/>
          </p:nvPr>
        </p:nvSpPr>
        <p:spPr>
          <a:xfrm>
            <a:off x="710270" y="4860614"/>
            <a:ext cx="5678762" cy="4605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4678" tIns="47339" rIns="94678" bIns="47339"/>
          <a:lstStyle/>
          <a:p>
            <a:pPr defTabSz="481477" eaLnBrk="1" hangingPunct="1"/>
            <a:endParaRPr lang="nl-NL">
              <a:latin typeface="Tahoma" charset="0"/>
            </a:endParaRPr>
          </a:p>
        </p:txBody>
      </p:sp>
      <p:sp>
        <p:nvSpPr>
          <p:cNvPr id="743429" name="Slide Number Placeholder 3"/>
          <p:cNvSpPr txBox="1">
            <a:spLocks noGrp="1"/>
          </p:cNvSpPr>
          <p:nvPr/>
        </p:nvSpPr>
        <p:spPr bwMode="auto">
          <a:xfrm>
            <a:off x="4020903" y="9721226"/>
            <a:ext cx="307670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78" tIns="47339" rIns="94678" bIns="47339" anchor="b"/>
          <a:lstStyle>
            <a:lvl1pPr defTabSz="449263">
              <a:defRPr sz="2400">
                <a:solidFill>
                  <a:schemeClr val="tx2"/>
                </a:solidFill>
                <a:latin typeface="Tahoma" charset="0"/>
                <a:ea typeface="ＭＳ Ｐゴシック" charset="0"/>
              </a:defRPr>
            </a:lvl1pPr>
            <a:lvl2pPr marL="742950" indent="-285750" defTabSz="449263">
              <a:defRPr sz="2400">
                <a:solidFill>
                  <a:schemeClr val="tx2"/>
                </a:solidFill>
                <a:latin typeface="Tahoma" charset="0"/>
                <a:ea typeface="ＭＳ Ｐゴシック" charset="0"/>
              </a:defRPr>
            </a:lvl2pPr>
            <a:lvl3pPr marL="1143000" indent="-228600" defTabSz="449263">
              <a:defRPr sz="2400">
                <a:solidFill>
                  <a:schemeClr val="tx2"/>
                </a:solidFill>
                <a:latin typeface="Tahoma" charset="0"/>
                <a:ea typeface="ＭＳ Ｐゴシック" charset="0"/>
              </a:defRPr>
            </a:lvl3pPr>
            <a:lvl4pPr marL="1600200" indent="-228600" defTabSz="449263">
              <a:defRPr sz="2400">
                <a:solidFill>
                  <a:schemeClr val="tx2"/>
                </a:solidFill>
                <a:latin typeface="Tahoma" charset="0"/>
                <a:ea typeface="ＭＳ Ｐゴシック" charset="0"/>
              </a:defRPr>
            </a:lvl4pPr>
            <a:lvl5pPr marL="2057400" indent="-228600" defTabSz="449263">
              <a:defRPr sz="2400">
                <a:solidFill>
                  <a:schemeClr val="tx2"/>
                </a:solidFill>
                <a:latin typeface="Tahoma" charset="0"/>
                <a:ea typeface="ＭＳ Ｐゴシック" charset="0"/>
              </a:defRPr>
            </a:lvl5pPr>
            <a:lvl6pPr marL="2514600" indent="-228600" algn="ctr" defTabSz="449263"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449263"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449263"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449263"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E0DB66C6-0682-5C4A-B351-ACA7012D7CEE}" type="slidenum">
              <a:rPr lang="en-GB" sz="1300">
                <a:solidFill>
                  <a:schemeClr val="tx1"/>
                </a:solidFill>
                <a:latin typeface="Arial" charset="0"/>
                <a:cs typeface="Arial" charset="0"/>
              </a:rPr>
              <a:pPr algn="r" eaLnBrk="1" hangingPunct="1">
                <a:lnSpc>
                  <a:spcPct val="100000"/>
                </a:lnSpc>
                <a:spcAft>
                  <a:spcPct val="0"/>
                </a:spcAft>
                <a:buClrTx/>
                <a:buFontTx/>
                <a:buNone/>
              </a:pPr>
              <a:t>243</a:t>
            </a:fld>
            <a:endParaRPr lang="en-GB" sz="1300">
              <a:solidFill>
                <a:schemeClr val="tx1"/>
              </a:solidFill>
              <a:latin typeface="Arial" charset="0"/>
              <a:cs typeface="Arial" charset="0"/>
            </a:endParaRPr>
          </a:p>
        </p:txBody>
      </p:sp>
      <p:sp>
        <p:nvSpPr>
          <p:cNvPr id="743430" name="Tijdelijke aanduiding voor voettekst 1"/>
          <p:cNvSpPr txBox="1">
            <a:spLocks noGrp="1"/>
          </p:cNvSpPr>
          <p:nvPr/>
        </p:nvSpPr>
        <p:spPr bwMode="auto">
          <a:xfrm>
            <a:off x="0" y="9721226"/>
            <a:ext cx="307670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678" tIns="47339" rIns="94678" bIns="47339" anchor="b"/>
          <a:lstStyle>
            <a:lvl1pPr defTabSz="898525">
              <a:defRPr sz="2400">
                <a:solidFill>
                  <a:schemeClr val="tx2"/>
                </a:solidFill>
                <a:latin typeface="Tahoma" charset="0"/>
                <a:ea typeface="ＭＳ Ｐゴシック" charset="0"/>
              </a:defRPr>
            </a:lvl1pPr>
            <a:lvl2pPr marL="742950" indent="-285750" defTabSz="898525">
              <a:defRPr sz="2400">
                <a:solidFill>
                  <a:schemeClr val="tx2"/>
                </a:solidFill>
                <a:latin typeface="Tahoma" charset="0"/>
                <a:ea typeface="ＭＳ Ｐゴシック" charset="0"/>
              </a:defRPr>
            </a:lvl2pPr>
            <a:lvl3pPr marL="1143000" indent="-228600" defTabSz="898525">
              <a:defRPr sz="2400">
                <a:solidFill>
                  <a:schemeClr val="tx2"/>
                </a:solidFill>
                <a:latin typeface="Tahoma" charset="0"/>
                <a:ea typeface="ＭＳ Ｐゴシック" charset="0"/>
              </a:defRPr>
            </a:lvl3pPr>
            <a:lvl4pPr marL="1600200" indent="-228600" defTabSz="898525">
              <a:defRPr sz="2400">
                <a:solidFill>
                  <a:schemeClr val="tx2"/>
                </a:solidFill>
                <a:latin typeface="Tahoma" charset="0"/>
                <a:ea typeface="ＭＳ Ｐゴシック" charset="0"/>
              </a:defRPr>
            </a:lvl4pPr>
            <a:lvl5pPr marL="2057400" indent="-228600" defTabSz="898525">
              <a:defRPr sz="2400">
                <a:solidFill>
                  <a:schemeClr val="tx2"/>
                </a:solidFill>
                <a:latin typeface="Tahoma" charset="0"/>
                <a:ea typeface="ＭＳ Ｐゴシック" charset="0"/>
              </a:defRPr>
            </a:lvl5pPr>
            <a:lvl6pPr marL="2514600" indent="-228600" algn="ctr" defTabSz="89852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89852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89852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89852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Aft>
                <a:spcPct val="0"/>
              </a:spcAft>
              <a:buClrTx/>
              <a:buFontTx/>
              <a:buNone/>
            </a:pPr>
            <a:r>
              <a:rPr lang="nl-NL" sz="1300">
                <a:solidFill>
                  <a:schemeClr val="tx1"/>
                </a:solidFill>
                <a:latin typeface="Arial" charset="0"/>
              </a:rPr>
              <a:t>Hedeman Consulting / Versie 1.3 / 08-2011</a:t>
            </a:r>
          </a:p>
        </p:txBody>
      </p:sp>
      <p:sp>
        <p:nvSpPr>
          <p:cNvPr id="743431" name="Tijdelijke aanduiding voor koptekst 2"/>
          <p:cNvSpPr txBox="1">
            <a:spLocks noGrp="1"/>
          </p:cNvSpPr>
          <p:nvPr/>
        </p:nvSpPr>
        <p:spPr bwMode="auto">
          <a:xfrm>
            <a:off x="0" y="0"/>
            <a:ext cx="307670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678" tIns="47339" rIns="94678" bIns="47339"/>
          <a:lstStyle>
            <a:lvl1pPr defTabSz="898525">
              <a:defRPr sz="2400">
                <a:solidFill>
                  <a:schemeClr val="tx2"/>
                </a:solidFill>
                <a:latin typeface="Tahoma" charset="0"/>
                <a:ea typeface="ＭＳ Ｐゴシック" charset="0"/>
              </a:defRPr>
            </a:lvl1pPr>
            <a:lvl2pPr marL="742950" indent="-285750" defTabSz="898525">
              <a:defRPr sz="2400">
                <a:solidFill>
                  <a:schemeClr val="tx2"/>
                </a:solidFill>
                <a:latin typeface="Tahoma" charset="0"/>
                <a:ea typeface="ＭＳ Ｐゴシック" charset="0"/>
              </a:defRPr>
            </a:lvl2pPr>
            <a:lvl3pPr marL="1143000" indent="-228600" defTabSz="898525">
              <a:defRPr sz="2400">
                <a:solidFill>
                  <a:schemeClr val="tx2"/>
                </a:solidFill>
                <a:latin typeface="Tahoma" charset="0"/>
                <a:ea typeface="ＭＳ Ｐゴシック" charset="0"/>
              </a:defRPr>
            </a:lvl3pPr>
            <a:lvl4pPr marL="1600200" indent="-228600" defTabSz="898525">
              <a:defRPr sz="2400">
                <a:solidFill>
                  <a:schemeClr val="tx2"/>
                </a:solidFill>
                <a:latin typeface="Tahoma" charset="0"/>
                <a:ea typeface="ＭＳ Ｐゴシック" charset="0"/>
              </a:defRPr>
            </a:lvl4pPr>
            <a:lvl5pPr marL="2057400" indent="-228600" defTabSz="898525">
              <a:defRPr sz="2400">
                <a:solidFill>
                  <a:schemeClr val="tx2"/>
                </a:solidFill>
                <a:latin typeface="Tahoma" charset="0"/>
                <a:ea typeface="ＭＳ Ｐゴシック" charset="0"/>
              </a:defRPr>
            </a:lvl5pPr>
            <a:lvl6pPr marL="2514600" indent="-228600" algn="ctr" defTabSz="89852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89852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89852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89852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Aft>
                <a:spcPct val="0"/>
              </a:spcAft>
              <a:buClrTx/>
              <a:buFontTx/>
              <a:buNone/>
            </a:pPr>
            <a:r>
              <a:rPr lang="nl-NL" sz="1300">
                <a:solidFill>
                  <a:schemeClr val="tx1"/>
                </a:solidFill>
                <a:latin typeface="Arial" charset="0"/>
              </a:rPr>
              <a:t>P3O-F</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72B22927-8064-C141-B557-F74297EC268F}"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44451"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24ADB938-4B02-6B4A-9CA4-22E765F78692}" type="slidenum">
              <a:rPr lang="en-GB" sz="1300">
                <a:solidFill>
                  <a:schemeClr val="tx1"/>
                </a:solidFill>
              </a:rPr>
              <a:pPr algn="r">
                <a:lnSpc>
                  <a:spcPct val="100000"/>
                </a:lnSpc>
                <a:spcAft>
                  <a:spcPct val="0"/>
                </a:spcAft>
                <a:buClrTx/>
                <a:buFontTx/>
                <a:buNone/>
              </a:pPr>
              <a:t>244</a:t>
            </a:fld>
            <a:endParaRPr lang="en-GB" sz="1300">
              <a:solidFill>
                <a:schemeClr val="tx1"/>
              </a:solidFill>
            </a:endParaRPr>
          </a:p>
        </p:txBody>
      </p:sp>
      <p:sp>
        <p:nvSpPr>
          <p:cNvPr id="744452" name="Rectangle 2"/>
          <p:cNvSpPr>
            <a:spLocks noGrp="1" noRot="1" noChangeAspect="1" noChangeArrowheads="1" noTextEdit="1"/>
          </p:cNvSpPr>
          <p:nvPr>
            <p:ph type="sldImg"/>
          </p:nvPr>
        </p:nvSpPr>
        <p:spPr>
          <a:xfrm>
            <a:off x="-79375" y="768350"/>
            <a:ext cx="7340600" cy="4589463"/>
          </a:xfrm>
          <a:prstGeom prst="rect">
            <a:avLst/>
          </a:prstGeo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xfrm>
            <a:off x="481013" y="766763"/>
            <a:ext cx="6140450" cy="3838575"/>
          </a:xfrm>
          <a:prstGeom prst="rect">
            <a:avLst/>
          </a:prstGeom>
          <a:ln/>
        </p:spPr>
      </p:sp>
      <p:sp>
        <p:nvSpPr>
          <p:cNvPr id="316419" name="Rectangle 3"/>
          <p:cNvSpPr>
            <a:spLocks noGrp="1" noChangeArrowheads="1"/>
          </p:cNvSpPr>
          <p:nvPr>
            <p:ph type="body" idx="1"/>
          </p:nvPr>
        </p:nvSpPr>
        <p:spPr>
          <a:xfrm>
            <a:off x="710270" y="4860614"/>
            <a:ext cx="5678762" cy="46072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95" tIns="48148" rIns="96295" bIns="48148"/>
          <a:lstStyle/>
          <a:p>
            <a:pPr eaLnBrk="1" hangingPunct="1">
              <a:spcBef>
                <a:spcPct val="0"/>
              </a:spcBef>
            </a:pPr>
            <a:endParaRPr lang="nl-NL" altLang="nl-NL">
              <a:latin typeface="Arial" pitchFamily="34" charset="0"/>
            </a:endParaRPr>
          </a:p>
        </p:txBody>
      </p:sp>
    </p:spTree>
    <p:extLst>
      <p:ext uri="{BB962C8B-B14F-4D97-AF65-F5344CB8AC3E}">
        <p14:creationId xmlns:p14="http://schemas.microsoft.com/office/powerpoint/2010/main" val="27102703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3F05787A-189F-674A-80A7-CD1D74A5DAAC}"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22947"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78E2923B-C508-A84B-85AF-681AA1002D94}" type="slidenum">
              <a:rPr lang="en-GB" sz="1300">
                <a:solidFill>
                  <a:schemeClr val="tx1"/>
                </a:solidFill>
              </a:rPr>
              <a:pPr algn="r">
                <a:lnSpc>
                  <a:spcPct val="100000"/>
                </a:lnSpc>
                <a:spcAft>
                  <a:spcPct val="0"/>
                </a:spcAft>
                <a:buClrTx/>
                <a:buFontTx/>
                <a:buNone/>
              </a:pPr>
              <a:t>247</a:t>
            </a:fld>
            <a:endParaRPr lang="en-GB" sz="1300">
              <a:solidFill>
                <a:schemeClr val="tx1"/>
              </a:solidFill>
            </a:endParaRPr>
          </a:p>
        </p:txBody>
      </p:sp>
      <p:sp>
        <p:nvSpPr>
          <p:cNvPr id="722948" name="Rectangle 2"/>
          <p:cNvSpPr>
            <a:spLocks noGrp="1" noRot="1" noChangeAspect="1" noChangeArrowheads="1" noTextEdit="1"/>
          </p:cNvSpPr>
          <p:nvPr>
            <p:ph type="sldImg"/>
          </p:nvPr>
        </p:nvSpPr>
        <p:spPr>
          <a:xfrm>
            <a:off x="-79375" y="768350"/>
            <a:ext cx="7340600" cy="4589463"/>
          </a:xfrm>
          <a:prstGeom prst="rect">
            <a:avLst/>
          </a:prstGeo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pPr defTabSz="962105">
              <a:defRPr/>
            </a:pPr>
            <a:r>
              <a:rPr lang="en-US" sz="1300" dirty="0">
                <a:latin typeface="Times New Roman" charset="0"/>
                <a:ea typeface="MS PGothic" pitchFamily="34" charset="-128"/>
                <a:cs typeface="MS PGothic" charset="0"/>
              </a:rPr>
              <a:t>	</a:t>
            </a:r>
          </a:p>
          <a:p>
            <a:endParaRPr lang="nl-NL" dirty="0"/>
          </a:p>
        </p:txBody>
      </p:sp>
      <p:sp>
        <p:nvSpPr>
          <p:cNvPr id="4" name="Tijdelijke aanduiding voor dianummer 3"/>
          <p:cNvSpPr>
            <a:spLocks noGrp="1"/>
          </p:cNvSpPr>
          <p:nvPr>
            <p:ph type="sldNum" sz="quarter" idx="10"/>
          </p:nvPr>
        </p:nvSpPr>
        <p:spPr>
          <a:xfrm>
            <a:off x="4024293" y="9722883"/>
            <a:ext cx="3075007" cy="511730"/>
          </a:xfrm>
          <a:prstGeom prst="rect">
            <a:avLst/>
          </a:prstGeom>
        </p:spPr>
        <p:txBody>
          <a:bodyPr/>
          <a:lstStyle/>
          <a:p>
            <a:pPr>
              <a:defRPr/>
            </a:pPr>
            <a:fld id="{7065001C-2132-9644-B937-DE8D2FBD70E8}" type="slidenum">
              <a:rPr lang="nl-NL" smtClean="0"/>
              <a:pPr>
                <a:defRPr/>
              </a:pPr>
              <a:t>249</a:t>
            </a:fld>
            <a:endParaRPr lang="nl-NL"/>
          </a:p>
        </p:txBody>
      </p:sp>
    </p:spTree>
    <p:extLst>
      <p:ext uri="{BB962C8B-B14F-4D97-AF65-F5344CB8AC3E}">
        <p14:creationId xmlns:p14="http://schemas.microsoft.com/office/powerpoint/2010/main" val="19865085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PC 03.05 Be </a:t>
            </a:r>
            <a:r>
              <a:rPr lang="nl-NL" dirty="0" err="1"/>
              <a:t>able</a:t>
            </a:r>
            <a:r>
              <a:rPr lang="nl-NL" dirty="0"/>
              <a:t> to </a:t>
            </a:r>
            <a:r>
              <a:rPr lang="nl-NL" dirty="0" err="1"/>
              <a:t>apply</a:t>
            </a:r>
            <a:r>
              <a:rPr lang="nl-NL" dirty="0"/>
              <a:t> Agile approach to tracking and control, </a:t>
            </a:r>
            <a:r>
              <a:rPr lang="nl-NL" dirty="0" err="1"/>
              <a:t>tailoring</a:t>
            </a:r>
            <a:r>
              <a:rPr lang="nl-NL" dirty="0"/>
              <a:t> to </a:t>
            </a:r>
            <a:r>
              <a:rPr lang="nl-NL" dirty="0" err="1"/>
              <a:t>the</a:t>
            </a:r>
            <a:r>
              <a:rPr lang="nl-NL" dirty="0"/>
              <a:t> </a:t>
            </a:r>
            <a:r>
              <a:rPr lang="nl-NL" dirty="0" err="1"/>
              <a:t>recommended</a:t>
            </a:r>
            <a:r>
              <a:rPr lang="nl-NL" dirty="0"/>
              <a:t> </a:t>
            </a:r>
            <a:r>
              <a:rPr lang="nl-NL" dirty="0" err="1"/>
              <a:t>activities</a:t>
            </a:r>
            <a:r>
              <a:rPr lang="nl-NL" dirty="0"/>
              <a:t> and actions </a:t>
            </a:r>
            <a:r>
              <a:rPr lang="nl-NL" dirty="0" err="1"/>
              <a:t>where</a:t>
            </a:r>
            <a:r>
              <a:rPr lang="nl-NL" dirty="0"/>
              <a:t> </a:t>
            </a:r>
            <a:r>
              <a:rPr lang="nl-NL" dirty="0" err="1"/>
              <a:t>appropriate</a:t>
            </a:r>
            <a:r>
              <a:rPr lang="nl-NL" dirty="0"/>
              <a:t> (9.4</a:t>
            </a:r>
            <a:r>
              <a:rPr lang="en-US" dirty="0"/>
              <a:t>)  </a:t>
            </a:r>
            <a:r>
              <a:rPr lang="en-US" b="1" dirty="0"/>
              <a:t>(Practitioner)</a:t>
            </a:r>
            <a:r>
              <a:rPr lang="nl-NL" dirty="0"/>
              <a:t> </a:t>
            </a:r>
          </a:p>
          <a:p>
            <a:endParaRPr lang="nl-NL" b="1" dirty="0"/>
          </a:p>
          <a:p>
            <a:pPr defTabSz="962037">
              <a:defRPr/>
            </a:pPr>
            <a:r>
              <a:rPr lang="nl-NL" b="0" baseline="0" dirty="0"/>
              <a:t>PC 04.05 </a:t>
            </a:r>
            <a:r>
              <a:rPr lang="nl-NL" b="0" baseline="0" dirty="0" err="1"/>
              <a:t>Whether</a:t>
            </a:r>
            <a:r>
              <a:rPr lang="nl-NL" b="0" baseline="0" dirty="0"/>
              <a:t> </a:t>
            </a:r>
            <a:r>
              <a:rPr lang="nl-NL" b="0" baseline="0" dirty="0" err="1"/>
              <a:t>activities</a:t>
            </a:r>
            <a:r>
              <a:rPr lang="nl-NL" b="0" baseline="0" dirty="0"/>
              <a:t> have been, or are </a:t>
            </a:r>
            <a:r>
              <a:rPr lang="nl-NL" b="0" baseline="0" dirty="0" err="1"/>
              <a:t>scheduled</a:t>
            </a:r>
            <a:r>
              <a:rPr lang="nl-NL" b="0" baseline="0" dirty="0"/>
              <a:t> to </a:t>
            </a:r>
            <a:r>
              <a:rPr lang="nl-NL" b="0" baseline="0" dirty="0" err="1"/>
              <a:t>be</a:t>
            </a:r>
            <a:r>
              <a:rPr lang="nl-NL" b="0" baseline="0" dirty="0"/>
              <a:t>, </a:t>
            </a:r>
            <a:r>
              <a:rPr lang="nl-NL" b="0" baseline="0" dirty="0" err="1"/>
              <a:t>undertaken</a:t>
            </a:r>
            <a:r>
              <a:rPr lang="nl-NL" b="0" baseline="0" dirty="0"/>
              <a:t> </a:t>
            </a:r>
            <a:r>
              <a:rPr lang="nl-NL" b="0" baseline="0" dirty="0" err="1"/>
              <a:t>apprppriately</a:t>
            </a:r>
            <a:r>
              <a:rPr lang="nl-NL" b="0" baseline="0" dirty="0"/>
              <a:t>, and </a:t>
            </a:r>
            <a:r>
              <a:rPr lang="nl-NL" b="0" baseline="0" dirty="0" err="1"/>
              <a:t>whether</a:t>
            </a:r>
            <a:r>
              <a:rPr lang="nl-NL" b="0" baseline="0" dirty="0"/>
              <a:t> </a:t>
            </a:r>
            <a:r>
              <a:rPr lang="nl-NL" b="0" baseline="0" dirty="0" err="1"/>
              <a:t>the</a:t>
            </a:r>
            <a:r>
              <a:rPr lang="nl-NL" b="0" baseline="0" dirty="0"/>
              <a:t> </a:t>
            </a:r>
            <a:r>
              <a:rPr lang="nl-NL" b="0" baseline="0" dirty="0" err="1"/>
              <a:t>appropriate</a:t>
            </a:r>
            <a:r>
              <a:rPr lang="nl-NL" b="0" baseline="0" dirty="0"/>
              <a:t> </a:t>
            </a:r>
            <a:r>
              <a:rPr lang="nl-NL" b="0" baseline="0" dirty="0" err="1"/>
              <a:t>roles</a:t>
            </a:r>
            <a:r>
              <a:rPr lang="nl-NL" b="0" baseline="0" dirty="0"/>
              <a:t> have been </a:t>
            </a:r>
            <a:r>
              <a:rPr lang="nl-NL" b="0" baseline="0" dirty="0" err="1"/>
              <a:t>invloved</a:t>
            </a:r>
            <a:r>
              <a:rPr lang="nl-NL" b="0" baseline="0" dirty="0"/>
              <a:t> in tracking and control (9.4)  </a:t>
            </a:r>
            <a:r>
              <a:rPr lang="nl-NL" b="1" baseline="0" dirty="0"/>
              <a:t>(Practitioner) </a:t>
            </a:r>
            <a:endParaRPr lang="nl-NL" b="1" dirty="0"/>
          </a:p>
          <a:p>
            <a:endParaRPr lang="nl-NL" b="1" dirty="0"/>
          </a:p>
          <a:p>
            <a:pPr defTabSz="962037">
              <a:defRPr/>
            </a:pPr>
            <a:r>
              <a:rPr lang="en-US" dirty="0"/>
              <a:t>Plus make a link to </a:t>
            </a:r>
            <a:r>
              <a:rPr lang="en-US" b="1" dirty="0"/>
              <a:t>(Practitioner)</a:t>
            </a:r>
            <a:r>
              <a:rPr lang="en-US" dirty="0"/>
              <a:t>:</a:t>
            </a:r>
          </a:p>
          <a:p>
            <a:pPr marL="180696" indent="-180696" defTabSz="962037">
              <a:buFont typeface="Arial" panose="020B0604020202020204" pitchFamily="34" charset="0"/>
              <a:buChar char="•"/>
              <a:defRPr/>
            </a:pPr>
            <a:r>
              <a:rPr lang="en-US" dirty="0"/>
              <a:t>The Controlling Iterative Development (12.3.3)</a:t>
            </a:r>
          </a:p>
          <a:p>
            <a:pPr marL="180696" indent="-180696" defTabSz="962037">
              <a:buFont typeface="Arial" panose="020B0604020202020204" pitchFamily="34" charset="0"/>
              <a:buChar char="•"/>
              <a:defRPr/>
            </a:pPr>
            <a:r>
              <a:rPr lang="en-US" dirty="0"/>
              <a:t>The Daily Stand-up and the Project Manager (17.9)</a:t>
            </a:r>
          </a:p>
          <a:p>
            <a:pPr marL="180696" indent="-180696" defTabSz="962037">
              <a:buFont typeface="Arial" panose="020B0604020202020204" pitchFamily="34" charset="0"/>
              <a:buChar char="•"/>
              <a:defRPr/>
            </a:pPr>
            <a:r>
              <a:rPr lang="en-US" dirty="0"/>
              <a:t>The Empowered Teams Dealing with Change Within a Timebox (17.10) </a:t>
            </a:r>
          </a:p>
          <a:p>
            <a:pPr marL="180696" indent="-180696" defTabSz="962037">
              <a:buFont typeface="Arial" panose="020B0604020202020204" pitchFamily="34" charset="0"/>
              <a:buChar char="•"/>
              <a:defRPr/>
            </a:pPr>
            <a:r>
              <a:rPr lang="en-US" dirty="0"/>
              <a:t>The Project Approach Questionnaire (24.1-3) </a:t>
            </a:r>
            <a:endParaRPr lang="nl-NL" dirty="0"/>
          </a:p>
        </p:txBody>
      </p:sp>
      <p:sp>
        <p:nvSpPr>
          <p:cNvPr id="4" name="Tijdelijke aanduiding voor dianummer 3"/>
          <p:cNvSpPr>
            <a:spLocks noGrp="1"/>
          </p:cNvSpPr>
          <p:nvPr>
            <p:ph type="sldNum" sz="quarter" idx="10"/>
          </p:nvPr>
        </p:nvSpPr>
        <p:spPr>
          <a:xfrm>
            <a:off x="4024293" y="9722883"/>
            <a:ext cx="3075007" cy="511730"/>
          </a:xfrm>
          <a:prstGeom prst="rect">
            <a:avLst/>
          </a:prstGeom>
        </p:spPr>
        <p:txBody>
          <a:bodyPr/>
          <a:lstStyle/>
          <a:p>
            <a:pPr>
              <a:defRPr/>
            </a:pPr>
            <a:fld id="{7065001C-2132-9644-B937-DE8D2FBD70E8}" type="slidenum">
              <a:rPr lang="nl-NL" smtClean="0"/>
              <a:pPr>
                <a:defRPr/>
              </a:pPr>
              <a:t>255</a:t>
            </a:fld>
            <a:endParaRPr lang="nl-NL"/>
          </a:p>
        </p:txBody>
      </p:sp>
    </p:spTree>
    <p:extLst>
      <p:ext uri="{BB962C8B-B14F-4D97-AF65-F5344CB8AC3E}">
        <p14:creationId xmlns:p14="http://schemas.microsoft.com/office/powerpoint/2010/main" val="422430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C21a</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17</a:t>
            </a:fld>
            <a:endParaRPr lang="en-GB"/>
          </a:p>
        </p:txBody>
      </p:sp>
    </p:spTree>
    <p:extLst>
      <p:ext uri="{BB962C8B-B14F-4D97-AF65-F5344CB8AC3E}">
        <p14:creationId xmlns:p14="http://schemas.microsoft.com/office/powerpoint/2010/main" val="241006960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3F05787A-189F-674A-80A7-CD1D74A5DAAC}"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22947"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78E2923B-C508-A84B-85AF-681AA1002D94}" type="slidenum">
              <a:rPr lang="en-GB" sz="1300">
                <a:solidFill>
                  <a:schemeClr val="tx1"/>
                </a:solidFill>
              </a:rPr>
              <a:pPr algn="r">
                <a:lnSpc>
                  <a:spcPct val="100000"/>
                </a:lnSpc>
                <a:spcAft>
                  <a:spcPct val="0"/>
                </a:spcAft>
                <a:buClrTx/>
                <a:buFontTx/>
                <a:buNone/>
              </a:pPr>
              <a:t>258</a:t>
            </a:fld>
            <a:endParaRPr lang="en-GB" sz="1300">
              <a:solidFill>
                <a:schemeClr val="tx1"/>
              </a:solidFill>
            </a:endParaRPr>
          </a:p>
        </p:txBody>
      </p:sp>
      <p:sp>
        <p:nvSpPr>
          <p:cNvPr id="722948" name="Rectangle 2"/>
          <p:cNvSpPr>
            <a:spLocks noGrp="1" noRot="1" noChangeAspect="1" noChangeArrowheads="1" noTextEdit="1"/>
          </p:cNvSpPr>
          <p:nvPr>
            <p:ph type="sldImg"/>
          </p:nvPr>
        </p:nvSpPr>
        <p:spPr>
          <a:xfrm>
            <a:off x="-79375" y="768350"/>
            <a:ext cx="7340600" cy="4589463"/>
          </a:xfrm>
          <a:prstGeom prst="rect">
            <a:avLst/>
          </a:prstGeo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xfrm>
            <a:off x="4024293" y="9722883"/>
            <a:ext cx="3075007" cy="511730"/>
          </a:xfrm>
          <a:prstGeom prst="rect">
            <a:avLst/>
          </a:prstGeom>
        </p:spPr>
        <p:txBody>
          <a:bodyPr/>
          <a:lstStyle>
            <a:lvl1pPr eaLnBrk="0" hangingPunct="0">
              <a:spcBef>
                <a:spcPct val="30000"/>
              </a:spcBef>
              <a:defRPr sz="1200">
                <a:solidFill>
                  <a:schemeClr val="tx1"/>
                </a:solidFill>
                <a:latin typeface="Arial" charset="0"/>
              </a:defRPr>
            </a:lvl1pPr>
            <a:lvl2pPr marL="769919" indent="-296123" eaLnBrk="0" hangingPunct="0">
              <a:spcBef>
                <a:spcPct val="30000"/>
              </a:spcBef>
              <a:defRPr sz="1200">
                <a:solidFill>
                  <a:schemeClr val="tx1"/>
                </a:solidFill>
                <a:latin typeface="Arial" charset="0"/>
              </a:defRPr>
            </a:lvl2pPr>
            <a:lvl3pPr marL="1184491" indent="-236898" eaLnBrk="0" hangingPunct="0">
              <a:spcBef>
                <a:spcPct val="30000"/>
              </a:spcBef>
              <a:defRPr sz="1200">
                <a:solidFill>
                  <a:schemeClr val="tx1"/>
                </a:solidFill>
                <a:latin typeface="Arial" charset="0"/>
              </a:defRPr>
            </a:lvl3pPr>
            <a:lvl4pPr marL="1658287" indent="-236898" eaLnBrk="0" hangingPunct="0">
              <a:spcBef>
                <a:spcPct val="30000"/>
              </a:spcBef>
              <a:defRPr sz="1200">
                <a:solidFill>
                  <a:schemeClr val="tx1"/>
                </a:solidFill>
                <a:latin typeface="Arial" charset="0"/>
              </a:defRPr>
            </a:lvl4pPr>
            <a:lvl5pPr marL="2132084" indent="-236898" eaLnBrk="0" hangingPunct="0">
              <a:spcBef>
                <a:spcPct val="30000"/>
              </a:spcBef>
              <a:defRPr sz="1200">
                <a:solidFill>
                  <a:schemeClr val="tx1"/>
                </a:solidFill>
                <a:latin typeface="Arial" charset="0"/>
              </a:defRPr>
            </a:lvl5pPr>
            <a:lvl6pPr marL="2605880" indent="-236898" eaLnBrk="0" fontAlgn="base" hangingPunct="0">
              <a:spcBef>
                <a:spcPct val="30000"/>
              </a:spcBef>
              <a:spcAft>
                <a:spcPct val="0"/>
              </a:spcAft>
              <a:defRPr sz="1200">
                <a:solidFill>
                  <a:schemeClr val="tx1"/>
                </a:solidFill>
                <a:latin typeface="Arial" charset="0"/>
              </a:defRPr>
            </a:lvl6pPr>
            <a:lvl7pPr marL="3079676" indent="-236898" eaLnBrk="0" fontAlgn="base" hangingPunct="0">
              <a:spcBef>
                <a:spcPct val="30000"/>
              </a:spcBef>
              <a:spcAft>
                <a:spcPct val="0"/>
              </a:spcAft>
              <a:defRPr sz="1200">
                <a:solidFill>
                  <a:schemeClr val="tx1"/>
                </a:solidFill>
                <a:latin typeface="Arial" charset="0"/>
              </a:defRPr>
            </a:lvl7pPr>
            <a:lvl8pPr marL="3553473" indent="-236898" eaLnBrk="0" fontAlgn="base" hangingPunct="0">
              <a:spcBef>
                <a:spcPct val="30000"/>
              </a:spcBef>
              <a:spcAft>
                <a:spcPct val="0"/>
              </a:spcAft>
              <a:defRPr sz="1200">
                <a:solidFill>
                  <a:schemeClr val="tx1"/>
                </a:solidFill>
                <a:latin typeface="Arial" charset="0"/>
              </a:defRPr>
            </a:lvl8pPr>
            <a:lvl9pPr marL="4027269" indent="-23689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3A79D9D-A4A2-4D3D-8CC5-8962C038A5DA}" type="slidenum">
              <a:rPr lang="nl-NL" altLang="nl-NL" smtClean="0"/>
              <a:pPr eaLnBrk="1" hangingPunct="1">
                <a:spcBef>
                  <a:spcPct val="0"/>
                </a:spcBef>
                <a:defRPr/>
              </a:pPr>
              <a:t>261</a:t>
            </a:fld>
            <a:endParaRPr lang="nl-NL" altLang="nl-NL"/>
          </a:p>
        </p:txBody>
      </p:sp>
      <p:sp>
        <p:nvSpPr>
          <p:cNvPr id="401411" name="Rectangle 2"/>
          <p:cNvSpPr>
            <a:spLocks noGrp="1" noRot="1" noChangeAspect="1" noChangeArrowheads="1" noTextEdit="1"/>
          </p:cNvSpPr>
          <p:nvPr>
            <p:ph type="sldImg"/>
          </p:nvPr>
        </p:nvSpPr>
        <p:spPr>
          <a:xfrm>
            <a:off x="479425" y="766763"/>
            <a:ext cx="6140450" cy="3838575"/>
          </a:xfrm>
          <a:prstGeom prst="rect">
            <a:avLst/>
          </a:prstGeom>
          <a:ln/>
        </p:spPr>
      </p:sp>
      <p:sp>
        <p:nvSpPr>
          <p:cNvPr id="401412" name="Rectangle 3"/>
          <p:cNvSpPr>
            <a:spLocks noGrp="1" noChangeArrowheads="1"/>
          </p:cNvSpPr>
          <p:nvPr>
            <p:ph type="body" idx="1"/>
          </p:nvPr>
        </p:nvSpPr>
        <p:spPr>
          <a:noFill/>
        </p:spPr>
        <p:txBody>
          <a:bodyPr/>
          <a:lstStyle/>
          <a:p>
            <a:pPr eaLnBrk="1" hangingPunct="1"/>
            <a:endParaRPr lang="nl-NL" altLang="nl-NL">
              <a:latin typeface="Arial"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8A8C53FE-9707-4740-B4CF-F5E49F8BE7AF}" type="slidenum">
              <a:rPr lang="en-GB" sz="1300">
                <a:solidFill>
                  <a:schemeClr val="tx1"/>
                </a:solidFill>
              </a:rPr>
              <a:pPr algn="r">
                <a:lnSpc>
                  <a:spcPct val="100000"/>
                </a:lnSpc>
                <a:spcAft>
                  <a:spcPct val="0"/>
                </a:spcAft>
                <a:buClrTx/>
                <a:buFontTx/>
                <a:buNone/>
              </a:pPr>
              <a:t>264</a:t>
            </a:fld>
            <a:endParaRPr lang="en-GB" sz="1300">
              <a:solidFill>
                <a:schemeClr val="tx1"/>
              </a:solidFill>
            </a:endParaRPr>
          </a:p>
        </p:txBody>
      </p:sp>
      <p:sp>
        <p:nvSpPr>
          <p:cNvPr id="724995"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446FBDA1-29ED-2547-A93C-E6C5E3EF84DC}"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24996"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8C3F3E82-78C3-2F4F-9C29-A65DF26709BF}" type="slidenum">
              <a:rPr lang="en-GB" sz="1300">
                <a:solidFill>
                  <a:schemeClr val="tx1"/>
                </a:solidFill>
              </a:rPr>
              <a:pPr algn="r">
                <a:lnSpc>
                  <a:spcPct val="100000"/>
                </a:lnSpc>
                <a:spcAft>
                  <a:spcPct val="0"/>
                </a:spcAft>
                <a:buClrTx/>
                <a:buFontTx/>
                <a:buNone/>
              </a:pPr>
              <a:t>264</a:t>
            </a:fld>
            <a:endParaRPr lang="en-GB" sz="1300">
              <a:solidFill>
                <a:schemeClr val="tx1"/>
              </a:solidFill>
            </a:endParaRPr>
          </a:p>
        </p:txBody>
      </p:sp>
      <p:sp>
        <p:nvSpPr>
          <p:cNvPr id="724997" name="Rectangle 2"/>
          <p:cNvSpPr>
            <a:spLocks noGrp="1" noRot="1" noChangeAspect="1" noChangeArrowheads="1" noTextEdit="1"/>
          </p:cNvSpPr>
          <p:nvPr>
            <p:ph type="sldImg"/>
          </p:nvPr>
        </p:nvSpPr>
        <p:spPr>
          <a:xfrm>
            <a:off x="-79375" y="769938"/>
            <a:ext cx="7340600" cy="4587875"/>
          </a:xfrm>
          <a:prstGeom prst="rect">
            <a:avLst/>
          </a:prstGeom>
          <a:ln/>
        </p:spPr>
      </p:sp>
      <p:sp>
        <p:nvSpPr>
          <p:cNvPr id="724998"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24999"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730331C1-C231-784B-BF7C-B499B48C9B75}" type="slidenum">
              <a:rPr lang="en-GB" sz="1300">
                <a:solidFill>
                  <a:schemeClr val="tx1"/>
                </a:solidFill>
              </a:rPr>
              <a:pPr algn="r">
                <a:lnSpc>
                  <a:spcPct val="100000"/>
                </a:lnSpc>
                <a:spcAft>
                  <a:spcPct val="0"/>
                </a:spcAft>
                <a:buClrTx/>
                <a:buFontTx/>
                <a:buNone/>
              </a:pPr>
              <a:t>265</a:t>
            </a:fld>
            <a:endParaRPr lang="en-GB" sz="1300">
              <a:solidFill>
                <a:schemeClr val="tx1"/>
              </a:solidFill>
            </a:endParaRPr>
          </a:p>
        </p:txBody>
      </p:sp>
      <p:sp>
        <p:nvSpPr>
          <p:cNvPr id="726019"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18BEAECE-983A-0F47-9565-304FA727A8AB}"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26020"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E2B0375-F2CD-A149-9B96-AED840D6A00C}" type="slidenum">
              <a:rPr lang="en-GB" sz="1300">
                <a:solidFill>
                  <a:schemeClr val="tx1"/>
                </a:solidFill>
              </a:rPr>
              <a:pPr algn="r">
                <a:lnSpc>
                  <a:spcPct val="100000"/>
                </a:lnSpc>
                <a:spcAft>
                  <a:spcPct val="0"/>
                </a:spcAft>
                <a:buClrTx/>
                <a:buFontTx/>
                <a:buNone/>
              </a:pPr>
              <a:t>265</a:t>
            </a:fld>
            <a:endParaRPr lang="en-GB" sz="1300">
              <a:solidFill>
                <a:schemeClr val="tx1"/>
              </a:solidFill>
            </a:endParaRPr>
          </a:p>
        </p:txBody>
      </p:sp>
      <p:sp>
        <p:nvSpPr>
          <p:cNvPr id="726021" name="Rectangle 2"/>
          <p:cNvSpPr>
            <a:spLocks noGrp="1" noRot="1" noChangeAspect="1" noChangeArrowheads="1" noTextEdit="1"/>
          </p:cNvSpPr>
          <p:nvPr>
            <p:ph type="sldImg"/>
          </p:nvPr>
        </p:nvSpPr>
        <p:spPr>
          <a:xfrm>
            <a:off x="-79375" y="769938"/>
            <a:ext cx="7340600" cy="4587875"/>
          </a:xfrm>
          <a:prstGeom prst="rect">
            <a:avLst/>
          </a:prstGeom>
          <a:ln/>
        </p:spPr>
      </p:sp>
      <p:sp>
        <p:nvSpPr>
          <p:cNvPr id="726022"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26023"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70E4D1D-36C3-4042-B9AA-1325FDF1159B}" type="slidenum">
              <a:rPr lang="en-GB" sz="1300">
                <a:solidFill>
                  <a:schemeClr val="tx1"/>
                </a:solidFill>
              </a:rPr>
              <a:pPr algn="r">
                <a:lnSpc>
                  <a:spcPct val="100000"/>
                </a:lnSpc>
                <a:spcAft>
                  <a:spcPct val="0"/>
                </a:spcAft>
                <a:buClrTx/>
                <a:buFontTx/>
                <a:buNone/>
              </a:pPr>
              <a:t>266</a:t>
            </a:fld>
            <a:endParaRPr lang="en-GB" sz="1300">
              <a:solidFill>
                <a:schemeClr val="tx1"/>
              </a:solidFill>
            </a:endParaRPr>
          </a:p>
        </p:txBody>
      </p:sp>
      <p:sp>
        <p:nvSpPr>
          <p:cNvPr id="729091"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8F0C94A-108F-7C43-978E-7DF2739CD3F2}"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2909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127377BA-03E7-F949-AD82-C9C4BDCB25B9}" type="slidenum">
              <a:rPr lang="en-GB" sz="1300">
                <a:solidFill>
                  <a:schemeClr val="tx1"/>
                </a:solidFill>
              </a:rPr>
              <a:pPr algn="r">
                <a:lnSpc>
                  <a:spcPct val="100000"/>
                </a:lnSpc>
                <a:spcAft>
                  <a:spcPct val="0"/>
                </a:spcAft>
                <a:buClrTx/>
                <a:buFontTx/>
                <a:buNone/>
              </a:pPr>
              <a:t>266</a:t>
            </a:fld>
            <a:endParaRPr lang="en-GB" sz="1300">
              <a:solidFill>
                <a:schemeClr val="tx1"/>
              </a:solidFill>
            </a:endParaRPr>
          </a:p>
        </p:txBody>
      </p:sp>
      <p:sp>
        <p:nvSpPr>
          <p:cNvPr id="729093" name="Rectangle 2"/>
          <p:cNvSpPr>
            <a:spLocks noGrp="1" noRot="1" noChangeAspect="1" noChangeArrowheads="1" noTextEdit="1"/>
          </p:cNvSpPr>
          <p:nvPr>
            <p:ph type="sldImg"/>
          </p:nvPr>
        </p:nvSpPr>
        <p:spPr>
          <a:xfrm>
            <a:off x="-79375" y="768350"/>
            <a:ext cx="7340600" cy="4589463"/>
          </a:xfrm>
          <a:prstGeom prst="rect">
            <a:avLst/>
          </a:prstGeom>
          <a:ln/>
        </p:spPr>
      </p:sp>
      <p:sp>
        <p:nvSpPr>
          <p:cNvPr id="729094"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29095"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20AF57FA-DE7E-5A45-9492-1BA7F0800C55}"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31139"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2BAD48CD-1B33-4E4E-8D78-C2418FC6ECE3}" type="slidenum">
              <a:rPr lang="en-GB" sz="1300">
                <a:solidFill>
                  <a:schemeClr val="tx1"/>
                </a:solidFill>
              </a:rPr>
              <a:pPr algn="r">
                <a:lnSpc>
                  <a:spcPct val="100000"/>
                </a:lnSpc>
                <a:spcAft>
                  <a:spcPct val="0"/>
                </a:spcAft>
                <a:buClrTx/>
                <a:buFontTx/>
                <a:buNone/>
              </a:pPr>
              <a:t>269</a:t>
            </a:fld>
            <a:endParaRPr lang="en-GB" sz="1300">
              <a:solidFill>
                <a:schemeClr val="tx1"/>
              </a:solidFill>
            </a:endParaRPr>
          </a:p>
        </p:txBody>
      </p:sp>
      <p:sp>
        <p:nvSpPr>
          <p:cNvPr id="731140" name="Rectangle 2"/>
          <p:cNvSpPr>
            <a:spLocks noGrp="1" noRot="1" noChangeAspect="1" noChangeArrowheads="1" noTextEdit="1"/>
          </p:cNvSpPr>
          <p:nvPr>
            <p:ph type="sldImg"/>
          </p:nvPr>
        </p:nvSpPr>
        <p:spPr>
          <a:xfrm>
            <a:off x="-79375" y="768350"/>
            <a:ext cx="7340600" cy="4589463"/>
          </a:xfrm>
          <a:prstGeom prst="rect">
            <a:avLst/>
          </a:prstGeo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C7172A04-A214-444B-A7F6-63CE5B804B2F}"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30115"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7B86CDD3-8421-8940-9FC9-DCF7B0932FFC}" type="slidenum">
              <a:rPr lang="en-GB" sz="1300">
                <a:solidFill>
                  <a:schemeClr val="tx1"/>
                </a:solidFill>
              </a:rPr>
              <a:pPr algn="r">
                <a:lnSpc>
                  <a:spcPct val="100000"/>
                </a:lnSpc>
                <a:spcAft>
                  <a:spcPct val="0"/>
                </a:spcAft>
                <a:buClrTx/>
                <a:buFontTx/>
                <a:buNone/>
              </a:pPr>
              <a:t>271</a:t>
            </a:fld>
            <a:endParaRPr lang="en-GB" sz="1300">
              <a:solidFill>
                <a:schemeClr val="tx1"/>
              </a:solidFill>
            </a:endParaRPr>
          </a:p>
        </p:txBody>
      </p:sp>
      <p:sp>
        <p:nvSpPr>
          <p:cNvPr id="730116" name="Rectangle 2"/>
          <p:cNvSpPr>
            <a:spLocks noGrp="1" noRot="1" noChangeAspect="1" noChangeArrowheads="1" noTextEdit="1"/>
          </p:cNvSpPr>
          <p:nvPr>
            <p:ph type="sldImg"/>
          </p:nvPr>
        </p:nvSpPr>
        <p:spPr>
          <a:xfrm>
            <a:off x="-79375" y="768350"/>
            <a:ext cx="7340600" cy="4589463"/>
          </a:xfrm>
          <a:prstGeom prst="rect">
            <a:avLst/>
          </a:prstGeo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20AF57FA-DE7E-5A45-9492-1BA7F0800C55}"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31139"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2BAD48CD-1B33-4E4E-8D78-C2418FC6ECE3}" type="slidenum">
              <a:rPr lang="en-GB" sz="1300">
                <a:solidFill>
                  <a:schemeClr val="tx1"/>
                </a:solidFill>
              </a:rPr>
              <a:pPr algn="r">
                <a:lnSpc>
                  <a:spcPct val="100000"/>
                </a:lnSpc>
                <a:spcAft>
                  <a:spcPct val="0"/>
                </a:spcAft>
                <a:buClrTx/>
                <a:buFontTx/>
                <a:buNone/>
              </a:pPr>
              <a:t>276</a:t>
            </a:fld>
            <a:endParaRPr lang="en-GB" sz="1300">
              <a:solidFill>
                <a:schemeClr val="tx1"/>
              </a:solidFill>
            </a:endParaRPr>
          </a:p>
        </p:txBody>
      </p:sp>
      <p:sp>
        <p:nvSpPr>
          <p:cNvPr id="731140" name="Rectangle 2"/>
          <p:cNvSpPr>
            <a:spLocks noGrp="1" noRot="1" noChangeAspect="1" noChangeArrowheads="1" noTextEdit="1"/>
          </p:cNvSpPr>
          <p:nvPr>
            <p:ph type="sldImg"/>
          </p:nvPr>
        </p:nvSpPr>
        <p:spPr>
          <a:xfrm>
            <a:off x="-79375" y="768350"/>
            <a:ext cx="7340600" cy="4589463"/>
          </a:xfrm>
          <a:prstGeom prst="rect">
            <a:avLst/>
          </a:prstGeom>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5CF57A07-7B98-224F-A9A6-E53EEAAED209}"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34211"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A9A5786F-87D8-E944-B67D-54E33CEF0540}" type="slidenum">
              <a:rPr lang="en-GB" sz="1300">
                <a:solidFill>
                  <a:schemeClr val="tx1"/>
                </a:solidFill>
              </a:rPr>
              <a:pPr algn="r">
                <a:lnSpc>
                  <a:spcPct val="100000"/>
                </a:lnSpc>
                <a:spcAft>
                  <a:spcPct val="0"/>
                </a:spcAft>
                <a:buClrTx/>
                <a:buFontTx/>
                <a:buNone/>
              </a:pPr>
              <a:t>278</a:t>
            </a:fld>
            <a:endParaRPr lang="en-GB" sz="1300">
              <a:solidFill>
                <a:schemeClr val="tx1"/>
              </a:solidFill>
            </a:endParaRPr>
          </a:p>
        </p:txBody>
      </p:sp>
      <p:sp>
        <p:nvSpPr>
          <p:cNvPr id="734212" name="Rectangle 2"/>
          <p:cNvSpPr>
            <a:spLocks noGrp="1" noRot="1" noChangeAspect="1" noChangeArrowheads="1" noTextEdit="1"/>
          </p:cNvSpPr>
          <p:nvPr>
            <p:ph type="sldImg"/>
          </p:nvPr>
        </p:nvSpPr>
        <p:spPr>
          <a:xfrm>
            <a:off x="-73025" y="769938"/>
            <a:ext cx="7337425" cy="4586287"/>
          </a:xfrm>
          <a:prstGeom prst="rect">
            <a:avLst/>
          </a:prstGeom>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279</a:t>
            </a:fld>
            <a:endParaRPr lang="en-GB"/>
          </a:p>
        </p:txBody>
      </p:sp>
    </p:spTree>
    <p:extLst>
      <p:ext uri="{BB962C8B-B14F-4D97-AF65-F5344CB8AC3E}">
        <p14:creationId xmlns:p14="http://schemas.microsoft.com/office/powerpoint/2010/main" val="253442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69938"/>
            <a:ext cx="6134100" cy="3835400"/>
          </a:xfrm>
          <a:prstGeom prst="rect">
            <a:avLst/>
          </a:prstGeom>
        </p:spPr>
      </p:sp>
      <p:sp>
        <p:nvSpPr>
          <p:cNvPr id="3" name="Notes Placeholder 2"/>
          <p:cNvSpPr>
            <a:spLocks noGrp="1"/>
          </p:cNvSpPr>
          <p:nvPr>
            <p:ph type="body" idx="1"/>
          </p:nvPr>
        </p:nvSpPr>
        <p:spPr/>
        <p:txBody>
          <a:bodyPr/>
          <a:lstStyle/>
          <a:p>
            <a:r>
              <a:rPr lang="en-GB" dirty="0"/>
              <a:t>Point out that the morning will involve a lot of description in order to create a baseline for the whole course. After lunch the style of the course will change to be more case study, exercise and activity based. This does not preclude discussion and debate in the morning session of day one.</a:t>
            </a:r>
          </a:p>
        </p:txBody>
      </p:sp>
      <p:sp>
        <p:nvSpPr>
          <p:cNvPr id="4" name="Slide Number Placeholder 3"/>
          <p:cNvSpPr>
            <a:spLocks noGrp="1"/>
          </p:cNvSpPr>
          <p:nvPr>
            <p:ph type="sldNum" sz="quarter" idx="10"/>
          </p:nvPr>
        </p:nvSpPr>
        <p:spPr>
          <a:xfrm>
            <a:off x="4024293" y="9722883"/>
            <a:ext cx="3075007" cy="511730"/>
          </a:xfrm>
          <a:prstGeom prst="rect">
            <a:avLst/>
          </a:prstGeom>
        </p:spPr>
        <p:txBody>
          <a:bodyPr/>
          <a:lstStyle/>
          <a:p>
            <a:fld id="{9D65662C-E6B1-4BC5-A6BC-78A70D7D2513}" type="slidenum">
              <a:rPr lang="en-US" smtClean="0"/>
              <a:t>18</a:t>
            </a:fld>
            <a:endParaRPr lang="en-US"/>
          </a:p>
        </p:txBody>
      </p:sp>
    </p:spTree>
    <p:extLst>
      <p:ext uri="{BB962C8B-B14F-4D97-AF65-F5344CB8AC3E}">
        <p14:creationId xmlns:p14="http://schemas.microsoft.com/office/powerpoint/2010/main" val="320658619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5CF57A07-7B98-224F-A9A6-E53EEAAED209}"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34211"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A9A5786F-87D8-E944-B67D-54E33CEF0540}" type="slidenum">
              <a:rPr lang="en-GB" sz="1300">
                <a:solidFill>
                  <a:schemeClr val="tx1"/>
                </a:solidFill>
              </a:rPr>
              <a:pPr algn="r">
                <a:lnSpc>
                  <a:spcPct val="100000"/>
                </a:lnSpc>
                <a:spcAft>
                  <a:spcPct val="0"/>
                </a:spcAft>
                <a:buClrTx/>
                <a:buFontTx/>
                <a:buNone/>
              </a:pPr>
              <a:t>283</a:t>
            </a:fld>
            <a:endParaRPr lang="en-GB" sz="1300">
              <a:solidFill>
                <a:schemeClr val="tx1"/>
              </a:solidFill>
            </a:endParaRPr>
          </a:p>
        </p:txBody>
      </p:sp>
      <p:sp>
        <p:nvSpPr>
          <p:cNvPr id="734212" name="Rectangle 2"/>
          <p:cNvSpPr>
            <a:spLocks noGrp="1" noRot="1" noChangeAspect="1" noChangeArrowheads="1" noTextEdit="1"/>
          </p:cNvSpPr>
          <p:nvPr>
            <p:ph type="sldImg"/>
          </p:nvPr>
        </p:nvSpPr>
        <p:spPr>
          <a:xfrm>
            <a:off x="-73025" y="769938"/>
            <a:ext cx="7337425" cy="4586287"/>
          </a:xfrm>
          <a:prstGeom prst="rect">
            <a:avLst/>
          </a:prstGeom>
          <a:ln/>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5CF57A07-7B98-224F-A9A6-E53EEAAED209}"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34211"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A9A5786F-87D8-E944-B67D-54E33CEF0540}" type="slidenum">
              <a:rPr lang="en-GB" sz="1300">
                <a:solidFill>
                  <a:schemeClr val="tx1"/>
                </a:solidFill>
              </a:rPr>
              <a:pPr algn="r">
                <a:lnSpc>
                  <a:spcPct val="100000"/>
                </a:lnSpc>
                <a:spcAft>
                  <a:spcPct val="0"/>
                </a:spcAft>
                <a:buClrTx/>
                <a:buFontTx/>
                <a:buNone/>
              </a:pPr>
              <a:t>287</a:t>
            </a:fld>
            <a:endParaRPr lang="en-GB" sz="1300">
              <a:solidFill>
                <a:schemeClr val="tx1"/>
              </a:solidFill>
            </a:endParaRPr>
          </a:p>
        </p:txBody>
      </p:sp>
      <p:sp>
        <p:nvSpPr>
          <p:cNvPr id="734212" name="Rectangle 2"/>
          <p:cNvSpPr>
            <a:spLocks noGrp="1" noRot="1" noChangeAspect="1" noChangeArrowheads="1" noTextEdit="1"/>
          </p:cNvSpPr>
          <p:nvPr>
            <p:ph type="sldImg"/>
          </p:nvPr>
        </p:nvSpPr>
        <p:spPr>
          <a:xfrm>
            <a:off x="-73025" y="769938"/>
            <a:ext cx="7337425" cy="4586287"/>
          </a:xfrm>
          <a:prstGeom prst="rect">
            <a:avLst/>
          </a:prstGeom>
          <a:ln/>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7"/>
          <p:cNvSpPr>
            <a:spLocks noGrp="1" noChangeArrowheads="1"/>
          </p:cNvSpPr>
          <p:nvPr>
            <p:ph type="sldNum" sz="quarter" idx="5"/>
          </p:nvPr>
        </p:nvSpPr>
        <p:spPr>
          <a:xfrm>
            <a:off x="4024293"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fld id="{11ACE968-8775-AC4C-A616-44B9E010091A}" type="slidenum">
              <a:rPr lang="en-GB" sz="1300">
                <a:solidFill>
                  <a:schemeClr val="tx1"/>
                </a:solidFill>
              </a:rPr>
              <a:pPr/>
              <a:t>291</a:t>
            </a:fld>
            <a:endParaRPr lang="en-GB" sz="1300">
              <a:solidFill>
                <a:schemeClr val="tx1"/>
              </a:solidFill>
            </a:endParaRPr>
          </a:p>
        </p:txBody>
      </p:sp>
      <p:sp>
        <p:nvSpPr>
          <p:cNvPr id="747523"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8" tIns="48209" rIns="96418" bIns="48209" anchor="b"/>
          <a:lstStyle>
            <a:lvl1pPr defTabSz="915988">
              <a:defRPr sz="2400">
                <a:solidFill>
                  <a:schemeClr val="tx2"/>
                </a:solidFill>
                <a:latin typeface="Tahoma" charset="0"/>
                <a:ea typeface="ＭＳ Ｐゴシック" charset="0"/>
              </a:defRPr>
            </a:lvl1pPr>
            <a:lvl2pPr marL="742950" indent="-285750" defTabSz="915988">
              <a:defRPr sz="2400">
                <a:solidFill>
                  <a:schemeClr val="tx2"/>
                </a:solidFill>
                <a:latin typeface="Tahoma" charset="0"/>
                <a:ea typeface="ＭＳ Ｐゴシック" charset="0"/>
              </a:defRPr>
            </a:lvl2pPr>
            <a:lvl3pPr marL="1143000" indent="-228600" defTabSz="915988">
              <a:defRPr sz="2400">
                <a:solidFill>
                  <a:schemeClr val="tx2"/>
                </a:solidFill>
                <a:latin typeface="Tahoma" charset="0"/>
                <a:ea typeface="ＭＳ Ｐゴシック" charset="0"/>
              </a:defRPr>
            </a:lvl3pPr>
            <a:lvl4pPr marL="1600200" indent="-228600" defTabSz="915988">
              <a:defRPr sz="2400">
                <a:solidFill>
                  <a:schemeClr val="tx2"/>
                </a:solidFill>
                <a:latin typeface="Tahoma" charset="0"/>
                <a:ea typeface="ＭＳ Ｐゴシック" charset="0"/>
              </a:defRPr>
            </a:lvl4pPr>
            <a:lvl5pPr marL="2057400" indent="-228600" defTabSz="915988">
              <a:defRPr sz="2400">
                <a:solidFill>
                  <a:schemeClr val="tx2"/>
                </a:solidFill>
                <a:latin typeface="Tahoma" charset="0"/>
                <a:ea typeface="ＭＳ Ｐゴシック" charset="0"/>
              </a:defRPr>
            </a:lvl5pPr>
            <a:lvl6pPr marL="2514600" indent="-228600" algn="ctr" defTabSz="9159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159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159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159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85E54B59-2537-9541-9ADF-05C626E1AD53}" type="slidenum">
              <a:rPr lang="nl-NL" sz="1300">
                <a:solidFill>
                  <a:schemeClr val="tx1"/>
                </a:solidFill>
                <a:latin typeface="Times New Roman" charset="0"/>
              </a:rPr>
              <a:pPr algn="r" eaLnBrk="1" hangingPunct="1">
                <a:lnSpc>
                  <a:spcPct val="100000"/>
                </a:lnSpc>
                <a:spcAft>
                  <a:spcPct val="0"/>
                </a:spcAft>
                <a:buClrTx/>
                <a:buFontTx/>
                <a:buNone/>
              </a:pPr>
              <a:t>291</a:t>
            </a:fld>
            <a:endParaRPr lang="nl-NL" sz="1300">
              <a:solidFill>
                <a:schemeClr val="tx1"/>
              </a:solidFill>
              <a:latin typeface="Times New Roman" charset="0"/>
            </a:endParaRPr>
          </a:p>
        </p:txBody>
      </p:sp>
      <p:sp>
        <p:nvSpPr>
          <p:cNvPr id="747524" name="Rectangle 2"/>
          <p:cNvSpPr>
            <a:spLocks noGrp="1" noChangeArrowheads="1"/>
          </p:cNvSpPr>
          <p:nvPr>
            <p:ph type="body" idx="1"/>
          </p:nvPr>
        </p:nvSpPr>
        <p:spPr>
          <a:xfrm>
            <a:off x="316995" y="5034502"/>
            <a:ext cx="6389030" cy="51156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8531" tIns="48402" rIns="98531" bIns="48402"/>
          <a:lstStyle/>
          <a:p>
            <a:pPr eaLnBrk="1" hangingPunct="1"/>
            <a:endParaRPr lang="nl-NL" sz="1900">
              <a:latin typeface="Tahoma" charset="0"/>
            </a:endParaRPr>
          </a:p>
        </p:txBody>
      </p:sp>
      <p:sp>
        <p:nvSpPr>
          <p:cNvPr id="747525" name="Rectangle 3"/>
          <p:cNvSpPr>
            <a:spLocks noGrp="1" noRot="1" noChangeAspect="1" noChangeArrowheads="1" noTextEdit="1"/>
          </p:cNvSpPr>
          <p:nvPr>
            <p:ph type="sldImg"/>
          </p:nvPr>
        </p:nvSpPr>
        <p:spPr>
          <a:xfrm>
            <a:off x="496888" y="955675"/>
            <a:ext cx="6108700" cy="3819525"/>
          </a:xfrm>
          <a:prstGeom prst="rect">
            <a:avLst/>
          </a:prstGeom>
          <a:ln w="12700" cap="flat">
            <a:solidFill>
              <a:schemeClr val="tx1"/>
            </a:solidFill>
          </a:ln>
        </p:spPr>
      </p:sp>
      <p:sp>
        <p:nvSpPr>
          <p:cNvPr id="747526" name="Tijdelijke aanduiding voor voettekst 1"/>
          <p:cNvSpPr>
            <a:spLocks noGrp="1"/>
          </p:cNvSpPr>
          <p:nvPr>
            <p:ph type="ftr" sz="quarter" idx="4"/>
          </p:nvPr>
        </p:nvSpPr>
        <p:spPr>
          <a:xfrm>
            <a:off x="1"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nl-NL" sz="1300">
                <a:solidFill>
                  <a:schemeClr val="tx1"/>
                </a:solidFill>
              </a:rPr>
              <a:t>Hedeman Consulting / Versie 3.0 / 09-2011</a:t>
            </a:r>
            <a:endParaRPr lang="en-GB" sz="1300">
              <a:solidFill>
                <a:schemeClr val="tx1"/>
              </a:solidFill>
            </a:endParaRPr>
          </a:p>
        </p:txBody>
      </p:sp>
      <p:sp>
        <p:nvSpPr>
          <p:cNvPr id="747527" name="Tijdelijke aanduiding voor koptekst 2"/>
          <p:cNvSpPr>
            <a:spLocks noGrp="1"/>
          </p:cNvSpPr>
          <p:nvPr>
            <p:ph type="hdr" sz="quarter"/>
          </p:nvPr>
        </p:nvSpPr>
        <p:spPr>
          <a:xfrm>
            <a:off x="1" y="0"/>
            <a:ext cx="3075007" cy="5117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C21e</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19</a:t>
            </a:fld>
            <a:endParaRPr lang="en-GB"/>
          </a:p>
        </p:txBody>
      </p:sp>
    </p:spTree>
    <p:extLst>
      <p:ext uri="{BB962C8B-B14F-4D97-AF65-F5344CB8AC3E}">
        <p14:creationId xmlns:p14="http://schemas.microsoft.com/office/powerpoint/2010/main" val="548933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C21d</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21</a:t>
            </a:fld>
            <a:endParaRPr lang="en-GB"/>
          </a:p>
        </p:txBody>
      </p:sp>
    </p:spTree>
    <p:extLst>
      <p:ext uri="{BB962C8B-B14F-4D97-AF65-F5344CB8AC3E}">
        <p14:creationId xmlns:p14="http://schemas.microsoft.com/office/powerpoint/2010/main" val="3007872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xfrm>
            <a:off x="4024293" y="9722883"/>
            <a:ext cx="3075007" cy="511730"/>
          </a:xfrm>
          <a:prstGeom prst="rect">
            <a:avLst/>
          </a:prstGeom>
        </p:spPr>
        <p:txBody>
          <a:bodyPr/>
          <a:lstStyle>
            <a:lvl1pPr eaLnBrk="0" hangingPunct="0">
              <a:spcBef>
                <a:spcPct val="30000"/>
              </a:spcBef>
              <a:defRPr sz="1200">
                <a:solidFill>
                  <a:schemeClr val="tx1"/>
                </a:solidFill>
                <a:latin typeface="Arial" charset="0"/>
              </a:defRPr>
            </a:lvl1pPr>
            <a:lvl2pPr marL="769919" indent="-296123" eaLnBrk="0" hangingPunct="0">
              <a:spcBef>
                <a:spcPct val="30000"/>
              </a:spcBef>
              <a:defRPr sz="1200">
                <a:solidFill>
                  <a:schemeClr val="tx1"/>
                </a:solidFill>
                <a:latin typeface="Arial" charset="0"/>
              </a:defRPr>
            </a:lvl2pPr>
            <a:lvl3pPr marL="1184491" indent="-236898" eaLnBrk="0" hangingPunct="0">
              <a:spcBef>
                <a:spcPct val="30000"/>
              </a:spcBef>
              <a:defRPr sz="1200">
                <a:solidFill>
                  <a:schemeClr val="tx1"/>
                </a:solidFill>
                <a:latin typeface="Arial" charset="0"/>
              </a:defRPr>
            </a:lvl3pPr>
            <a:lvl4pPr marL="1658287" indent="-236898" eaLnBrk="0" hangingPunct="0">
              <a:spcBef>
                <a:spcPct val="30000"/>
              </a:spcBef>
              <a:defRPr sz="1200">
                <a:solidFill>
                  <a:schemeClr val="tx1"/>
                </a:solidFill>
                <a:latin typeface="Arial" charset="0"/>
              </a:defRPr>
            </a:lvl4pPr>
            <a:lvl5pPr marL="2132084" indent="-236898" eaLnBrk="0" hangingPunct="0">
              <a:spcBef>
                <a:spcPct val="30000"/>
              </a:spcBef>
              <a:defRPr sz="1200">
                <a:solidFill>
                  <a:schemeClr val="tx1"/>
                </a:solidFill>
                <a:latin typeface="Arial" charset="0"/>
              </a:defRPr>
            </a:lvl5pPr>
            <a:lvl6pPr marL="2605880" indent="-236898" eaLnBrk="0" fontAlgn="base" hangingPunct="0">
              <a:spcBef>
                <a:spcPct val="30000"/>
              </a:spcBef>
              <a:spcAft>
                <a:spcPct val="0"/>
              </a:spcAft>
              <a:defRPr sz="1200">
                <a:solidFill>
                  <a:schemeClr val="tx1"/>
                </a:solidFill>
                <a:latin typeface="Arial" charset="0"/>
              </a:defRPr>
            </a:lvl6pPr>
            <a:lvl7pPr marL="3079676" indent="-236898" eaLnBrk="0" fontAlgn="base" hangingPunct="0">
              <a:spcBef>
                <a:spcPct val="30000"/>
              </a:spcBef>
              <a:spcAft>
                <a:spcPct val="0"/>
              </a:spcAft>
              <a:defRPr sz="1200">
                <a:solidFill>
                  <a:schemeClr val="tx1"/>
                </a:solidFill>
                <a:latin typeface="Arial" charset="0"/>
              </a:defRPr>
            </a:lvl7pPr>
            <a:lvl8pPr marL="3553473" indent="-236898" eaLnBrk="0" fontAlgn="base" hangingPunct="0">
              <a:spcBef>
                <a:spcPct val="30000"/>
              </a:spcBef>
              <a:spcAft>
                <a:spcPct val="0"/>
              </a:spcAft>
              <a:defRPr sz="1200">
                <a:solidFill>
                  <a:schemeClr val="tx1"/>
                </a:solidFill>
                <a:latin typeface="Arial" charset="0"/>
              </a:defRPr>
            </a:lvl8pPr>
            <a:lvl9pPr marL="4027269" indent="-23689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85AB3FD-2C4B-45F7-847A-C9EA58AAF34D}" type="slidenum">
              <a:rPr lang="nl-NL" altLang="nl-NL" smtClean="0"/>
              <a:pPr eaLnBrk="1" hangingPunct="1">
                <a:spcBef>
                  <a:spcPct val="0"/>
                </a:spcBef>
                <a:defRPr/>
              </a:pPr>
              <a:t>25</a:t>
            </a:fld>
            <a:endParaRPr lang="nl-NL" altLang="nl-NL"/>
          </a:p>
        </p:txBody>
      </p:sp>
      <p:sp>
        <p:nvSpPr>
          <p:cNvPr id="291843" name="Rectangle 2"/>
          <p:cNvSpPr>
            <a:spLocks noGrp="1" noRot="1" noChangeAspect="1" noChangeArrowheads="1" noTextEdit="1"/>
          </p:cNvSpPr>
          <p:nvPr>
            <p:ph type="sldImg"/>
          </p:nvPr>
        </p:nvSpPr>
        <p:spPr>
          <a:xfrm>
            <a:off x="479425" y="766763"/>
            <a:ext cx="6140450" cy="3838575"/>
          </a:xfrm>
          <a:prstGeom prst="rect">
            <a:avLst/>
          </a:prstGeom>
          <a:ln/>
        </p:spPr>
      </p:sp>
      <p:sp>
        <p:nvSpPr>
          <p:cNvPr id="291844" name="Rectangle 3"/>
          <p:cNvSpPr>
            <a:spLocks noGrp="1" noChangeArrowheads="1"/>
          </p:cNvSpPr>
          <p:nvPr>
            <p:ph type="body" idx="1"/>
          </p:nvPr>
        </p:nvSpPr>
        <p:spPr>
          <a:noFill/>
        </p:spPr>
        <p:txBody>
          <a:bodyPr/>
          <a:lstStyle/>
          <a:p>
            <a:pPr eaLnBrk="1" hangingPunct="1"/>
            <a:endParaRPr lang="nl-NL" altLang="nl-N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p:cNvSpPr>
            <a:spLocks noGrp="1" noChangeArrowheads="1"/>
          </p:cNvSpPr>
          <p:nvPr>
            <p:ph type="sldNum" sz="quarter" idx="5"/>
          </p:nvPr>
        </p:nvSpPr>
        <p:spPr>
          <a:xfrm>
            <a:off x="4024293"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fld id="{8A0A3E4E-3036-C240-8D1B-04E7F6BAB8BE}" type="slidenum">
              <a:rPr lang="en-GB" sz="1300">
                <a:solidFill>
                  <a:schemeClr val="tx1"/>
                </a:solidFill>
              </a:rPr>
              <a:pPr/>
              <a:t>26</a:t>
            </a:fld>
            <a:endParaRPr lang="en-GB" sz="1300">
              <a:solidFill>
                <a:schemeClr val="tx1"/>
              </a:solidFill>
            </a:endParaRPr>
          </a:p>
        </p:txBody>
      </p:sp>
      <p:sp>
        <p:nvSpPr>
          <p:cNvPr id="545795" name="Rectangle 2"/>
          <p:cNvSpPr>
            <a:spLocks noGrp="1" noRot="1" noChangeAspect="1" noChangeArrowheads="1" noTextEdit="1"/>
          </p:cNvSpPr>
          <p:nvPr>
            <p:ph type="sldImg"/>
          </p:nvPr>
        </p:nvSpPr>
        <p:spPr>
          <a:xfrm>
            <a:off x="481013" y="768350"/>
            <a:ext cx="6138862" cy="3836988"/>
          </a:xfrm>
          <a:prstGeom prst="rect">
            <a:avLst/>
          </a:prstGeom>
          <a:ln/>
        </p:spPr>
      </p:sp>
      <p:sp>
        <p:nvSpPr>
          <p:cNvPr id="545796" name="Rectangle 3"/>
          <p:cNvSpPr>
            <a:spLocks noGrp="1" noChangeArrowheads="1"/>
          </p:cNvSpPr>
          <p:nvPr>
            <p:ph type="body" idx="1"/>
          </p:nvPr>
        </p:nvSpPr>
        <p:spPr>
          <a:xfrm>
            <a:off x="710270" y="4862269"/>
            <a:ext cx="5678762"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a:latin typeface="Tahoma" charset="0"/>
            </a:endParaRPr>
          </a:p>
        </p:txBody>
      </p:sp>
      <p:sp>
        <p:nvSpPr>
          <p:cNvPr id="545797" name="Tijdelijke aanduiding voor voettekst 1"/>
          <p:cNvSpPr>
            <a:spLocks noGrp="1"/>
          </p:cNvSpPr>
          <p:nvPr>
            <p:ph type="ftr" sz="quarter" idx="4"/>
          </p:nvPr>
        </p:nvSpPr>
        <p:spPr>
          <a:xfrm>
            <a:off x="1"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nl-NL" sz="1300">
                <a:solidFill>
                  <a:schemeClr val="tx1"/>
                </a:solidFill>
              </a:rPr>
              <a:t>Hedeman Consulting / Versie 3.0 / 09-2011</a:t>
            </a:r>
            <a:endParaRPr lang="en-GB" sz="1300">
              <a:solidFill>
                <a:schemeClr val="tx1"/>
              </a:solidFill>
            </a:endParaRPr>
          </a:p>
        </p:txBody>
      </p:sp>
      <p:sp>
        <p:nvSpPr>
          <p:cNvPr id="545798" name="Tijdelijke aanduiding voor koptekst 2"/>
          <p:cNvSpPr>
            <a:spLocks noGrp="1"/>
          </p:cNvSpPr>
          <p:nvPr>
            <p:ph type="hdr" sz="quarter"/>
          </p:nvPr>
        </p:nvSpPr>
        <p:spPr>
          <a:xfrm>
            <a:off x="1" y="0"/>
            <a:ext cx="3075007" cy="5117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a:xfrm>
            <a:off x="4024293"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fld id="{B769AD21-4E80-6F44-91EE-C6DC08D51F4D}" type="slidenum">
              <a:rPr lang="en-GB" sz="1300">
                <a:solidFill>
                  <a:schemeClr val="tx1"/>
                </a:solidFill>
              </a:rPr>
              <a:pPr/>
              <a:t>32</a:t>
            </a:fld>
            <a:endParaRPr lang="en-GB" sz="1300">
              <a:solidFill>
                <a:schemeClr val="tx1"/>
              </a:solidFill>
            </a:endParaRPr>
          </a:p>
        </p:txBody>
      </p:sp>
      <p:sp>
        <p:nvSpPr>
          <p:cNvPr id="562179"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6A76593-EDCA-3541-B38E-3CB8E1779732}"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562180"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28455C0F-C297-2743-BA08-31D37D588BD8}" type="slidenum">
              <a:rPr lang="en-GB" sz="1300">
                <a:solidFill>
                  <a:schemeClr val="tx1"/>
                </a:solidFill>
              </a:rPr>
              <a:pPr algn="r">
                <a:lnSpc>
                  <a:spcPct val="100000"/>
                </a:lnSpc>
                <a:spcAft>
                  <a:spcPct val="0"/>
                </a:spcAft>
                <a:buClrTx/>
                <a:buFontTx/>
                <a:buNone/>
              </a:pPr>
              <a:t>32</a:t>
            </a:fld>
            <a:endParaRPr lang="en-GB" sz="1300">
              <a:solidFill>
                <a:schemeClr val="tx1"/>
              </a:solidFill>
            </a:endParaRPr>
          </a:p>
        </p:txBody>
      </p:sp>
      <p:sp>
        <p:nvSpPr>
          <p:cNvPr id="562181" name="Rectangle 2"/>
          <p:cNvSpPr>
            <a:spLocks noGrp="1" noRot="1" noChangeAspect="1" noChangeArrowheads="1" noTextEdit="1"/>
          </p:cNvSpPr>
          <p:nvPr>
            <p:ph type="sldImg"/>
          </p:nvPr>
        </p:nvSpPr>
        <p:spPr>
          <a:xfrm>
            <a:off x="-79375" y="768350"/>
            <a:ext cx="7345363" cy="4591050"/>
          </a:xfrm>
          <a:prstGeom prst="rect">
            <a:avLst/>
          </a:prstGeom>
          <a:solidFill>
            <a:srgbClr val="FFFFFF"/>
          </a:solidFill>
          <a:ln/>
        </p:spPr>
      </p:sp>
      <p:sp>
        <p:nvSpPr>
          <p:cNvPr id="562182" name="Tijdelijke aanduiding voor voettekst 1"/>
          <p:cNvSpPr>
            <a:spLocks noGrp="1"/>
          </p:cNvSpPr>
          <p:nvPr>
            <p:ph type="ftr" sz="quarter" idx="4"/>
          </p:nvPr>
        </p:nvSpPr>
        <p:spPr>
          <a:xfrm>
            <a:off x="1"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nl-NL" sz="1300">
                <a:solidFill>
                  <a:schemeClr val="tx1"/>
                </a:solidFill>
              </a:rPr>
              <a:t>Hedeman Consulting / Versie 3.0 / 09-2011</a:t>
            </a:r>
            <a:endParaRPr lang="en-GB" sz="1300">
              <a:solidFill>
                <a:schemeClr val="tx1"/>
              </a:solidFill>
            </a:endParaRPr>
          </a:p>
        </p:txBody>
      </p:sp>
      <p:sp>
        <p:nvSpPr>
          <p:cNvPr id="562183" name="Tijdelijke aanduiding voor koptekst 2"/>
          <p:cNvSpPr>
            <a:spLocks noGrp="1"/>
          </p:cNvSpPr>
          <p:nvPr>
            <p:ph type="hdr" sz="quarter"/>
          </p:nvPr>
        </p:nvSpPr>
        <p:spPr>
          <a:xfrm>
            <a:off x="1" y="0"/>
            <a:ext cx="3075007" cy="5117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xfrm>
            <a:off x="4024293"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fld id="{2F463A97-52A8-464A-BB61-DA797BFD0771}" type="slidenum">
              <a:rPr lang="en-GB" sz="1300">
                <a:solidFill>
                  <a:schemeClr val="tx1"/>
                </a:solidFill>
              </a:rPr>
              <a:pPr/>
              <a:t>33</a:t>
            </a:fld>
            <a:endParaRPr lang="en-GB" sz="1300">
              <a:solidFill>
                <a:schemeClr val="tx1"/>
              </a:solidFill>
            </a:endParaRPr>
          </a:p>
        </p:txBody>
      </p:sp>
      <p:sp>
        <p:nvSpPr>
          <p:cNvPr id="563203" name="Rectangle 2"/>
          <p:cNvSpPr>
            <a:spLocks noGrp="1" noRot="1" noChangeAspect="1" noChangeArrowheads="1" noTextEdit="1"/>
          </p:cNvSpPr>
          <p:nvPr>
            <p:ph type="sldImg"/>
          </p:nvPr>
        </p:nvSpPr>
        <p:spPr>
          <a:xfrm>
            <a:off x="481013" y="768350"/>
            <a:ext cx="6138862" cy="3838575"/>
          </a:xfrm>
          <a:prstGeom prst="rect">
            <a:avLst/>
          </a:prstGeom>
          <a:ln/>
        </p:spPr>
      </p:sp>
      <p:sp>
        <p:nvSpPr>
          <p:cNvPr id="563204" name="Rectangle 3"/>
          <p:cNvSpPr>
            <a:spLocks noGrp="1" noChangeArrowheads="1"/>
          </p:cNvSpPr>
          <p:nvPr>
            <p:ph type="body" idx="1"/>
          </p:nvPr>
        </p:nvSpPr>
        <p:spPr>
          <a:xfrm>
            <a:off x="947592" y="4862269"/>
            <a:ext cx="520411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242" tIns="48120" rIns="96242" bIns="48120"/>
          <a:lstStyle/>
          <a:p>
            <a:endParaRPr lang="nl-NL">
              <a:latin typeface="Tahoma" charset="0"/>
            </a:endParaRPr>
          </a:p>
        </p:txBody>
      </p:sp>
      <p:sp>
        <p:nvSpPr>
          <p:cNvPr id="563205" name="Tijdelijke aanduiding voor voettekst 1"/>
          <p:cNvSpPr>
            <a:spLocks noGrp="1"/>
          </p:cNvSpPr>
          <p:nvPr>
            <p:ph type="ftr" sz="quarter" idx="4"/>
          </p:nvPr>
        </p:nvSpPr>
        <p:spPr>
          <a:xfrm>
            <a:off x="1"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nl-NL" sz="1300">
                <a:solidFill>
                  <a:schemeClr val="tx1"/>
                </a:solidFill>
              </a:rPr>
              <a:t>Hedeman Consulting / Versie 3.0 / 09-2011</a:t>
            </a:r>
            <a:endParaRPr lang="en-GB" sz="1300">
              <a:solidFill>
                <a:schemeClr val="tx1"/>
              </a:solidFill>
            </a:endParaRPr>
          </a:p>
        </p:txBody>
      </p:sp>
      <p:sp>
        <p:nvSpPr>
          <p:cNvPr id="563206" name="Tijdelijke aanduiding voor koptekst 2"/>
          <p:cNvSpPr>
            <a:spLocks noGrp="1"/>
          </p:cNvSpPr>
          <p:nvPr>
            <p:ph type="hdr" sz="quarter"/>
          </p:nvPr>
        </p:nvSpPr>
        <p:spPr>
          <a:xfrm>
            <a:off x="1" y="0"/>
            <a:ext cx="3075007" cy="5117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xfrm>
            <a:off x="4024293" y="9722883"/>
            <a:ext cx="3075007" cy="511730"/>
          </a:xfrm>
          <a:prstGeom prst="rect">
            <a:avLst/>
          </a:prstGeom>
        </p:spPr>
        <p:txBody>
          <a:bodyPr/>
          <a:lstStyle>
            <a:lvl1pPr defTabSz="945948" eaLnBrk="0" hangingPunct="0">
              <a:spcBef>
                <a:spcPct val="30000"/>
              </a:spcBef>
              <a:defRPr sz="1200">
                <a:solidFill>
                  <a:schemeClr val="tx1"/>
                </a:solidFill>
                <a:latin typeface="Arial" charset="0"/>
              </a:defRPr>
            </a:lvl1pPr>
            <a:lvl2pPr marL="741952" indent="-284607" defTabSz="945948" eaLnBrk="0" hangingPunct="0">
              <a:spcBef>
                <a:spcPct val="30000"/>
              </a:spcBef>
              <a:defRPr sz="1200">
                <a:solidFill>
                  <a:schemeClr val="tx1"/>
                </a:solidFill>
                <a:latin typeface="Arial" charset="0"/>
              </a:defRPr>
            </a:lvl2pPr>
            <a:lvl3pPr marL="1141718" indent="-227027" defTabSz="945948" eaLnBrk="0" hangingPunct="0">
              <a:spcBef>
                <a:spcPct val="30000"/>
              </a:spcBef>
              <a:defRPr sz="1200">
                <a:solidFill>
                  <a:schemeClr val="tx1"/>
                </a:solidFill>
                <a:latin typeface="Arial" charset="0"/>
              </a:defRPr>
            </a:lvl3pPr>
            <a:lvl4pPr marL="1599063" indent="-227027" defTabSz="945948" eaLnBrk="0" hangingPunct="0">
              <a:spcBef>
                <a:spcPct val="30000"/>
              </a:spcBef>
              <a:defRPr sz="1200">
                <a:solidFill>
                  <a:schemeClr val="tx1"/>
                </a:solidFill>
                <a:latin typeface="Arial" charset="0"/>
              </a:defRPr>
            </a:lvl4pPr>
            <a:lvl5pPr marL="2056408" indent="-227027" defTabSz="945948" eaLnBrk="0" hangingPunct="0">
              <a:spcBef>
                <a:spcPct val="30000"/>
              </a:spcBef>
              <a:defRPr sz="1200">
                <a:solidFill>
                  <a:schemeClr val="tx1"/>
                </a:solidFill>
                <a:latin typeface="Arial" charset="0"/>
              </a:defRPr>
            </a:lvl5pPr>
            <a:lvl6pPr marL="2530204" indent="-227027" defTabSz="945948" eaLnBrk="0" fontAlgn="base" hangingPunct="0">
              <a:spcBef>
                <a:spcPct val="30000"/>
              </a:spcBef>
              <a:spcAft>
                <a:spcPct val="0"/>
              </a:spcAft>
              <a:defRPr sz="1200">
                <a:solidFill>
                  <a:schemeClr val="tx1"/>
                </a:solidFill>
                <a:latin typeface="Arial" charset="0"/>
              </a:defRPr>
            </a:lvl6pPr>
            <a:lvl7pPr marL="3004001" indent="-227027" defTabSz="945948" eaLnBrk="0" fontAlgn="base" hangingPunct="0">
              <a:spcBef>
                <a:spcPct val="30000"/>
              </a:spcBef>
              <a:spcAft>
                <a:spcPct val="0"/>
              </a:spcAft>
              <a:defRPr sz="1200">
                <a:solidFill>
                  <a:schemeClr val="tx1"/>
                </a:solidFill>
                <a:latin typeface="Arial" charset="0"/>
              </a:defRPr>
            </a:lvl7pPr>
            <a:lvl8pPr marL="3477797" indent="-227027" defTabSz="945948" eaLnBrk="0" fontAlgn="base" hangingPunct="0">
              <a:spcBef>
                <a:spcPct val="30000"/>
              </a:spcBef>
              <a:spcAft>
                <a:spcPct val="0"/>
              </a:spcAft>
              <a:defRPr sz="1200">
                <a:solidFill>
                  <a:schemeClr val="tx1"/>
                </a:solidFill>
                <a:latin typeface="Arial" charset="0"/>
              </a:defRPr>
            </a:lvl8pPr>
            <a:lvl9pPr marL="3951593" indent="-227027" defTabSz="94594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0FC66CE-4D32-482C-923D-58A5CE30D17F}" type="slidenum">
              <a:rPr lang="en-GB" altLang="nl-NL" smtClean="0"/>
              <a:pPr eaLnBrk="1" hangingPunct="1">
                <a:spcBef>
                  <a:spcPct val="0"/>
                </a:spcBef>
                <a:defRPr/>
              </a:pPr>
              <a:t>34</a:t>
            </a:fld>
            <a:endParaRPr lang="en-GB" altLang="nl-NL"/>
          </a:p>
        </p:txBody>
      </p:sp>
      <p:sp>
        <p:nvSpPr>
          <p:cNvPr id="250883" name="Rectangle 3"/>
          <p:cNvSpPr>
            <a:spLocks noGrp="1" noChangeArrowheads="1"/>
          </p:cNvSpPr>
          <p:nvPr>
            <p:ph type="dt" sz="quarter" idx="1"/>
          </p:nvPr>
        </p:nvSpPr>
        <p:spPr>
          <a:xfrm>
            <a:off x="4024293" y="0"/>
            <a:ext cx="3075007" cy="5117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785" eaLnBrk="0" hangingPunct="0">
              <a:spcBef>
                <a:spcPct val="30000"/>
              </a:spcBef>
              <a:defRPr sz="1200">
                <a:solidFill>
                  <a:schemeClr val="tx1"/>
                </a:solidFill>
                <a:latin typeface="Arial" charset="0"/>
              </a:defRPr>
            </a:lvl1pPr>
            <a:lvl2pPr marL="741952" indent="-284607" defTabSz="983785" eaLnBrk="0" hangingPunct="0">
              <a:spcBef>
                <a:spcPct val="30000"/>
              </a:spcBef>
              <a:defRPr sz="1200">
                <a:solidFill>
                  <a:schemeClr val="tx1"/>
                </a:solidFill>
                <a:latin typeface="Arial" charset="0"/>
              </a:defRPr>
            </a:lvl2pPr>
            <a:lvl3pPr marL="1141718" indent="-227027" defTabSz="983785" eaLnBrk="0" hangingPunct="0">
              <a:spcBef>
                <a:spcPct val="30000"/>
              </a:spcBef>
              <a:defRPr sz="1200">
                <a:solidFill>
                  <a:schemeClr val="tx1"/>
                </a:solidFill>
                <a:latin typeface="Arial" charset="0"/>
              </a:defRPr>
            </a:lvl3pPr>
            <a:lvl4pPr marL="1599063" indent="-227027" defTabSz="983785" eaLnBrk="0" hangingPunct="0">
              <a:spcBef>
                <a:spcPct val="30000"/>
              </a:spcBef>
              <a:defRPr sz="1200">
                <a:solidFill>
                  <a:schemeClr val="tx1"/>
                </a:solidFill>
                <a:latin typeface="Arial" charset="0"/>
              </a:defRPr>
            </a:lvl4pPr>
            <a:lvl5pPr marL="2056408" indent="-227027" defTabSz="983785" eaLnBrk="0" hangingPunct="0">
              <a:spcBef>
                <a:spcPct val="30000"/>
              </a:spcBef>
              <a:defRPr sz="1200">
                <a:solidFill>
                  <a:schemeClr val="tx1"/>
                </a:solidFill>
                <a:latin typeface="Arial" charset="0"/>
              </a:defRPr>
            </a:lvl5pPr>
            <a:lvl6pPr marL="2530204" indent="-227027" defTabSz="983785" eaLnBrk="0" fontAlgn="base" hangingPunct="0">
              <a:spcBef>
                <a:spcPct val="30000"/>
              </a:spcBef>
              <a:spcAft>
                <a:spcPct val="0"/>
              </a:spcAft>
              <a:defRPr sz="1200">
                <a:solidFill>
                  <a:schemeClr val="tx1"/>
                </a:solidFill>
                <a:latin typeface="Arial" charset="0"/>
              </a:defRPr>
            </a:lvl6pPr>
            <a:lvl7pPr marL="3004001" indent="-227027" defTabSz="983785" eaLnBrk="0" fontAlgn="base" hangingPunct="0">
              <a:spcBef>
                <a:spcPct val="30000"/>
              </a:spcBef>
              <a:spcAft>
                <a:spcPct val="0"/>
              </a:spcAft>
              <a:defRPr sz="1200">
                <a:solidFill>
                  <a:schemeClr val="tx1"/>
                </a:solidFill>
                <a:latin typeface="Arial" charset="0"/>
              </a:defRPr>
            </a:lvl7pPr>
            <a:lvl8pPr marL="3477797" indent="-227027" defTabSz="983785" eaLnBrk="0" fontAlgn="base" hangingPunct="0">
              <a:spcBef>
                <a:spcPct val="30000"/>
              </a:spcBef>
              <a:spcAft>
                <a:spcPct val="0"/>
              </a:spcAft>
              <a:defRPr sz="1200">
                <a:solidFill>
                  <a:schemeClr val="tx1"/>
                </a:solidFill>
                <a:latin typeface="Arial" charset="0"/>
              </a:defRPr>
            </a:lvl8pPr>
            <a:lvl9pPr marL="3951593" indent="-227027" defTabSz="983785"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1852B9B-8BD6-4C96-971A-BAA49DE2905C}" type="datetime4">
              <a:rPr lang="nl-NL" altLang="nl-NL" smtClean="0">
                <a:latin typeface="Tahoma" pitchFamily="34" charset="0"/>
              </a:rPr>
              <a:pPr eaLnBrk="1" hangingPunct="1">
                <a:spcBef>
                  <a:spcPct val="0"/>
                </a:spcBef>
                <a:defRPr/>
              </a:pPr>
              <a:t>26 mei 2019</a:t>
            </a:fld>
            <a:endParaRPr lang="en-GB" altLang="nl-NL">
              <a:latin typeface="Tahoma" pitchFamily="34" charset="0"/>
            </a:endParaRPr>
          </a:p>
        </p:txBody>
      </p:sp>
      <p:sp>
        <p:nvSpPr>
          <p:cNvPr id="251908" name="Rectangle 7"/>
          <p:cNvSpPr txBox="1">
            <a:spLocks noGrp="1" noChangeArrowheads="1"/>
          </p:cNvSpPr>
          <p:nvPr/>
        </p:nvSpPr>
        <p:spPr bwMode="auto">
          <a:xfrm>
            <a:off x="4023821" y="9724028"/>
            <a:ext cx="3075479" cy="51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1" tIns="49229" rIns="98461" bIns="49229" anchor="b"/>
          <a:lstStyle>
            <a:lvl1pPr defTabSz="942975" eaLnBrk="0" hangingPunct="0">
              <a:spcBef>
                <a:spcPct val="30000"/>
              </a:spcBef>
              <a:defRPr sz="1200">
                <a:solidFill>
                  <a:schemeClr val="tx1"/>
                </a:solidFill>
                <a:latin typeface="Arial" charset="0"/>
              </a:defRPr>
            </a:lvl1pPr>
            <a:lvl2pPr marL="742950" indent="-285750" defTabSz="942975" eaLnBrk="0" hangingPunct="0">
              <a:spcBef>
                <a:spcPct val="30000"/>
              </a:spcBef>
              <a:defRPr sz="1200">
                <a:solidFill>
                  <a:schemeClr val="tx1"/>
                </a:solidFill>
                <a:latin typeface="Arial" charset="0"/>
              </a:defRPr>
            </a:lvl2pPr>
            <a:lvl3pPr marL="1143000" indent="-228600" defTabSz="942975" eaLnBrk="0" hangingPunct="0">
              <a:spcBef>
                <a:spcPct val="30000"/>
              </a:spcBef>
              <a:defRPr sz="1200">
                <a:solidFill>
                  <a:schemeClr val="tx1"/>
                </a:solidFill>
                <a:latin typeface="Arial" charset="0"/>
              </a:defRPr>
            </a:lvl3pPr>
            <a:lvl4pPr marL="1600200" indent="-228600" defTabSz="942975" eaLnBrk="0" hangingPunct="0">
              <a:spcBef>
                <a:spcPct val="30000"/>
              </a:spcBef>
              <a:defRPr sz="1200">
                <a:solidFill>
                  <a:schemeClr val="tx1"/>
                </a:solidFill>
                <a:latin typeface="Arial" charset="0"/>
              </a:defRPr>
            </a:lvl4pPr>
            <a:lvl5pPr marL="2057400" indent="-228600" defTabSz="942975" eaLnBrk="0" hangingPunct="0">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ADBCD49-1B10-4B72-9187-856F2423CB0D}" type="slidenum">
              <a:rPr lang="en-GB" altLang="nl-NL">
                <a:latin typeface="Tahoma" pitchFamily="34" charset="0"/>
              </a:rPr>
              <a:pPr algn="r" eaLnBrk="1" hangingPunct="1">
                <a:spcBef>
                  <a:spcPct val="0"/>
                </a:spcBef>
              </a:pPr>
              <a:t>34</a:t>
            </a:fld>
            <a:endParaRPr lang="en-GB" altLang="nl-NL">
              <a:latin typeface="Tahoma" pitchFamily="34" charset="0"/>
            </a:endParaRPr>
          </a:p>
        </p:txBody>
      </p:sp>
      <p:sp>
        <p:nvSpPr>
          <p:cNvPr id="251909" name="Rectangle 2"/>
          <p:cNvSpPr>
            <a:spLocks noGrp="1" noRot="1" noChangeAspect="1" noChangeArrowheads="1" noTextEdit="1"/>
          </p:cNvSpPr>
          <p:nvPr>
            <p:ph type="sldImg"/>
          </p:nvPr>
        </p:nvSpPr>
        <p:spPr>
          <a:xfrm>
            <a:off x="482600" y="769938"/>
            <a:ext cx="6135688" cy="3835400"/>
          </a:xfrm>
          <a:prstGeom prst="rect">
            <a:avLst/>
          </a:prstGeom>
          <a:ln/>
        </p:spPr>
      </p:sp>
      <p:sp>
        <p:nvSpPr>
          <p:cNvPr id="251910" name="Rectangle 3"/>
          <p:cNvSpPr>
            <a:spLocks noGrp="1" noChangeArrowheads="1"/>
          </p:cNvSpPr>
          <p:nvPr>
            <p:ph type="body" idx="1"/>
          </p:nvPr>
        </p:nvSpPr>
        <p:spPr>
          <a:xfrm>
            <a:off x="709599" y="4862015"/>
            <a:ext cx="5680103" cy="4603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Dag 1 slide 1 t/m 64</a:t>
            </a:r>
            <a:br>
              <a:rPr lang="nl-NL" dirty="0"/>
            </a:br>
            <a:r>
              <a:rPr lang="nl-NL" dirty="0"/>
              <a:t>Dag 2 slide 65 t/m 146</a:t>
            </a:r>
            <a:br>
              <a:rPr lang="nl-NL" dirty="0"/>
            </a:br>
            <a:r>
              <a:rPr lang="nl-NL" dirty="0"/>
              <a:t>Dag 3 slide 147 t/m 209</a:t>
            </a:r>
            <a:br>
              <a:rPr lang="nl-NL" dirty="0"/>
            </a:br>
            <a:r>
              <a:rPr lang="nl-NL" dirty="0"/>
              <a:t>Dag 4 Slide 210 t/m 270</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6</a:t>
            </a:fld>
            <a:endParaRPr lang="en-GB"/>
          </a:p>
        </p:txBody>
      </p:sp>
    </p:spTree>
    <p:extLst>
      <p:ext uri="{BB962C8B-B14F-4D97-AF65-F5344CB8AC3E}">
        <p14:creationId xmlns:p14="http://schemas.microsoft.com/office/powerpoint/2010/main" val="682920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xfrm>
            <a:off x="4024293" y="9722883"/>
            <a:ext cx="3075007" cy="511730"/>
          </a:xfrm>
          <a:prstGeom prst="rect">
            <a:avLst/>
          </a:prstGeom>
        </p:spPr>
        <p:txBody>
          <a:bodyPr/>
          <a:lstStyle>
            <a:lvl1pPr eaLnBrk="0" hangingPunct="0">
              <a:spcBef>
                <a:spcPct val="30000"/>
              </a:spcBef>
              <a:defRPr sz="1200">
                <a:solidFill>
                  <a:schemeClr val="tx1"/>
                </a:solidFill>
                <a:latin typeface="Arial" charset="0"/>
              </a:defRPr>
            </a:lvl1pPr>
            <a:lvl2pPr marL="769919" indent="-296123" eaLnBrk="0" hangingPunct="0">
              <a:spcBef>
                <a:spcPct val="30000"/>
              </a:spcBef>
              <a:defRPr sz="1200">
                <a:solidFill>
                  <a:schemeClr val="tx1"/>
                </a:solidFill>
                <a:latin typeface="Arial" charset="0"/>
              </a:defRPr>
            </a:lvl2pPr>
            <a:lvl3pPr marL="1184491" indent="-236898" eaLnBrk="0" hangingPunct="0">
              <a:spcBef>
                <a:spcPct val="30000"/>
              </a:spcBef>
              <a:defRPr sz="1200">
                <a:solidFill>
                  <a:schemeClr val="tx1"/>
                </a:solidFill>
                <a:latin typeface="Arial" charset="0"/>
              </a:defRPr>
            </a:lvl3pPr>
            <a:lvl4pPr marL="1658287" indent="-236898" eaLnBrk="0" hangingPunct="0">
              <a:spcBef>
                <a:spcPct val="30000"/>
              </a:spcBef>
              <a:defRPr sz="1200">
                <a:solidFill>
                  <a:schemeClr val="tx1"/>
                </a:solidFill>
                <a:latin typeface="Arial" charset="0"/>
              </a:defRPr>
            </a:lvl4pPr>
            <a:lvl5pPr marL="2132084" indent="-236898" eaLnBrk="0" hangingPunct="0">
              <a:spcBef>
                <a:spcPct val="30000"/>
              </a:spcBef>
              <a:defRPr sz="1200">
                <a:solidFill>
                  <a:schemeClr val="tx1"/>
                </a:solidFill>
                <a:latin typeface="Arial" charset="0"/>
              </a:defRPr>
            </a:lvl5pPr>
            <a:lvl6pPr marL="2605880" indent="-236898" eaLnBrk="0" fontAlgn="base" hangingPunct="0">
              <a:spcBef>
                <a:spcPct val="30000"/>
              </a:spcBef>
              <a:spcAft>
                <a:spcPct val="0"/>
              </a:spcAft>
              <a:defRPr sz="1200">
                <a:solidFill>
                  <a:schemeClr val="tx1"/>
                </a:solidFill>
                <a:latin typeface="Arial" charset="0"/>
              </a:defRPr>
            </a:lvl6pPr>
            <a:lvl7pPr marL="3079676" indent="-236898" eaLnBrk="0" fontAlgn="base" hangingPunct="0">
              <a:spcBef>
                <a:spcPct val="30000"/>
              </a:spcBef>
              <a:spcAft>
                <a:spcPct val="0"/>
              </a:spcAft>
              <a:defRPr sz="1200">
                <a:solidFill>
                  <a:schemeClr val="tx1"/>
                </a:solidFill>
                <a:latin typeface="Arial" charset="0"/>
              </a:defRPr>
            </a:lvl7pPr>
            <a:lvl8pPr marL="3553473" indent="-236898" eaLnBrk="0" fontAlgn="base" hangingPunct="0">
              <a:spcBef>
                <a:spcPct val="30000"/>
              </a:spcBef>
              <a:spcAft>
                <a:spcPct val="0"/>
              </a:spcAft>
              <a:defRPr sz="1200">
                <a:solidFill>
                  <a:schemeClr val="tx1"/>
                </a:solidFill>
                <a:latin typeface="Arial" charset="0"/>
              </a:defRPr>
            </a:lvl8pPr>
            <a:lvl9pPr marL="4027269" indent="-23689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6B4ACBA-1A9F-4F00-A6EE-1931EB25C9BD}" type="slidenum">
              <a:rPr lang="nl-NL" altLang="nl-NL" smtClean="0"/>
              <a:pPr eaLnBrk="1" hangingPunct="1">
                <a:spcBef>
                  <a:spcPct val="0"/>
                </a:spcBef>
                <a:defRPr/>
              </a:pPr>
              <a:t>37</a:t>
            </a:fld>
            <a:endParaRPr lang="nl-NL" altLang="nl-NL"/>
          </a:p>
        </p:txBody>
      </p:sp>
      <p:sp>
        <p:nvSpPr>
          <p:cNvPr id="302083" name="Rectangle 2"/>
          <p:cNvSpPr>
            <a:spLocks noGrp="1" noRot="1" noChangeAspect="1" noChangeArrowheads="1" noTextEdit="1"/>
          </p:cNvSpPr>
          <p:nvPr>
            <p:ph type="sldImg"/>
          </p:nvPr>
        </p:nvSpPr>
        <p:spPr>
          <a:xfrm>
            <a:off x="479425" y="766763"/>
            <a:ext cx="6140450" cy="3838575"/>
          </a:xfrm>
          <a:prstGeom prst="rect">
            <a:avLst/>
          </a:prstGeom>
          <a:ln/>
        </p:spPr>
      </p:sp>
      <p:sp>
        <p:nvSpPr>
          <p:cNvPr id="302084" name="Rectangle 3"/>
          <p:cNvSpPr>
            <a:spLocks noGrp="1" noChangeArrowheads="1"/>
          </p:cNvSpPr>
          <p:nvPr>
            <p:ph type="body" idx="1"/>
          </p:nvPr>
        </p:nvSpPr>
        <p:spPr>
          <a:noFill/>
        </p:spPr>
        <p:txBody>
          <a:bodyPr/>
          <a:lstStyle/>
          <a:p>
            <a:pPr eaLnBrk="1" hangingPunct="1"/>
            <a:endParaRPr lang="nl-NL" altLang="nl-NL">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EB953359-E7E1-DB43-9159-89AFF5594B43}" type="slidenum">
              <a:rPr lang="en-GB" sz="1300">
                <a:solidFill>
                  <a:schemeClr val="tx1"/>
                </a:solidFill>
              </a:rPr>
              <a:pPr algn="r">
                <a:lnSpc>
                  <a:spcPct val="100000"/>
                </a:lnSpc>
                <a:spcAft>
                  <a:spcPct val="0"/>
                </a:spcAft>
                <a:buClrTx/>
                <a:buFontTx/>
                <a:buNone/>
              </a:pPr>
              <a:t>39</a:t>
            </a:fld>
            <a:endParaRPr lang="en-GB" sz="1300">
              <a:solidFill>
                <a:schemeClr val="tx1"/>
              </a:solidFill>
            </a:endParaRPr>
          </a:p>
        </p:txBody>
      </p:sp>
      <p:sp>
        <p:nvSpPr>
          <p:cNvPr id="548867"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7468FD5-B800-A046-B8C4-95A552C0D7E0}"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548868"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76FC68F7-7B63-4942-ABB1-4464044480D6}" type="slidenum">
              <a:rPr lang="en-GB" sz="1300">
                <a:solidFill>
                  <a:schemeClr val="tx1"/>
                </a:solidFill>
              </a:rPr>
              <a:pPr algn="r">
                <a:lnSpc>
                  <a:spcPct val="100000"/>
                </a:lnSpc>
                <a:spcAft>
                  <a:spcPct val="0"/>
                </a:spcAft>
                <a:buClrTx/>
                <a:buFontTx/>
                <a:buNone/>
              </a:pPr>
              <a:t>39</a:t>
            </a:fld>
            <a:endParaRPr lang="en-GB" sz="1300">
              <a:solidFill>
                <a:schemeClr val="tx1"/>
              </a:solidFill>
            </a:endParaRPr>
          </a:p>
        </p:txBody>
      </p:sp>
      <p:sp>
        <p:nvSpPr>
          <p:cNvPr id="548869" name="Rectangle 2"/>
          <p:cNvSpPr>
            <a:spLocks noGrp="1" noRot="1" noChangeAspect="1" noChangeArrowheads="1" noTextEdit="1"/>
          </p:cNvSpPr>
          <p:nvPr>
            <p:ph type="sldImg"/>
          </p:nvPr>
        </p:nvSpPr>
        <p:spPr>
          <a:xfrm>
            <a:off x="481013" y="768350"/>
            <a:ext cx="6138862" cy="3836988"/>
          </a:xfrm>
          <a:prstGeom prst="rect">
            <a:avLst/>
          </a:prstGeom>
          <a:ln/>
        </p:spPr>
      </p:sp>
      <p:sp>
        <p:nvSpPr>
          <p:cNvPr id="548870" name="Rectangle 3"/>
          <p:cNvSpPr>
            <a:spLocks noGrp="1" noChangeArrowheads="1"/>
          </p:cNvSpPr>
          <p:nvPr>
            <p:ph type="body" idx="1"/>
          </p:nvPr>
        </p:nvSpPr>
        <p:spPr>
          <a:xfrm>
            <a:off x="945896" y="4862269"/>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285" tIns="48141" rIns="96285" bIns="48141"/>
          <a:lstStyle/>
          <a:p>
            <a:endParaRPr lang="en-US">
              <a:latin typeface="Tahoma" charset="0"/>
            </a:endParaRPr>
          </a:p>
        </p:txBody>
      </p:sp>
      <p:sp>
        <p:nvSpPr>
          <p:cNvPr id="548871"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548872"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F7190831-3E55-4049-9201-1858FC1409B3}" type="slidenum">
              <a:rPr lang="en-GB" sz="1300">
                <a:solidFill>
                  <a:schemeClr val="tx1"/>
                </a:solidFill>
              </a:rPr>
              <a:pPr algn="r">
                <a:lnSpc>
                  <a:spcPct val="100000"/>
                </a:lnSpc>
                <a:spcAft>
                  <a:spcPct val="0"/>
                </a:spcAft>
                <a:buClrTx/>
                <a:buFontTx/>
                <a:buNone/>
              </a:pPr>
              <a:t>40</a:t>
            </a:fld>
            <a:endParaRPr lang="en-GB" sz="1300">
              <a:solidFill>
                <a:schemeClr val="tx1"/>
              </a:solidFill>
            </a:endParaRPr>
          </a:p>
        </p:txBody>
      </p:sp>
      <p:sp>
        <p:nvSpPr>
          <p:cNvPr id="549891"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473B28A5-3AF1-4A49-9345-68ED636AF0A2}"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54989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C737397-7AE3-6340-B58C-BE291C44E666}" type="slidenum">
              <a:rPr lang="en-GB" sz="1300">
                <a:solidFill>
                  <a:schemeClr val="tx1"/>
                </a:solidFill>
              </a:rPr>
              <a:pPr algn="r">
                <a:lnSpc>
                  <a:spcPct val="100000"/>
                </a:lnSpc>
                <a:spcAft>
                  <a:spcPct val="0"/>
                </a:spcAft>
                <a:buClrTx/>
                <a:buFontTx/>
                <a:buNone/>
              </a:pPr>
              <a:t>40</a:t>
            </a:fld>
            <a:endParaRPr lang="en-GB" sz="1300">
              <a:solidFill>
                <a:schemeClr val="tx1"/>
              </a:solidFill>
            </a:endParaRPr>
          </a:p>
        </p:txBody>
      </p:sp>
      <p:sp>
        <p:nvSpPr>
          <p:cNvPr id="549893" name="Rectangle 2"/>
          <p:cNvSpPr>
            <a:spLocks noGrp="1" noRot="1" noChangeAspect="1" noChangeArrowheads="1" noTextEdit="1"/>
          </p:cNvSpPr>
          <p:nvPr>
            <p:ph type="sldImg"/>
          </p:nvPr>
        </p:nvSpPr>
        <p:spPr>
          <a:xfrm>
            <a:off x="481013" y="768350"/>
            <a:ext cx="6138862" cy="3836988"/>
          </a:xfrm>
          <a:prstGeom prst="rect">
            <a:avLst/>
          </a:prstGeom>
          <a:ln/>
        </p:spPr>
      </p:sp>
      <p:sp>
        <p:nvSpPr>
          <p:cNvPr id="549894" name="Rectangle 3"/>
          <p:cNvSpPr>
            <a:spLocks noGrp="1" noChangeArrowheads="1"/>
          </p:cNvSpPr>
          <p:nvPr>
            <p:ph type="body" idx="1"/>
          </p:nvPr>
        </p:nvSpPr>
        <p:spPr>
          <a:xfrm>
            <a:off x="710270" y="4862269"/>
            <a:ext cx="5678762"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a:latin typeface="Tahoma" charset="0"/>
            </a:endParaRPr>
          </a:p>
        </p:txBody>
      </p:sp>
      <p:sp>
        <p:nvSpPr>
          <p:cNvPr id="549895"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549896"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xfrm>
            <a:off x="481013" y="768350"/>
            <a:ext cx="6138862" cy="3836988"/>
          </a:xfrm>
          <a:prstGeom prst="rect">
            <a:avLst/>
          </a:prstGeom>
          <a:ln/>
        </p:spPr>
      </p:sp>
      <p:sp>
        <p:nvSpPr>
          <p:cNvPr id="569347" name="Rectangle 3"/>
          <p:cNvSpPr>
            <a:spLocks noGrp="1" noChangeArrowheads="1"/>
          </p:cNvSpPr>
          <p:nvPr>
            <p:ph type="body" idx="1"/>
          </p:nvPr>
        </p:nvSpPr>
        <p:spPr>
          <a:xfrm>
            <a:off x="947592" y="4862269"/>
            <a:ext cx="520411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ahoma"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47</a:t>
            </a:fld>
            <a:endParaRPr lang="en-GB"/>
          </a:p>
        </p:txBody>
      </p:sp>
    </p:spTree>
    <p:extLst>
      <p:ext uri="{BB962C8B-B14F-4D97-AF65-F5344CB8AC3E}">
        <p14:creationId xmlns:p14="http://schemas.microsoft.com/office/powerpoint/2010/main" val="103314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C34C6BA7-7BDD-F348-9DCD-BDC94A54B3EE}" type="slidenum">
              <a:rPr lang="en-GB" sz="1300">
                <a:solidFill>
                  <a:schemeClr val="tx1"/>
                </a:solidFill>
              </a:rPr>
              <a:pPr algn="r">
                <a:lnSpc>
                  <a:spcPct val="100000"/>
                </a:lnSpc>
                <a:spcAft>
                  <a:spcPct val="0"/>
                </a:spcAft>
                <a:buClrTx/>
                <a:buFontTx/>
                <a:buNone/>
              </a:pPr>
              <a:t>48</a:t>
            </a:fld>
            <a:endParaRPr lang="en-GB" sz="1300">
              <a:solidFill>
                <a:schemeClr val="tx1"/>
              </a:solidFill>
            </a:endParaRPr>
          </a:p>
        </p:txBody>
      </p:sp>
      <p:sp>
        <p:nvSpPr>
          <p:cNvPr id="570371"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6A226368-EFCC-254E-BEE3-1D862E0C80B1}" type="slidenum">
              <a:rPr lang="en-GB" sz="1300">
                <a:solidFill>
                  <a:schemeClr val="tx1"/>
                </a:solidFill>
              </a:rPr>
              <a:pPr algn="r">
                <a:lnSpc>
                  <a:spcPct val="100000"/>
                </a:lnSpc>
                <a:spcAft>
                  <a:spcPct val="0"/>
                </a:spcAft>
                <a:buClrTx/>
                <a:buFontTx/>
                <a:buNone/>
              </a:pPr>
              <a:t>48</a:t>
            </a:fld>
            <a:endParaRPr lang="en-GB" sz="1300">
              <a:solidFill>
                <a:schemeClr val="tx1"/>
              </a:solidFill>
            </a:endParaRPr>
          </a:p>
        </p:txBody>
      </p:sp>
      <p:sp>
        <p:nvSpPr>
          <p:cNvPr id="570372" name="Rectangle 2"/>
          <p:cNvSpPr>
            <a:spLocks noGrp="1" noRot="1" noChangeAspect="1" noChangeArrowheads="1" noTextEdit="1"/>
          </p:cNvSpPr>
          <p:nvPr>
            <p:ph type="sldImg"/>
          </p:nvPr>
        </p:nvSpPr>
        <p:spPr>
          <a:xfrm>
            <a:off x="481013" y="768350"/>
            <a:ext cx="6138862" cy="3838575"/>
          </a:xfrm>
          <a:prstGeom prst="rect">
            <a:avLst/>
          </a:prstGeom>
          <a:ln/>
        </p:spPr>
      </p:sp>
      <p:sp>
        <p:nvSpPr>
          <p:cNvPr id="570373" name="Rectangle 3"/>
          <p:cNvSpPr>
            <a:spLocks noGrp="1" noChangeArrowheads="1"/>
          </p:cNvSpPr>
          <p:nvPr>
            <p:ph type="body" idx="1"/>
          </p:nvPr>
        </p:nvSpPr>
        <p:spPr>
          <a:xfrm>
            <a:off x="949286" y="4863926"/>
            <a:ext cx="5200729" cy="4602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4" tIns="47748" rIns="95494" bIns="47748"/>
          <a:lstStyle/>
          <a:p>
            <a:r>
              <a:rPr lang="en-US">
                <a:latin typeface="Tahoma" charset="0"/>
                <a:cs typeface="Times New Roman" charset="0"/>
              </a:rPr>
              <a:t>De volgende lijst kan gebruikt worden om als vertrekpunt te dienen om een risicoinventarisatie te maken:</a:t>
            </a:r>
          </a:p>
          <a:p>
            <a:endParaRPr lang="en-US">
              <a:latin typeface="Tahoma" charset="0"/>
              <a:cs typeface="Times New Roman" charset="0"/>
            </a:endParaRPr>
          </a:p>
          <a:p>
            <a:r>
              <a:rPr lang="nl-NL" b="1">
                <a:latin typeface="Tahoma" charset="0"/>
                <a:cs typeface="Times New Roman" charset="0"/>
              </a:rPr>
              <a:t>Strategische / commerciële risico’s</a:t>
            </a:r>
          </a:p>
          <a:p>
            <a:r>
              <a:rPr lang="nl-NL">
                <a:latin typeface="Tahoma" charset="0"/>
                <a:cs typeface="Times New Roman" charset="0"/>
              </a:rPr>
              <a:t>•	eindresultaat voldoet niet aan de specificaties; </a:t>
            </a:r>
          </a:p>
          <a:p>
            <a:r>
              <a:rPr lang="nl-NL">
                <a:latin typeface="Tahoma" charset="0"/>
                <a:cs typeface="Times New Roman" charset="0"/>
              </a:rPr>
              <a:t>•	management presteert niet naar verwachting;</a:t>
            </a:r>
          </a:p>
          <a:p>
            <a:r>
              <a:rPr lang="nl-NL">
                <a:latin typeface="Tahoma" charset="0"/>
                <a:cs typeface="Times New Roman" charset="0"/>
              </a:rPr>
              <a:t>•	faillissement van de aannemers ;</a:t>
            </a:r>
          </a:p>
          <a:p>
            <a:r>
              <a:rPr lang="nl-NL">
                <a:latin typeface="Tahoma" charset="0"/>
                <a:cs typeface="Times New Roman" charset="0"/>
              </a:rPr>
              <a:t>•	faillissement klant of sponsor;</a:t>
            </a:r>
          </a:p>
          <a:p>
            <a:r>
              <a:rPr lang="nl-NL">
                <a:latin typeface="Tahoma" charset="0"/>
                <a:cs typeface="Times New Roman" charset="0"/>
              </a:rPr>
              <a:t>•	aannemers kunnen niet voldoen aan hun contractuele verplichtingen;</a:t>
            </a:r>
          </a:p>
          <a:p>
            <a:r>
              <a:rPr lang="nl-NL">
                <a:latin typeface="Tahoma" charset="0"/>
                <a:cs typeface="Times New Roman" charset="0"/>
              </a:rPr>
              <a:t>•	onvoldoende inkomsten;</a:t>
            </a:r>
          </a:p>
          <a:p>
            <a:r>
              <a:rPr lang="nl-NL">
                <a:latin typeface="Tahoma" charset="0"/>
                <a:cs typeface="Times New Roman" charset="0"/>
              </a:rPr>
              <a:t>•	veranderingen in de markt;</a:t>
            </a:r>
          </a:p>
          <a:p>
            <a:r>
              <a:rPr lang="nl-NL">
                <a:latin typeface="Tahoma" charset="0"/>
                <a:cs typeface="Times New Roman" charset="0"/>
              </a:rPr>
              <a:t>•	fraude, diefstal;</a:t>
            </a:r>
          </a:p>
          <a:p>
            <a:r>
              <a:rPr lang="nl-NL">
                <a:latin typeface="Tahoma" charset="0"/>
                <a:cs typeface="Times New Roman" charset="0"/>
              </a:rPr>
              <a:t>•	partners leveren niet de afgesproken resultaten;</a:t>
            </a:r>
          </a:p>
          <a:p>
            <a:r>
              <a:rPr lang="nl-NL">
                <a:latin typeface="Tahoma" charset="0"/>
                <a:cs typeface="Times New Roman" charset="0"/>
              </a:rPr>
              <a:t>•	project is niet te verzekeren;</a:t>
            </a:r>
          </a:p>
          <a:p>
            <a:r>
              <a:rPr lang="nl-NL">
                <a:latin typeface="Tahoma" charset="0"/>
                <a:cs typeface="Times New Roman" charset="0"/>
              </a:rPr>
              <a:t>•	gebrek aan beschikbare financiële middelen.</a:t>
            </a:r>
          </a:p>
          <a:p>
            <a:r>
              <a:rPr lang="nl-NL">
                <a:latin typeface="Tahoma" charset="0"/>
                <a:cs typeface="Times New Roman" charset="0"/>
              </a:rPr>
              <a:t> </a:t>
            </a:r>
          </a:p>
          <a:p>
            <a:r>
              <a:rPr lang="nl-NL" b="1">
                <a:latin typeface="Tahoma" charset="0"/>
                <a:cs typeface="Times New Roman" charset="0"/>
              </a:rPr>
              <a:t> </a:t>
            </a:r>
          </a:p>
          <a:p>
            <a:r>
              <a:rPr lang="nl-NL" b="1">
                <a:latin typeface="Tahoma" charset="0"/>
                <a:cs typeface="Times New Roman" charset="0"/>
              </a:rPr>
              <a:t>Economisch, financieel, markttechnische risico’s</a:t>
            </a:r>
          </a:p>
          <a:p>
            <a:r>
              <a:rPr lang="nl-NL">
                <a:latin typeface="Tahoma" charset="0"/>
                <a:cs typeface="Times New Roman" charset="0"/>
              </a:rPr>
              <a:t>•	wijzigingen wisselkoersen;</a:t>
            </a:r>
          </a:p>
          <a:p>
            <a:r>
              <a:rPr lang="nl-NL">
                <a:latin typeface="Tahoma" charset="0"/>
                <a:cs typeface="Times New Roman" charset="0"/>
              </a:rPr>
              <a:t>•	wijzigingen rentevoet;</a:t>
            </a:r>
          </a:p>
          <a:p>
            <a:r>
              <a:rPr lang="nl-NL">
                <a:latin typeface="Tahoma" charset="0"/>
                <a:cs typeface="Times New Roman" charset="0"/>
              </a:rPr>
              <a:t>•	inflatie;</a:t>
            </a:r>
          </a:p>
          <a:p>
            <a:r>
              <a:rPr lang="nl-NL">
                <a:latin typeface="Tahoma" charset="0"/>
                <a:cs typeface="Times New Roman" charset="0"/>
              </a:rPr>
              <a:t>•	tekort aan werkkapitaal;</a:t>
            </a:r>
          </a:p>
          <a:p>
            <a:r>
              <a:rPr lang="nl-NL">
                <a:latin typeface="Tahoma" charset="0"/>
                <a:cs typeface="Times New Roman" charset="0"/>
              </a:rPr>
              <a:t>•	onvermogen om de geprognosticeerde inkomsten te genereren;</a:t>
            </a:r>
          </a:p>
          <a:p>
            <a:r>
              <a:rPr lang="nl-NL">
                <a:latin typeface="Tahoma" charset="0"/>
                <a:cs typeface="Times New Roman" charset="0"/>
              </a:rPr>
              <a:t>•	marktontwikkelingen hebben een negatief effect op de plannen.</a:t>
            </a:r>
          </a:p>
          <a:p>
            <a:r>
              <a:rPr lang="nl-NL">
                <a:latin typeface="Tahoma" charset="0"/>
                <a:cs typeface="Times New Roman" charset="0"/>
              </a:rPr>
              <a:t> </a:t>
            </a:r>
          </a:p>
          <a:p>
            <a:r>
              <a:rPr lang="nl-NL" b="1">
                <a:latin typeface="Tahoma" charset="0"/>
                <a:cs typeface="Times New Roman" charset="0"/>
              </a:rPr>
              <a:t> </a:t>
            </a:r>
          </a:p>
          <a:p>
            <a:r>
              <a:rPr lang="nl-NL" b="1">
                <a:latin typeface="Tahoma" charset="0"/>
                <a:cs typeface="Times New Roman" charset="0"/>
              </a:rPr>
              <a:t>Juridische en wettelijke risico’s</a:t>
            </a:r>
          </a:p>
          <a:p>
            <a:r>
              <a:rPr lang="nl-NL">
                <a:latin typeface="Tahoma" charset="0"/>
                <a:cs typeface="Times New Roman" charset="0"/>
              </a:rPr>
              <a:t>•	wijzigingen in de wetgeving;</a:t>
            </a:r>
          </a:p>
          <a:p>
            <a:r>
              <a:rPr lang="nl-NL">
                <a:latin typeface="Tahoma" charset="0"/>
                <a:cs typeface="Times New Roman" charset="0"/>
              </a:rPr>
              <a:t>•	onvermogen de noodzakelijke vergunningen te verkrijgen;</a:t>
            </a:r>
          </a:p>
          <a:p>
            <a:r>
              <a:rPr lang="nl-NL">
                <a:latin typeface="Tahoma" charset="0"/>
                <a:cs typeface="Times New Roman" charset="0"/>
              </a:rPr>
              <a:t>•	onvoorziene aansprakelijkheden;</a:t>
            </a:r>
          </a:p>
          <a:p>
            <a:r>
              <a:rPr lang="nl-NL">
                <a:latin typeface="Tahoma" charset="0"/>
                <a:cs typeface="Times New Roman" charset="0"/>
              </a:rPr>
              <a:t>•	ontbreken van intellectueel eigendom;</a:t>
            </a:r>
          </a:p>
          <a:p>
            <a:r>
              <a:rPr lang="nl-NL">
                <a:latin typeface="Tahoma" charset="0"/>
                <a:cs typeface="Times New Roman" charset="0"/>
              </a:rPr>
              <a:t>•	onvermogen de noodzakelijke contracten af te kunnen sluiten;</a:t>
            </a:r>
          </a:p>
          <a:p>
            <a:r>
              <a:rPr lang="nl-NL">
                <a:latin typeface="Tahoma" charset="0"/>
                <a:cs typeface="Times New Roman" charset="0"/>
              </a:rPr>
              <a:t>•	veranderingen in belastingstructuur.</a:t>
            </a:r>
          </a:p>
          <a:p>
            <a:r>
              <a:rPr lang="nl-NL">
                <a:latin typeface="Tahoma" charset="0"/>
                <a:cs typeface="Times New Roman" charset="0"/>
              </a:rPr>
              <a:t> </a:t>
            </a:r>
          </a:p>
          <a:p>
            <a:r>
              <a:rPr lang="nl-NL" b="1">
                <a:latin typeface="Tahoma" charset="0"/>
                <a:cs typeface="Times New Roman" charset="0"/>
              </a:rPr>
              <a:t>Organisatorische, management  en persoonsafhankelijke risico’s</a:t>
            </a:r>
          </a:p>
          <a:p>
            <a:r>
              <a:rPr lang="en-US">
                <a:latin typeface="Tahoma" charset="0"/>
                <a:cs typeface="Times New Roman" charset="0"/>
              </a:rPr>
              <a:t>•	management is incompetent;</a:t>
            </a:r>
            <a:endParaRPr lang="nl-NL">
              <a:latin typeface="Tahoma" charset="0"/>
              <a:cs typeface="Times New Roman" charset="0"/>
            </a:endParaRPr>
          </a:p>
          <a:p>
            <a:r>
              <a:rPr lang="nl-NL">
                <a:latin typeface="Tahoma" charset="0"/>
                <a:cs typeface="Times New Roman" charset="0"/>
              </a:rPr>
              <a:t>•	inadequate bedrijfsregelgeving;</a:t>
            </a:r>
          </a:p>
          <a:p>
            <a:r>
              <a:rPr lang="nl-NL">
                <a:latin typeface="Tahoma" charset="0"/>
                <a:cs typeface="Times New Roman" charset="0"/>
              </a:rPr>
              <a:t>•	onjuiste toepassing van projectmanagement processen en procedures;</a:t>
            </a:r>
          </a:p>
          <a:p>
            <a:r>
              <a:rPr lang="nl-NL">
                <a:latin typeface="Tahoma" charset="0"/>
                <a:cs typeface="Times New Roman" charset="0"/>
              </a:rPr>
              <a:t>•	slecht leiderschap;</a:t>
            </a:r>
          </a:p>
          <a:p>
            <a:r>
              <a:rPr lang="nl-NL">
                <a:latin typeface="Tahoma" charset="0"/>
                <a:cs typeface="Times New Roman" charset="0"/>
              </a:rPr>
              <a:t>•	sleutelpersonen hebben onvoldoende bevoegdheden om hun werk adequaat te kunnen uitvoeren;</a:t>
            </a:r>
          </a:p>
          <a:p>
            <a:r>
              <a:rPr lang="nl-NL">
                <a:latin typeface="Tahoma" charset="0"/>
                <a:cs typeface="Times New Roman" charset="0"/>
              </a:rPr>
              <a:t>•	slechte aanname en selectieprocedure medewerkers;</a:t>
            </a:r>
          </a:p>
          <a:p>
            <a:r>
              <a:rPr lang="nl-NL">
                <a:latin typeface="Tahoma" charset="0"/>
                <a:cs typeface="Times New Roman" charset="0"/>
              </a:rPr>
              <a:t>•	onduidelijkheid over rollen en de bijbehorende </a:t>
            </a:r>
          </a:p>
          <a:p>
            <a:r>
              <a:rPr lang="nl-NL">
                <a:latin typeface="Tahoma" charset="0"/>
                <a:cs typeface="Times New Roman" charset="0"/>
              </a:rPr>
              <a:t>verantwoordelijkheden, taken en bevoegdheden;</a:t>
            </a:r>
          </a:p>
          <a:p>
            <a:r>
              <a:rPr lang="nl-NL">
                <a:latin typeface="Tahoma" charset="0"/>
                <a:cs typeface="Times New Roman" charset="0"/>
              </a:rPr>
              <a:t>•	bestaande belangen creëren conflicten en niet werkbare compromissen;</a:t>
            </a:r>
          </a:p>
          <a:p>
            <a:r>
              <a:rPr lang="nl-NL">
                <a:latin typeface="Tahoma" charset="0"/>
                <a:cs typeface="Times New Roman" charset="0"/>
              </a:rPr>
              <a:t>•	individuele en groepsbelangen stellen ongewenste </a:t>
            </a:r>
          </a:p>
          <a:p>
            <a:r>
              <a:rPr lang="nl-NL">
                <a:latin typeface="Tahoma" charset="0"/>
                <a:cs typeface="Times New Roman" charset="0"/>
              </a:rPr>
              <a:t>prioriteiten;</a:t>
            </a:r>
          </a:p>
          <a:p>
            <a:r>
              <a:rPr lang="nl-NL">
                <a:latin typeface="Tahoma" charset="0"/>
                <a:cs typeface="Times New Roman" charset="0"/>
              </a:rPr>
              <a:t>•	persoonlijke conflicten;</a:t>
            </a:r>
          </a:p>
          <a:p>
            <a:r>
              <a:rPr lang="nl-NL">
                <a:latin typeface="Tahoma" charset="0"/>
                <a:cs typeface="Times New Roman" charset="0"/>
              </a:rPr>
              <a:t>•	uitblijven van noodzakelijke beslissingen of onjuiste beslissingen;</a:t>
            </a:r>
          </a:p>
          <a:p>
            <a:r>
              <a:rPr lang="nl-NL">
                <a:latin typeface="Tahoma" charset="0"/>
                <a:cs typeface="Times New Roman" charset="0"/>
              </a:rPr>
              <a:t>•	ontbreken van operationele ondersteuning;</a:t>
            </a:r>
          </a:p>
          <a:p>
            <a:r>
              <a:rPr lang="nl-NL">
                <a:latin typeface="Tahoma" charset="0"/>
                <a:cs typeface="Times New Roman" charset="0"/>
              </a:rPr>
              <a:t>•	onvoldoende of onjuiste informatie;</a:t>
            </a:r>
          </a:p>
          <a:p>
            <a:r>
              <a:rPr lang="nl-NL">
                <a:latin typeface="Tahoma" charset="0"/>
                <a:cs typeface="Times New Roman" charset="0"/>
              </a:rPr>
              <a:t>•	restricties door eisen ten aanzien van veiligheid en gezondheid.</a:t>
            </a:r>
          </a:p>
          <a:p>
            <a:r>
              <a:rPr lang="nl-NL">
                <a:latin typeface="Tahoma" charset="0"/>
                <a:cs typeface="Times New Roman" charset="0"/>
              </a:rPr>
              <a:t> </a:t>
            </a:r>
          </a:p>
          <a:p>
            <a:r>
              <a:rPr lang="nl-NL" b="1">
                <a:latin typeface="Tahoma" charset="0"/>
                <a:cs typeface="Times New Roman" charset="0"/>
              </a:rPr>
              <a:t> </a:t>
            </a:r>
          </a:p>
          <a:p>
            <a:r>
              <a:rPr lang="nl-NL" b="1">
                <a:latin typeface="Tahoma" charset="0"/>
                <a:cs typeface="Times New Roman" charset="0"/>
              </a:rPr>
              <a:t>Politieke risico’s</a:t>
            </a:r>
          </a:p>
          <a:p>
            <a:r>
              <a:rPr lang="nl-NL">
                <a:latin typeface="Tahoma" charset="0"/>
                <a:cs typeface="Times New Roman" charset="0"/>
              </a:rPr>
              <a:t>•	wijzigingen in de politieke koers;</a:t>
            </a:r>
          </a:p>
          <a:p>
            <a:r>
              <a:rPr lang="nl-NL">
                <a:latin typeface="Tahoma" charset="0"/>
                <a:cs typeface="Times New Roman" charset="0"/>
              </a:rPr>
              <a:t>•	bestuurs-/ regeringswisseling;</a:t>
            </a:r>
          </a:p>
          <a:p>
            <a:r>
              <a:rPr lang="nl-NL">
                <a:latin typeface="Tahoma" charset="0"/>
                <a:cs typeface="Times New Roman" charset="0"/>
              </a:rPr>
              <a:t>•	oorlog of onlusten;</a:t>
            </a:r>
          </a:p>
          <a:p>
            <a:r>
              <a:rPr lang="nl-NL">
                <a:latin typeface="Tahoma" charset="0"/>
                <a:cs typeface="Times New Roman" charset="0"/>
              </a:rPr>
              <a:t>•	negatieve publieke opinie of aandacht van de media.</a:t>
            </a:r>
          </a:p>
          <a:p>
            <a:r>
              <a:rPr lang="nl-NL">
                <a:latin typeface="Tahoma" charset="0"/>
                <a:cs typeface="Times New Roman" charset="0"/>
              </a:rPr>
              <a:t> </a:t>
            </a:r>
          </a:p>
          <a:p>
            <a:r>
              <a:rPr lang="nl-NL" b="1">
                <a:latin typeface="Tahoma" charset="0"/>
                <a:cs typeface="Times New Roman" charset="0"/>
              </a:rPr>
              <a:t> </a:t>
            </a:r>
          </a:p>
          <a:p>
            <a:r>
              <a:rPr lang="nl-NL" b="1">
                <a:latin typeface="Tahoma" charset="0"/>
                <a:cs typeface="Times New Roman" charset="0"/>
              </a:rPr>
              <a:t>Omgevingsrisico’s</a:t>
            </a:r>
          </a:p>
          <a:p>
            <a:r>
              <a:rPr lang="nl-NL">
                <a:latin typeface="Tahoma" charset="0"/>
                <a:cs typeface="Times New Roman" charset="0"/>
              </a:rPr>
              <a:t>•	natuurrampen;</a:t>
            </a:r>
          </a:p>
          <a:p>
            <a:r>
              <a:rPr lang="nl-NL">
                <a:latin typeface="Tahoma" charset="0"/>
                <a:cs typeface="Times New Roman" charset="0"/>
              </a:rPr>
              <a:t>•	verontreinigingen;</a:t>
            </a:r>
          </a:p>
          <a:p>
            <a:r>
              <a:rPr lang="nl-NL">
                <a:latin typeface="Tahoma" charset="0"/>
                <a:cs typeface="Times New Roman" charset="0"/>
              </a:rPr>
              <a:t>•	transportproblemen, inclusief de mogelijkheid van ongelukken.</a:t>
            </a:r>
          </a:p>
          <a:p>
            <a:r>
              <a:rPr lang="nl-NL">
                <a:latin typeface="Tahoma" charset="0"/>
                <a:cs typeface="Times New Roman" charset="0"/>
              </a:rPr>
              <a:t> </a:t>
            </a:r>
          </a:p>
          <a:p>
            <a:r>
              <a:rPr lang="nl-NL" b="1">
                <a:latin typeface="Tahoma" charset="0"/>
                <a:cs typeface="Times New Roman" charset="0"/>
              </a:rPr>
              <a:t> </a:t>
            </a:r>
          </a:p>
          <a:p>
            <a:r>
              <a:rPr lang="nl-NL" b="1">
                <a:latin typeface="Tahoma" charset="0"/>
                <a:cs typeface="Times New Roman" charset="0"/>
              </a:rPr>
              <a:t>Technische, operationele en infrastructurele risico’s</a:t>
            </a:r>
          </a:p>
          <a:p>
            <a:r>
              <a:rPr lang="nl-NL">
                <a:latin typeface="Tahoma" charset="0"/>
                <a:cs typeface="Times New Roman" charset="0"/>
              </a:rPr>
              <a:t>•	onjuist ontwerp;</a:t>
            </a:r>
          </a:p>
          <a:p>
            <a:r>
              <a:rPr lang="nl-NL">
                <a:latin typeface="Tahoma" charset="0"/>
                <a:cs typeface="Times New Roman" charset="0"/>
              </a:rPr>
              <a:t>•	professionele veronachtzaamheid;</a:t>
            </a:r>
          </a:p>
          <a:p>
            <a:r>
              <a:rPr lang="nl-NL">
                <a:latin typeface="Tahoma" charset="0"/>
                <a:cs typeface="Times New Roman" charset="0"/>
              </a:rPr>
              <a:t>•	menselijke fout of incompetentie;</a:t>
            </a:r>
          </a:p>
          <a:p>
            <a:r>
              <a:rPr lang="nl-NL">
                <a:latin typeface="Tahoma" charset="0"/>
                <a:cs typeface="Times New Roman" charset="0"/>
              </a:rPr>
              <a:t>•	fout in de infrastructuur;</a:t>
            </a:r>
          </a:p>
          <a:p>
            <a:r>
              <a:rPr lang="nl-NL">
                <a:latin typeface="Tahoma" charset="0"/>
                <a:cs typeface="Times New Roman" charset="0"/>
              </a:rPr>
              <a:t>•	technische levensduur korter dan verwacht;</a:t>
            </a:r>
          </a:p>
          <a:p>
            <a:r>
              <a:rPr lang="nl-NL">
                <a:latin typeface="Tahoma" charset="0"/>
                <a:cs typeface="Times New Roman" charset="0"/>
              </a:rPr>
              <a:t>•	restwaarde lager dan verwacht;</a:t>
            </a:r>
          </a:p>
          <a:p>
            <a:r>
              <a:rPr lang="nl-NL">
                <a:latin typeface="Tahoma" charset="0"/>
                <a:cs typeface="Times New Roman" charset="0"/>
              </a:rPr>
              <a:t>•	extra kosten voor ontmanteling, sloop;</a:t>
            </a:r>
          </a:p>
          <a:p>
            <a:r>
              <a:rPr lang="nl-NL">
                <a:latin typeface="Tahoma" charset="0"/>
                <a:cs typeface="Times New Roman" charset="0"/>
              </a:rPr>
              <a:t>•	veiligheidseisen waar niet aan wordt voldaan;</a:t>
            </a:r>
          </a:p>
          <a:p>
            <a:r>
              <a:rPr lang="nl-NL">
                <a:latin typeface="Tahoma" charset="0"/>
                <a:cs typeface="Times New Roman" charset="0"/>
              </a:rPr>
              <a:t>•	niet functioneren van systemen;</a:t>
            </a:r>
          </a:p>
          <a:p>
            <a:r>
              <a:rPr lang="nl-NL">
                <a:latin typeface="Tahoma" charset="0"/>
                <a:cs typeface="Times New Roman" charset="0"/>
              </a:rPr>
              <a:t>•	onderhoudsproblemen;</a:t>
            </a:r>
          </a:p>
          <a:p>
            <a:r>
              <a:rPr lang="nl-NL">
                <a:latin typeface="Tahoma" charset="0"/>
                <a:cs typeface="Times New Roman" charset="0"/>
              </a:rPr>
              <a:t>•	sluipende verandering in het bereik (scope);</a:t>
            </a:r>
          </a:p>
          <a:p>
            <a:r>
              <a:rPr lang="nl-NL">
                <a:latin typeface="Tahoma" charset="0"/>
                <a:cs typeface="Times New Roman" charset="0"/>
              </a:rPr>
              <a:t>•	onduidelijke verwachtingen;</a:t>
            </a:r>
          </a:p>
          <a:p>
            <a:r>
              <a:rPr lang="nl-NL">
                <a:latin typeface="Tahoma" charset="0"/>
                <a:cs typeface="Times New Roman" charset="0"/>
              </a:rPr>
              <a:t>•	inbreuk op geheimhouding.</a:t>
            </a:r>
          </a:p>
          <a:p>
            <a:endParaRPr lang="nl-NL">
              <a:latin typeface="Tahoma" charset="0"/>
            </a:endParaRPr>
          </a:p>
        </p:txBody>
      </p:sp>
      <p:sp>
        <p:nvSpPr>
          <p:cNvPr id="570374"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570375"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D4B7C58-0BB3-6744-A5A3-99470E625D7C}" type="slidenum">
              <a:rPr lang="en-GB" sz="1300">
                <a:solidFill>
                  <a:schemeClr val="tx1"/>
                </a:solidFill>
              </a:rPr>
              <a:pPr algn="r">
                <a:lnSpc>
                  <a:spcPct val="100000"/>
                </a:lnSpc>
                <a:spcAft>
                  <a:spcPct val="0"/>
                </a:spcAft>
                <a:buClrTx/>
                <a:buFontTx/>
                <a:buNone/>
              </a:pPr>
              <a:t>49</a:t>
            </a:fld>
            <a:endParaRPr lang="en-GB" sz="1300">
              <a:solidFill>
                <a:schemeClr val="tx1"/>
              </a:solidFill>
            </a:endParaRPr>
          </a:p>
        </p:txBody>
      </p:sp>
      <p:sp>
        <p:nvSpPr>
          <p:cNvPr id="568323" name="Rectangle 2"/>
          <p:cNvSpPr>
            <a:spLocks noGrp="1" noRot="1" noChangeAspect="1" noChangeArrowheads="1" noTextEdit="1"/>
          </p:cNvSpPr>
          <p:nvPr>
            <p:ph type="sldImg"/>
          </p:nvPr>
        </p:nvSpPr>
        <p:spPr>
          <a:xfrm>
            <a:off x="481013" y="768350"/>
            <a:ext cx="6138862" cy="3836988"/>
          </a:xfrm>
          <a:prstGeom prst="rect">
            <a:avLst/>
          </a:prstGeom>
          <a:ln/>
        </p:spPr>
      </p:sp>
      <p:sp>
        <p:nvSpPr>
          <p:cNvPr id="568324" name="Rectangle 3"/>
          <p:cNvSpPr>
            <a:spLocks noGrp="1" noChangeArrowheads="1"/>
          </p:cNvSpPr>
          <p:nvPr>
            <p:ph type="body" idx="1"/>
          </p:nvPr>
        </p:nvSpPr>
        <p:spPr>
          <a:xfrm>
            <a:off x="947592" y="4862269"/>
            <a:ext cx="520411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ahoma" charset="0"/>
            </a:endParaRPr>
          </a:p>
        </p:txBody>
      </p:sp>
      <p:sp>
        <p:nvSpPr>
          <p:cNvPr id="568325"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568326"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xfrm>
            <a:off x="481013" y="766763"/>
            <a:ext cx="6138862" cy="3838575"/>
          </a:xfrm>
          <a:prstGeom prst="rect">
            <a:avLst/>
          </a:prstGeom>
          <a:ln/>
        </p:spPr>
      </p:sp>
      <p:sp>
        <p:nvSpPr>
          <p:cNvPr id="566275" name="Rectangle 3"/>
          <p:cNvSpPr>
            <a:spLocks noGrp="1" noChangeArrowheads="1"/>
          </p:cNvSpPr>
          <p:nvPr>
            <p:ph type="body" idx="1"/>
          </p:nvPr>
        </p:nvSpPr>
        <p:spPr>
          <a:xfrm>
            <a:off x="947592" y="4862269"/>
            <a:ext cx="5204119"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ahoma"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D4B7C58-0BB3-6744-A5A3-99470E625D7C}" type="slidenum">
              <a:rPr lang="en-GB" sz="1300">
                <a:solidFill>
                  <a:schemeClr val="tx1"/>
                </a:solidFill>
              </a:rPr>
              <a:pPr algn="r">
                <a:lnSpc>
                  <a:spcPct val="100000"/>
                </a:lnSpc>
                <a:spcAft>
                  <a:spcPct val="0"/>
                </a:spcAft>
                <a:buClrTx/>
                <a:buFontTx/>
                <a:buNone/>
              </a:pPr>
              <a:t>52</a:t>
            </a:fld>
            <a:endParaRPr lang="en-GB" sz="1300">
              <a:solidFill>
                <a:schemeClr val="tx1"/>
              </a:solidFill>
            </a:endParaRPr>
          </a:p>
        </p:txBody>
      </p:sp>
      <p:sp>
        <p:nvSpPr>
          <p:cNvPr id="568323" name="Rectangle 2"/>
          <p:cNvSpPr>
            <a:spLocks noGrp="1" noRot="1" noChangeAspect="1" noChangeArrowheads="1" noTextEdit="1"/>
          </p:cNvSpPr>
          <p:nvPr>
            <p:ph type="sldImg"/>
          </p:nvPr>
        </p:nvSpPr>
        <p:spPr>
          <a:xfrm>
            <a:off x="481013" y="768350"/>
            <a:ext cx="6138862" cy="3836988"/>
          </a:xfrm>
          <a:prstGeom prst="rect">
            <a:avLst/>
          </a:prstGeom>
          <a:ln/>
        </p:spPr>
      </p:sp>
      <p:sp>
        <p:nvSpPr>
          <p:cNvPr id="568324" name="Rectangle 3"/>
          <p:cNvSpPr>
            <a:spLocks noGrp="1" noChangeArrowheads="1"/>
          </p:cNvSpPr>
          <p:nvPr>
            <p:ph type="body" idx="1"/>
          </p:nvPr>
        </p:nvSpPr>
        <p:spPr>
          <a:xfrm>
            <a:off x="947592" y="4862269"/>
            <a:ext cx="520411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ahoma" charset="0"/>
            </a:endParaRPr>
          </a:p>
        </p:txBody>
      </p:sp>
      <p:sp>
        <p:nvSpPr>
          <p:cNvPr id="568325"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568326"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7DA5A71E-81FC-1349-AC50-02C7DB30966F}" type="slidenum">
              <a:rPr lang="en-GB" sz="1300">
                <a:solidFill>
                  <a:schemeClr val="tx1"/>
                </a:solidFill>
              </a:rPr>
              <a:pPr algn="r">
                <a:lnSpc>
                  <a:spcPct val="100000"/>
                </a:lnSpc>
                <a:spcAft>
                  <a:spcPct val="0"/>
                </a:spcAft>
                <a:buClrTx/>
                <a:buFontTx/>
                <a:buNone/>
              </a:pPr>
              <a:t>54</a:t>
            </a:fld>
            <a:endParaRPr lang="en-GB" sz="1300">
              <a:solidFill>
                <a:schemeClr val="tx1"/>
              </a:solidFill>
            </a:endParaRPr>
          </a:p>
        </p:txBody>
      </p:sp>
      <p:sp>
        <p:nvSpPr>
          <p:cNvPr id="573443" name="Rectangle 2"/>
          <p:cNvSpPr>
            <a:spLocks noGrp="1" noRot="1" noChangeAspect="1" noChangeArrowheads="1" noTextEdit="1"/>
          </p:cNvSpPr>
          <p:nvPr>
            <p:ph type="sldImg"/>
          </p:nvPr>
        </p:nvSpPr>
        <p:spPr>
          <a:xfrm>
            <a:off x="481013" y="768350"/>
            <a:ext cx="6138862" cy="3836988"/>
          </a:xfrm>
          <a:prstGeom prst="rect">
            <a:avLst/>
          </a:prstGeom>
          <a:ln/>
        </p:spPr>
      </p:sp>
      <p:sp>
        <p:nvSpPr>
          <p:cNvPr id="573444" name="Rectangle 3"/>
          <p:cNvSpPr>
            <a:spLocks noGrp="1" noChangeArrowheads="1"/>
          </p:cNvSpPr>
          <p:nvPr>
            <p:ph type="body" idx="1"/>
          </p:nvPr>
        </p:nvSpPr>
        <p:spPr>
          <a:xfrm>
            <a:off x="947592" y="4862269"/>
            <a:ext cx="520411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ahoma" charset="0"/>
            </a:endParaRPr>
          </a:p>
        </p:txBody>
      </p:sp>
      <p:sp>
        <p:nvSpPr>
          <p:cNvPr id="573445"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573446"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7</a:t>
            </a:fld>
            <a:endParaRPr lang="en-GB"/>
          </a:p>
        </p:txBody>
      </p:sp>
    </p:spTree>
    <p:extLst>
      <p:ext uri="{BB962C8B-B14F-4D97-AF65-F5344CB8AC3E}">
        <p14:creationId xmlns:p14="http://schemas.microsoft.com/office/powerpoint/2010/main" val="3202317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758F7C7E-B779-A244-BE14-83080017E97A}" type="slidenum">
              <a:rPr lang="en-GB" sz="1300">
                <a:solidFill>
                  <a:schemeClr val="tx1"/>
                </a:solidFill>
              </a:rPr>
              <a:pPr algn="r">
                <a:lnSpc>
                  <a:spcPct val="100000"/>
                </a:lnSpc>
                <a:spcAft>
                  <a:spcPct val="0"/>
                </a:spcAft>
                <a:buClrTx/>
                <a:buFontTx/>
                <a:buNone/>
              </a:pPr>
              <a:t>57</a:t>
            </a:fld>
            <a:endParaRPr lang="en-GB" sz="1300">
              <a:solidFill>
                <a:schemeClr val="tx1"/>
              </a:solidFill>
            </a:endParaRPr>
          </a:p>
        </p:txBody>
      </p:sp>
      <p:sp>
        <p:nvSpPr>
          <p:cNvPr id="575491"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EAD68227-B884-8041-8F3E-6F7AD7AFEBD8}" type="slidenum">
              <a:rPr lang="en-GB" sz="1300">
                <a:solidFill>
                  <a:schemeClr val="tx1"/>
                </a:solidFill>
              </a:rPr>
              <a:pPr algn="r">
                <a:lnSpc>
                  <a:spcPct val="100000"/>
                </a:lnSpc>
                <a:spcAft>
                  <a:spcPct val="0"/>
                </a:spcAft>
                <a:buClrTx/>
                <a:buFontTx/>
                <a:buNone/>
              </a:pPr>
              <a:t>57</a:t>
            </a:fld>
            <a:endParaRPr lang="en-GB" sz="1300">
              <a:solidFill>
                <a:schemeClr val="tx1"/>
              </a:solidFill>
            </a:endParaRPr>
          </a:p>
        </p:txBody>
      </p:sp>
      <p:sp>
        <p:nvSpPr>
          <p:cNvPr id="575492" name="Rectangle 2"/>
          <p:cNvSpPr>
            <a:spLocks noGrp="1" noRot="1" noChangeAspect="1" noChangeArrowheads="1" noTextEdit="1"/>
          </p:cNvSpPr>
          <p:nvPr>
            <p:ph type="sldImg"/>
          </p:nvPr>
        </p:nvSpPr>
        <p:spPr>
          <a:xfrm>
            <a:off x="481013" y="768350"/>
            <a:ext cx="6138862" cy="3836988"/>
          </a:xfrm>
          <a:prstGeom prst="rect">
            <a:avLst/>
          </a:prstGeom>
          <a:ln/>
        </p:spPr>
      </p:sp>
      <p:sp>
        <p:nvSpPr>
          <p:cNvPr id="575493" name="Rectangle 3"/>
          <p:cNvSpPr>
            <a:spLocks noGrp="1" noChangeArrowheads="1"/>
          </p:cNvSpPr>
          <p:nvPr>
            <p:ph type="body" idx="1"/>
          </p:nvPr>
        </p:nvSpPr>
        <p:spPr>
          <a:xfrm>
            <a:off x="945896" y="4862269"/>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ahoma" charset="0"/>
            </a:endParaRPr>
          </a:p>
        </p:txBody>
      </p:sp>
      <p:sp>
        <p:nvSpPr>
          <p:cNvPr id="575494"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575495"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59</a:t>
            </a:fld>
            <a:endParaRPr lang="en-GB"/>
          </a:p>
        </p:txBody>
      </p:sp>
    </p:spTree>
    <p:extLst>
      <p:ext uri="{BB962C8B-B14F-4D97-AF65-F5344CB8AC3E}">
        <p14:creationId xmlns:p14="http://schemas.microsoft.com/office/powerpoint/2010/main" val="1801503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CC4DED4D-899D-7547-95D3-5B66F9D6557F}" type="slidenum">
              <a:rPr lang="en-GB" sz="1300">
                <a:solidFill>
                  <a:schemeClr val="tx1"/>
                </a:solidFill>
              </a:rPr>
              <a:pPr algn="r">
                <a:lnSpc>
                  <a:spcPct val="100000"/>
                </a:lnSpc>
                <a:spcAft>
                  <a:spcPct val="0"/>
                </a:spcAft>
                <a:buClrTx/>
                <a:buFontTx/>
                <a:buNone/>
              </a:pPr>
              <a:t>60</a:t>
            </a:fld>
            <a:endParaRPr lang="en-GB" sz="1300">
              <a:solidFill>
                <a:schemeClr val="tx1"/>
              </a:solidFill>
            </a:endParaRPr>
          </a:p>
        </p:txBody>
      </p:sp>
      <p:sp>
        <p:nvSpPr>
          <p:cNvPr id="577539"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7636DC93-DAEF-0843-BFFC-AE07BA0C99DD}" type="slidenum">
              <a:rPr lang="en-GB" sz="1300">
                <a:solidFill>
                  <a:schemeClr val="tx1"/>
                </a:solidFill>
              </a:rPr>
              <a:pPr algn="r">
                <a:lnSpc>
                  <a:spcPct val="100000"/>
                </a:lnSpc>
                <a:spcAft>
                  <a:spcPct val="0"/>
                </a:spcAft>
                <a:buClrTx/>
                <a:buFontTx/>
                <a:buNone/>
              </a:pPr>
              <a:t>60</a:t>
            </a:fld>
            <a:endParaRPr lang="en-GB" sz="1300">
              <a:solidFill>
                <a:schemeClr val="tx1"/>
              </a:solidFill>
            </a:endParaRPr>
          </a:p>
        </p:txBody>
      </p:sp>
      <p:sp>
        <p:nvSpPr>
          <p:cNvPr id="577540" name="Rectangle 2"/>
          <p:cNvSpPr>
            <a:spLocks noGrp="1" noRot="1" noChangeAspect="1" noChangeArrowheads="1" noTextEdit="1"/>
          </p:cNvSpPr>
          <p:nvPr>
            <p:ph type="sldImg"/>
          </p:nvPr>
        </p:nvSpPr>
        <p:spPr>
          <a:xfrm>
            <a:off x="481013" y="768350"/>
            <a:ext cx="6138862" cy="3836988"/>
          </a:xfrm>
          <a:prstGeom prst="rect">
            <a:avLst/>
          </a:prstGeom>
          <a:ln/>
        </p:spPr>
      </p:sp>
      <p:sp>
        <p:nvSpPr>
          <p:cNvPr id="577541" name="Rectangle 3"/>
          <p:cNvSpPr>
            <a:spLocks noGrp="1" noChangeArrowheads="1"/>
          </p:cNvSpPr>
          <p:nvPr>
            <p:ph type="body" idx="1"/>
          </p:nvPr>
        </p:nvSpPr>
        <p:spPr>
          <a:xfrm>
            <a:off x="945896" y="4862269"/>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ahoma" charset="0"/>
            </a:endParaRPr>
          </a:p>
        </p:txBody>
      </p:sp>
      <p:sp>
        <p:nvSpPr>
          <p:cNvPr id="577542"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577543"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xfrm>
            <a:off x="4024293" y="9722883"/>
            <a:ext cx="3075007" cy="511730"/>
          </a:xfrm>
          <a:prstGeom prst="rect">
            <a:avLst/>
          </a:prstGeom>
        </p:spPr>
        <p:txBody>
          <a:bodyPr/>
          <a:lstStyle>
            <a:lvl1pPr eaLnBrk="0" hangingPunct="0">
              <a:spcBef>
                <a:spcPct val="30000"/>
              </a:spcBef>
              <a:defRPr sz="1200">
                <a:solidFill>
                  <a:schemeClr val="tx1"/>
                </a:solidFill>
                <a:latin typeface="Arial" charset="0"/>
              </a:defRPr>
            </a:lvl1pPr>
            <a:lvl2pPr marL="769919" indent="-296123" eaLnBrk="0" hangingPunct="0">
              <a:spcBef>
                <a:spcPct val="30000"/>
              </a:spcBef>
              <a:defRPr sz="1200">
                <a:solidFill>
                  <a:schemeClr val="tx1"/>
                </a:solidFill>
                <a:latin typeface="Arial" charset="0"/>
              </a:defRPr>
            </a:lvl2pPr>
            <a:lvl3pPr marL="1184491" indent="-236898" eaLnBrk="0" hangingPunct="0">
              <a:spcBef>
                <a:spcPct val="30000"/>
              </a:spcBef>
              <a:defRPr sz="1200">
                <a:solidFill>
                  <a:schemeClr val="tx1"/>
                </a:solidFill>
                <a:latin typeface="Arial" charset="0"/>
              </a:defRPr>
            </a:lvl3pPr>
            <a:lvl4pPr marL="1658287" indent="-236898" eaLnBrk="0" hangingPunct="0">
              <a:spcBef>
                <a:spcPct val="30000"/>
              </a:spcBef>
              <a:defRPr sz="1200">
                <a:solidFill>
                  <a:schemeClr val="tx1"/>
                </a:solidFill>
                <a:latin typeface="Arial" charset="0"/>
              </a:defRPr>
            </a:lvl4pPr>
            <a:lvl5pPr marL="2132084" indent="-236898" eaLnBrk="0" hangingPunct="0">
              <a:spcBef>
                <a:spcPct val="30000"/>
              </a:spcBef>
              <a:defRPr sz="1200">
                <a:solidFill>
                  <a:schemeClr val="tx1"/>
                </a:solidFill>
                <a:latin typeface="Arial" charset="0"/>
              </a:defRPr>
            </a:lvl5pPr>
            <a:lvl6pPr marL="2605880" indent="-236898" eaLnBrk="0" fontAlgn="base" hangingPunct="0">
              <a:spcBef>
                <a:spcPct val="30000"/>
              </a:spcBef>
              <a:spcAft>
                <a:spcPct val="0"/>
              </a:spcAft>
              <a:defRPr sz="1200">
                <a:solidFill>
                  <a:schemeClr val="tx1"/>
                </a:solidFill>
                <a:latin typeface="Arial" charset="0"/>
              </a:defRPr>
            </a:lvl6pPr>
            <a:lvl7pPr marL="3079676" indent="-236898" eaLnBrk="0" fontAlgn="base" hangingPunct="0">
              <a:spcBef>
                <a:spcPct val="30000"/>
              </a:spcBef>
              <a:spcAft>
                <a:spcPct val="0"/>
              </a:spcAft>
              <a:defRPr sz="1200">
                <a:solidFill>
                  <a:schemeClr val="tx1"/>
                </a:solidFill>
                <a:latin typeface="Arial" charset="0"/>
              </a:defRPr>
            </a:lvl7pPr>
            <a:lvl8pPr marL="3553473" indent="-236898" eaLnBrk="0" fontAlgn="base" hangingPunct="0">
              <a:spcBef>
                <a:spcPct val="30000"/>
              </a:spcBef>
              <a:spcAft>
                <a:spcPct val="0"/>
              </a:spcAft>
              <a:defRPr sz="1200">
                <a:solidFill>
                  <a:schemeClr val="tx1"/>
                </a:solidFill>
                <a:latin typeface="Arial" charset="0"/>
              </a:defRPr>
            </a:lvl8pPr>
            <a:lvl9pPr marL="4027269" indent="-23689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85AB3FD-2C4B-45F7-847A-C9EA58AAF34D}" type="slidenum">
              <a:rPr lang="nl-NL" altLang="nl-NL" smtClean="0"/>
              <a:pPr eaLnBrk="1" hangingPunct="1">
                <a:spcBef>
                  <a:spcPct val="0"/>
                </a:spcBef>
                <a:defRPr/>
              </a:pPr>
              <a:t>65</a:t>
            </a:fld>
            <a:endParaRPr lang="nl-NL" altLang="nl-NL"/>
          </a:p>
        </p:txBody>
      </p:sp>
      <p:sp>
        <p:nvSpPr>
          <p:cNvPr id="291843" name="Rectangle 2"/>
          <p:cNvSpPr>
            <a:spLocks noGrp="1" noRot="1" noChangeAspect="1" noChangeArrowheads="1" noTextEdit="1"/>
          </p:cNvSpPr>
          <p:nvPr>
            <p:ph type="sldImg"/>
          </p:nvPr>
        </p:nvSpPr>
        <p:spPr>
          <a:xfrm>
            <a:off x="479425" y="766763"/>
            <a:ext cx="6140450" cy="3838575"/>
          </a:xfrm>
          <a:prstGeom prst="rect">
            <a:avLst/>
          </a:prstGeom>
          <a:ln/>
        </p:spPr>
      </p:sp>
      <p:sp>
        <p:nvSpPr>
          <p:cNvPr id="291844" name="Rectangle 3"/>
          <p:cNvSpPr>
            <a:spLocks noGrp="1" noChangeArrowheads="1"/>
          </p:cNvSpPr>
          <p:nvPr>
            <p:ph type="body" idx="1"/>
          </p:nvPr>
        </p:nvSpPr>
        <p:spPr>
          <a:noFill/>
        </p:spPr>
        <p:txBody>
          <a:bodyPr/>
          <a:lstStyle/>
          <a:p>
            <a:pPr eaLnBrk="1" hangingPunct="1"/>
            <a:endParaRPr lang="nl-NL" altLang="nl-NL">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xfrm>
            <a:off x="4024293"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fld id="{A0C1B95F-8EC1-ED4A-A489-C1F3C05EA9A1}" type="slidenum">
              <a:rPr lang="en-GB" sz="1300">
                <a:solidFill>
                  <a:schemeClr val="tx1"/>
                </a:solidFill>
              </a:rPr>
              <a:pPr/>
              <a:t>66</a:t>
            </a:fld>
            <a:endParaRPr lang="en-GB" sz="1300">
              <a:solidFill>
                <a:schemeClr val="tx1"/>
              </a:solidFill>
            </a:endParaRPr>
          </a:p>
        </p:txBody>
      </p:sp>
      <p:sp>
        <p:nvSpPr>
          <p:cNvPr id="546819" name="Rectangle 2"/>
          <p:cNvSpPr>
            <a:spLocks noGrp="1" noRot="1" noChangeAspect="1" noChangeArrowheads="1" noTextEdit="1"/>
          </p:cNvSpPr>
          <p:nvPr>
            <p:ph type="sldImg"/>
          </p:nvPr>
        </p:nvSpPr>
        <p:spPr>
          <a:xfrm>
            <a:off x="481013" y="768350"/>
            <a:ext cx="6138862" cy="3836988"/>
          </a:xfrm>
          <a:prstGeom prst="rect">
            <a:avLst/>
          </a:prstGeom>
          <a:ln/>
        </p:spPr>
      </p:sp>
      <p:sp>
        <p:nvSpPr>
          <p:cNvPr id="546820" name="Rectangle 3"/>
          <p:cNvSpPr>
            <a:spLocks noGrp="1" noChangeArrowheads="1"/>
          </p:cNvSpPr>
          <p:nvPr>
            <p:ph type="body" idx="1"/>
          </p:nvPr>
        </p:nvSpPr>
        <p:spPr>
          <a:xfrm>
            <a:off x="710270" y="4862269"/>
            <a:ext cx="5678762"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a:latin typeface="Tahoma" charset="0"/>
            </a:endParaRPr>
          </a:p>
        </p:txBody>
      </p:sp>
      <p:sp>
        <p:nvSpPr>
          <p:cNvPr id="546821" name="Tijdelijke aanduiding voor voettekst 1"/>
          <p:cNvSpPr>
            <a:spLocks noGrp="1"/>
          </p:cNvSpPr>
          <p:nvPr>
            <p:ph type="ftr" sz="quarter" idx="4"/>
          </p:nvPr>
        </p:nvSpPr>
        <p:spPr>
          <a:xfrm>
            <a:off x="1"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nl-NL" sz="1300">
                <a:solidFill>
                  <a:schemeClr val="tx1"/>
                </a:solidFill>
              </a:rPr>
              <a:t>Hedeman Consulting / Versie 3.0 / 09-2011</a:t>
            </a:r>
            <a:endParaRPr lang="en-GB" sz="1300">
              <a:solidFill>
                <a:schemeClr val="tx1"/>
              </a:solidFill>
            </a:endParaRPr>
          </a:p>
        </p:txBody>
      </p:sp>
      <p:sp>
        <p:nvSpPr>
          <p:cNvPr id="546822" name="Tijdelijke aanduiding voor koptekst 2"/>
          <p:cNvSpPr>
            <a:spLocks noGrp="1"/>
          </p:cNvSpPr>
          <p:nvPr>
            <p:ph type="hdr" sz="quarter"/>
          </p:nvPr>
        </p:nvSpPr>
        <p:spPr>
          <a:xfrm>
            <a:off x="1" y="0"/>
            <a:ext cx="3075007" cy="5117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xfrm>
            <a:off x="481013" y="768350"/>
            <a:ext cx="6138862" cy="3836988"/>
          </a:xfrm>
          <a:prstGeom prst="rect">
            <a:avLst/>
          </a:prstGeom>
          <a:ln/>
        </p:spPr>
      </p:sp>
      <p:sp>
        <p:nvSpPr>
          <p:cNvPr id="547843" name="Rectangle 3"/>
          <p:cNvSpPr>
            <a:spLocks noGrp="1" noChangeArrowheads="1"/>
          </p:cNvSpPr>
          <p:nvPr>
            <p:ph type="body" idx="1"/>
          </p:nvPr>
        </p:nvSpPr>
        <p:spPr>
          <a:xfrm>
            <a:off x="710270" y="4862269"/>
            <a:ext cx="5678762"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latin typeface="Tahoma" charset="0"/>
            </a:endParaRPr>
          </a:p>
        </p:txBody>
      </p:sp>
    </p:spTree>
    <p:extLst>
      <p:ext uri="{BB962C8B-B14F-4D97-AF65-F5344CB8AC3E}">
        <p14:creationId xmlns:p14="http://schemas.microsoft.com/office/powerpoint/2010/main" val="2813979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024293" y="9722883"/>
            <a:ext cx="3075007" cy="511730"/>
          </a:xfrm>
          <a:prstGeom prst="rect">
            <a:avLst/>
          </a:prstGeom>
        </p:spPr>
        <p:txBody>
          <a:bodyPr/>
          <a:lstStyle>
            <a:lvl1pPr defTabSz="947909" eaLnBrk="0" hangingPunct="0">
              <a:defRPr sz="2500">
                <a:solidFill>
                  <a:schemeClr val="tx1"/>
                </a:solidFill>
                <a:latin typeface="Tahoma" charset="0"/>
                <a:ea typeface="MS PGothic" charset="0"/>
                <a:cs typeface="MS PGothic" charset="0"/>
              </a:defRPr>
            </a:lvl1pPr>
            <a:lvl2pPr marL="782401" indent="-300923" defTabSz="947909" eaLnBrk="0" hangingPunct="0">
              <a:defRPr sz="2500">
                <a:solidFill>
                  <a:schemeClr val="tx1"/>
                </a:solidFill>
                <a:latin typeface="Tahoma" charset="0"/>
                <a:ea typeface="MS PGothic" charset="0"/>
                <a:cs typeface="MS PGothic" charset="0"/>
              </a:defRPr>
            </a:lvl2pPr>
            <a:lvl3pPr marL="1203693" indent="-240739" defTabSz="947909" eaLnBrk="0" hangingPunct="0">
              <a:defRPr sz="2500">
                <a:solidFill>
                  <a:schemeClr val="tx1"/>
                </a:solidFill>
                <a:latin typeface="Tahoma" charset="0"/>
                <a:ea typeface="MS PGothic" charset="0"/>
                <a:cs typeface="MS PGothic" charset="0"/>
              </a:defRPr>
            </a:lvl3pPr>
            <a:lvl4pPr marL="1685171" indent="-240739" defTabSz="947909" eaLnBrk="0" hangingPunct="0">
              <a:defRPr sz="2500">
                <a:solidFill>
                  <a:schemeClr val="tx1"/>
                </a:solidFill>
                <a:latin typeface="Tahoma" charset="0"/>
                <a:ea typeface="MS PGothic" charset="0"/>
                <a:cs typeface="MS PGothic" charset="0"/>
              </a:defRPr>
            </a:lvl4pPr>
            <a:lvl5pPr marL="2166648" indent="-240739" defTabSz="947909" eaLnBrk="0" hangingPunct="0">
              <a:defRPr sz="2500">
                <a:solidFill>
                  <a:schemeClr val="tx1"/>
                </a:solidFill>
                <a:latin typeface="Tahoma" charset="0"/>
                <a:ea typeface="MS PGothic" charset="0"/>
                <a:cs typeface="MS PGothic" charset="0"/>
              </a:defRPr>
            </a:lvl5pPr>
            <a:lvl6pPr marL="2648125" indent="-240739" algn="ctr" defTabSz="947909" eaLnBrk="0" fontAlgn="base" hangingPunct="0">
              <a:spcBef>
                <a:spcPct val="0"/>
              </a:spcBef>
              <a:spcAft>
                <a:spcPct val="0"/>
              </a:spcAft>
              <a:defRPr sz="2500">
                <a:solidFill>
                  <a:schemeClr val="tx1"/>
                </a:solidFill>
                <a:latin typeface="Tahoma" charset="0"/>
                <a:ea typeface="MS PGothic" charset="0"/>
                <a:cs typeface="MS PGothic" charset="0"/>
              </a:defRPr>
            </a:lvl6pPr>
            <a:lvl7pPr marL="3129603" indent="-240739" algn="ctr" defTabSz="947909" eaLnBrk="0" fontAlgn="base" hangingPunct="0">
              <a:spcBef>
                <a:spcPct val="0"/>
              </a:spcBef>
              <a:spcAft>
                <a:spcPct val="0"/>
              </a:spcAft>
              <a:defRPr sz="2500">
                <a:solidFill>
                  <a:schemeClr val="tx1"/>
                </a:solidFill>
                <a:latin typeface="Tahoma" charset="0"/>
                <a:ea typeface="MS PGothic" charset="0"/>
                <a:cs typeface="MS PGothic" charset="0"/>
              </a:defRPr>
            </a:lvl7pPr>
            <a:lvl8pPr marL="3611080" indent="-240739" algn="ctr" defTabSz="947909" eaLnBrk="0" fontAlgn="base" hangingPunct="0">
              <a:spcBef>
                <a:spcPct val="0"/>
              </a:spcBef>
              <a:spcAft>
                <a:spcPct val="0"/>
              </a:spcAft>
              <a:defRPr sz="2500">
                <a:solidFill>
                  <a:schemeClr val="tx1"/>
                </a:solidFill>
                <a:latin typeface="Tahoma" charset="0"/>
                <a:ea typeface="MS PGothic" charset="0"/>
                <a:cs typeface="MS PGothic" charset="0"/>
              </a:defRPr>
            </a:lvl8pPr>
            <a:lvl9pPr marL="4092557" indent="-240739" algn="ctr" defTabSz="947909" eaLnBrk="0" fontAlgn="base" hangingPunct="0">
              <a:spcBef>
                <a:spcPct val="0"/>
              </a:spcBef>
              <a:spcAft>
                <a:spcPct val="0"/>
              </a:spcAft>
              <a:defRPr sz="2500">
                <a:solidFill>
                  <a:schemeClr val="tx1"/>
                </a:solidFill>
                <a:latin typeface="Tahoma" charset="0"/>
                <a:ea typeface="MS PGothic" charset="0"/>
                <a:cs typeface="MS PGothic" charset="0"/>
              </a:defRPr>
            </a:lvl9pPr>
          </a:lstStyle>
          <a:p>
            <a:pPr eaLnBrk="1" hangingPunct="1">
              <a:defRPr/>
            </a:pPr>
            <a:fld id="{C2DB796C-D538-1B4A-BFAA-DF725DB4910C}" type="slidenum">
              <a:rPr lang="nl-NL" sz="1300">
                <a:latin typeface="Times New Roman" charset="0"/>
              </a:rPr>
              <a:pPr eaLnBrk="1" hangingPunct="1">
                <a:defRPr/>
              </a:pPr>
              <a:t>74</a:t>
            </a:fld>
            <a:endParaRPr lang="nl-NL" sz="1300">
              <a:latin typeface="Times New Roman" charset="0"/>
            </a:endParaRPr>
          </a:p>
        </p:txBody>
      </p:sp>
      <p:sp>
        <p:nvSpPr>
          <p:cNvPr id="4263938" name="Rectangle 2"/>
          <p:cNvSpPr>
            <a:spLocks noGrp="1" noRot="1" noChangeAspect="1" noChangeArrowheads="1" noTextEdit="1"/>
          </p:cNvSpPr>
          <p:nvPr>
            <p:ph type="sldImg"/>
          </p:nvPr>
        </p:nvSpPr>
        <p:spPr>
          <a:xfrm>
            <a:off x="485775" y="769938"/>
            <a:ext cx="6134100" cy="3835400"/>
          </a:xfrm>
          <a:prstGeom prst="rect">
            <a:avLst/>
          </a:prstGeom>
          <a:ln/>
        </p:spPr>
      </p:sp>
      <p:sp>
        <p:nvSpPr>
          <p:cNvPr id="4263939" name="Rectangle 3"/>
          <p:cNvSpPr>
            <a:spLocks noGrp="1" noChangeArrowheads="1"/>
          </p:cNvSpPr>
          <p:nvPr>
            <p:ph type="body" idx="1"/>
          </p:nvPr>
        </p:nvSpPr>
        <p:spPr/>
        <p:txBody>
          <a:bodyPr/>
          <a:lstStyle/>
          <a:p>
            <a:pPr defTabSz="962955" eaLnBrk="1" hangingPunct="1">
              <a:defRPr/>
            </a:pPr>
            <a:endParaRPr lang="en-US">
              <a:ea typeface="ＭＳ Ｐゴシック"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E6DEF162-35A4-2C49-8583-782FB167597C}" type="slidenum">
              <a:rPr lang="en-GB" sz="1300">
                <a:solidFill>
                  <a:schemeClr val="tx1"/>
                </a:solidFill>
              </a:rPr>
              <a:pPr algn="r">
                <a:lnSpc>
                  <a:spcPct val="100000"/>
                </a:lnSpc>
                <a:spcAft>
                  <a:spcPct val="0"/>
                </a:spcAft>
                <a:buClrTx/>
                <a:buFontTx/>
                <a:buNone/>
              </a:pPr>
              <a:t>76</a:t>
            </a:fld>
            <a:endParaRPr lang="en-GB" sz="1300">
              <a:solidFill>
                <a:schemeClr val="tx1"/>
              </a:solidFill>
            </a:endParaRPr>
          </a:p>
        </p:txBody>
      </p:sp>
      <p:sp>
        <p:nvSpPr>
          <p:cNvPr id="603139" name="Rectangle 2"/>
          <p:cNvSpPr>
            <a:spLocks noGrp="1" noRot="1" noChangeAspect="1" noChangeArrowheads="1" noTextEdit="1"/>
          </p:cNvSpPr>
          <p:nvPr>
            <p:ph type="sldImg"/>
          </p:nvPr>
        </p:nvSpPr>
        <p:spPr>
          <a:xfrm>
            <a:off x="481013" y="768350"/>
            <a:ext cx="6138862" cy="3836988"/>
          </a:xfrm>
          <a:prstGeom prst="rect">
            <a:avLst/>
          </a:prstGeom>
          <a:ln/>
        </p:spPr>
      </p:sp>
      <p:sp>
        <p:nvSpPr>
          <p:cNvPr id="603140" name="Rectangle 3"/>
          <p:cNvSpPr>
            <a:spLocks noGrp="1" noChangeArrowheads="1"/>
          </p:cNvSpPr>
          <p:nvPr>
            <p:ph type="body" idx="1"/>
          </p:nvPr>
        </p:nvSpPr>
        <p:spPr>
          <a:xfrm>
            <a:off x="947592" y="4862269"/>
            <a:ext cx="520411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ahoma" charset="0"/>
            </a:endParaRPr>
          </a:p>
        </p:txBody>
      </p:sp>
      <p:sp>
        <p:nvSpPr>
          <p:cNvPr id="603141"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603142"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1B4D1990-2316-A141-B1DA-97F111C42826}" type="slidenum">
              <a:rPr lang="en-GB" sz="1300">
                <a:solidFill>
                  <a:schemeClr val="tx1"/>
                </a:solidFill>
              </a:rPr>
              <a:pPr algn="r">
                <a:lnSpc>
                  <a:spcPct val="100000"/>
                </a:lnSpc>
                <a:spcAft>
                  <a:spcPct val="0"/>
                </a:spcAft>
                <a:buClrTx/>
                <a:buFontTx/>
                <a:buNone/>
              </a:pPr>
              <a:t>79</a:t>
            </a:fld>
            <a:endParaRPr lang="en-GB" sz="1300">
              <a:solidFill>
                <a:schemeClr val="tx1"/>
              </a:solidFill>
            </a:endParaRPr>
          </a:p>
        </p:txBody>
      </p:sp>
      <p:sp>
        <p:nvSpPr>
          <p:cNvPr id="585731" name="Rectangle 2"/>
          <p:cNvSpPr>
            <a:spLocks noGrp="1" noRot="1" noChangeAspect="1" noChangeArrowheads="1" noTextEdit="1"/>
          </p:cNvSpPr>
          <p:nvPr>
            <p:ph type="sldImg"/>
          </p:nvPr>
        </p:nvSpPr>
        <p:spPr>
          <a:xfrm>
            <a:off x="481013" y="768350"/>
            <a:ext cx="6138862" cy="3836988"/>
          </a:xfrm>
          <a:prstGeom prst="rect">
            <a:avLst/>
          </a:prstGeom>
          <a:ln/>
        </p:spPr>
      </p:sp>
      <p:sp>
        <p:nvSpPr>
          <p:cNvPr id="585732" name="Rectangle 3"/>
          <p:cNvSpPr>
            <a:spLocks noGrp="1" noChangeArrowheads="1"/>
          </p:cNvSpPr>
          <p:nvPr>
            <p:ph type="body" idx="1"/>
          </p:nvPr>
        </p:nvSpPr>
        <p:spPr>
          <a:xfrm>
            <a:off x="947592" y="4862269"/>
            <a:ext cx="520411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ahoma" charset="0"/>
            </a:endParaRPr>
          </a:p>
        </p:txBody>
      </p:sp>
      <p:sp>
        <p:nvSpPr>
          <p:cNvPr id="585733"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585734"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83</a:t>
            </a:fld>
            <a:endParaRPr lang="en-GB"/>
          </a:p>
        </p:txBody>
      </p:sp>
    </p:spTree>
    <p:extLst>
      <p:ext uri="{BB962C8B-B14F-4D97-AF65-F5344CB8AC3E}">
        <p14:creationId xmlns:p14="http://schemas.microsoft.com/office/powerpoint/2010/main" val="229271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xfrm>
            <a:off x="481013" y="768350"/>
            <a:ext cx="6138862" cy="3836988"/>
          </a:xfrm>
          <a:prstGeom prst="rect">
            <a:avLst/>
          </a:prstGeom>
          <a:ln/>
        </p:spPr>
      </p:sp>
      <p:sp>
        <p:nvSpPr>
          <p:cNvPr id="535555" name="Rectangle 3"/>
          <p:cNvSpPr>
            <a:spLocks noGrp="1" noChangeArrowheads="1"/>
          </p:cNvSpPr>
          <p:nvPr>
            <p:ph type="body" idx="1"/>
          </p:nvPr>
        </p:nvSpPr>
        <p:spPr>
          <a:xfrm>
            <a:off x="947592" y="4862269"/>
            <a:ext cx="520411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ahoma"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Rot="1" noChangeAspect="1" noChangeArrowheads="1" noTextEdit="1"/>
          </p:cNvSpPr>
          <p:nvPr>
            <p:ph type="sldImg"/>
          </p:nvPr>
        </p:nvSpPr>
        <p:spPr>
          <a:xfrm>
            <a:off x="676275" y="884238"/>
            <a:ext cx="5757863" cy="3598862"/>
          </a:xfrm>
          <a:prstGeom prst="rect">
            <a:avLst/>
          </a:prstGeom>
          <a:ln/>
        </p:spPr>
      </p:sp>
      <p:sp>
        <p:nvSpPr>
          <p:cNvPr id="587779" name="Rectangle 3"/>
          <p:cNvSpPr>
            <a:spLocks noGrp="1" noChangeArrowheads="1"/>
          </p:cNvSpPr>
          <p:nvPr>
            <p:ph type="body" idx="1"/>
          </p:nvPr>
        </p:nvSpPr>
        <p:spPr>
          <a:xfrm>
            <a:off x="949286" y="4877175"/>
            <a:ext cx="5200729" cy="46386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399" tIns="48199" rIns="96399" bIns="48199"/>
          <a:lstStyle/>
          <a:p>
            <a:endParaRPr lang="nl-NL">
              <a:latin typeface="Tahoma" charset="0"/>
            </a:endParaRPr>
          </a:p>
        </p:txBody>
      </p:sp>
    </p:spTree>
    <p:extLst>
      <p:ext uri="{BB962C8B-B14F-4D97-AF65-F5344CB8AC3E}">
        <p14:creationId xmlns:p14="http://schemas.microsoft.com/office/powerpoint/2010/main" val="1345568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Rot="1" noChangeAspect="1" noChangeArrowheads="1" noTextEdit="1"/>
          </p:cNvSpPr>
          <p:nvPr>
            <p:ph type="sldImg"/>
          </p:nvPr>
        </p:nvSpPr>
        <p:spPr>
          <a:xfrm>
            <a:off x="676275" y="884238"/>
            <a:ext cx="5757863" cy="3598862"/>
          </a:xfrm>
          <a:prstGeom prst="rect">
            <a:avLst/>
          </a:prstGeom>
          <a:ln/>
        </p:spPr>
      </p:sp>
      <p:sp>
        <p:nvSpPr>
          <p:cNvPr id="587779" name="Rectangle 3"/>
          <p:cNvSpPr>
            <a:spLocks noGrp="1" noChangeArrowheads="1"/>
          </p:cNvSpPr>
          <p:nvPr>
            <p:ph type="body" idx="1"/>
          </p:nvPr>
        </p:nvSpPr>
        <p:spPr>
          <a:xfrm>
            <a:off x="949286" y="4877175"/>
            <a:ext cx="5200729" cy="46386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6399" tIns="48199" rIns="96399" bIns="48199"/>
          <a:lstStyle/>
          <a:p>
            <a:endParaRPr lang="nl-NL">
              <a:latin typeface="Tahoma"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xfrm>
            <a:off x="4024293" y="9722883"/>
            <a:ext cx="3075007" cy="511730"/>
          </a:xfrm>
          <a:prstGeom prst="rect">
            <a:avLst/>
          </a:prstGeom>
        </p:spPr>
        <p:txBody>
          <a:bodyPr/>
          <a:lstStyle>
            <a:lvl1pPr eaLnBrk="0" hangingPunct="0">
              <a:spcBef>
                <a:spcPct val="30000"/>
              </a:spcBef>
              <a:defRPr sz="1200">
                <a:solidFill>
                  <a:schemeClr val="tx1"/>
                </a:solidFill>
                <a:latin typeface="Arial" charset="0"/>
              </a:defRPr>
            </a:lvl1pPr>
            <a:lvl2pPr marL="769919" indent="-296123" eaLnBrk="0" hangingPunct="0">
              <a:spcBef>
                <a:spcPct val="30000"/>
              </a:spcBef>
              <a:defRPr sz="1200">
                <a:solidFill>
                  <a:schemeClr val="tx1"/>
                </a:solidFill>
                <a:latin typeface="Arial" charset="0"/>
              </a:defRPr>
            </a:lvl2pPr>
            <a:lvl3pPr marL="1184491" indent="-236898" eaLnBrk="0" hangingPunct="0">
              <a:spcBef>
                <a:spcPct val="30000"/>
              </a:spcBef>
              <a:defRPr sz="1200">
                <a:solidFill>
                  <a:schemeClr val="tx1"/>
                </a:solidFill>
                <a:latin typeface="Arial" charset="0"/>
              </a:defRPr>
            </a:lvl3pPr>
            <a:lvl4pPr marL="1658287" indent="-236898" eaLnBrk="0" hangingPunct="0">
              <a:spcBef>
                <a:spcPct val="30000"/>
              </a:spcBef>
              <a:defRPr sz="1200">
                <a:solidFill>
                  <a:schemeClr val="tx1"/>
                </a:solidFill>
                <a:latin typeface="Arial" charset="0"/>
              </a:defRPr>
            </a:lvl4pPr>
            <a:lvl5pPr marL="2132084" indent="-236898" eaLnBrk="0" hangingPunct="0">
              <a:spcBef>
                <a:spcPct val="30000"/>
              </a:spcBef>
              <a:defRPr sz="1200">
                <a:solidFill>
                  <a:schemeClr val="tx1"/>
                </a:solidFill>
                <a:latin typeface="Arial" charset="0"/>
              </a:defRPr>
            </a:lvl5pPr>
            <a:lvl6pPr marL="2605880" indent="-236898" eaLnBrk="0" fontAlgn="base" hangingPunct="0">
              <a:spcBef>
                <a:spcPct val="30000"/>
              </a:spcBef>
              <a:spcAft>
                <a:spcPct val="0"/>
              </a:spcAft>
              <a:defRPr sz="1200">
                <a:solidFill>
                  <a:schemeClr val="tx1"/>
                </a:solidFill>
                <a:latin typeface="Arial" charset="0"/>
              </a:defRPr>
            </a:lvl6pPr>
            <a:lvl7pPr marL="3079676" indent="-236898" eaLnBrk="0" fontAlgn="base" hangingPunct="0">
              <a:spcBef>
                <a:spcPct val="30000"/>
              </a:spcBef>
              <a:spcAft>
                <a:spcPct val="0"/>
              </a:spcAft>
              <a:defRPr sz="1200">
                <a:solidFill>
                  <a:schemeClr val="tx1"/>
                </a:solidFill>
                <a:latin typeface="Arial" charset="0"/>
              </a:defRPr>
            </a:lvl7pPr>
            <a:lvl8pPr marL="3553473" indent="-236898" eaLnBrk="0" fontAlgn="base" hangingPunct="0">
              <a:spcBef>
                <a:spcPct val="30000"/>
              </a:spcBef>
              <a:spcAft>
                <a:spcPct val="0"/>
              </a:spcAft>
              <a:defRPr sz="1200">
                <a:solidFill>
                  <a:schemeClr val="tx1"/>
                </a:solidFill>
                <a:latin typeface="Arial" charset="0"/>
              </a:defRPr>
            </a:lvl8pPr>
            <a:lvl9pPr marL="4027269" indent="-23689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BB77568-3A48-4649-BDED-3DDEB466E861}" type="slidenum">
              <a:rPr lang="nl-NL" altLang="nl-NL" smtClean="0"/>
              <a:pPr eaLnBrk="1" hangingPunct="1">
                <a:spcBef>
                  <a:spcPct val="0"/>
                </a:spcBef>
                <a:defRPr/>
              </a:pPr>
              <a:t>88</a:t>
            </a:fld>
            <a:endParaRPr lang="nl-NL" altLang="nl-NL"/>
          </a:p>
        </p:txBody>
      </p:sp>
      <p:sp>
        <p:nvSpPr>
          <p:cNvPr id="332803" name="Rectangle 2"/>
          <p:cNvSpPr>
            <a:spLocks noGrp="1" noRot="1" noChangeAspect="1" noChangeArrowheads="1" noTextEdit="1"/>
          </p:cNvSpPr>
          <p:nvPr>
            <p:ph type="sldImg"/>
          </p:nvPr>
        </p:nvSpPr>
        <p:spPr>
          <a:xfrm>
            <a:off x="479425" y="766763"/>
            <a:ext cx="6140450" cy="3838575"/>
          </a:xfrm>
          <a:prstGeom prst="rect">
            <a:avLst/>
          </a:prstGeom>
          <a:ln/>
        </p:spPr>
      </p:sp>
      <p:sp>
        <p:nvSpPr>
          <p:cNvPr id="332804" name="Rectangle 3"/>
          <p:cNvSpPr>
            <a:spLocks noGrp="1" noChangeArrowheads="1"/>
          </p:cNvSpPr>
          <p:nvPr>
            <p:ph type="body" idx="1"/>
          </p:nvPr>
        </p:nvSpPr>
        <p:spPr>
          <a:noFill/>
        </p:spPr>
        <p:txBody>
          <a:bodyPr/>
          <a:lstStyle/>
          <a:p>
            <a:pPr eaLnBrk="1" hangingPunct="1"/>
            <a:endParaRPr lang="nl-NL" altLang="nl-NL">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pPr defTabSz="962105">
              <a:defRPr/>
            </a:pPr>
            <a:r>
              <a:rPr lang="nl-NL" dirty="0"/>
              <a:t>LP02.07 The </a:t>
            </a:r>
            <a:r>
              <a:rPr lang="nl-NL" dirty="0" err="1"/>
              <a:t>sequence</a:t>
            </a:r>
            <a:r>
              <a:rPr lang="nl-NL" dirty="0"/>
              <a:t> of </a:t>
            </a:r>
            <a:r>
              <a:rPr lang="nl-NL" dirty="0" err="1"/>
              <a:t>the</a:t>
            </a:r>
            <a:r>
              <a:rPr lang="nl-NL" dirty="0"/>
              <a:t> </a:t>
            </a:r>
            <a:r>
              <a:rPr lang="nl-NL" dirty="0" err="1"/>
              <a:t>phases</a:t>
            </a:r>
            <a:r>
              <a:rPr lang="nl-NL" dirty="0"/>
              <a:t> (6.1)  </a:t>
            </a:r>
          </a:p>
          <a:p>
            <a:endParaRPr lang="nl-NL" dirty="0"/>
          </a:p>
          <a:p>
            <a:pPr defTabSz="962105">
              <a:defRPr/>
            </a:pPr>
            <a:r>
              <a:rPr lang="nl-NL" baseline="0" dirty="0"/>
              <a:t>LP03.02 </a:t>
            </a:r>
            <a:r>
              <a:rPr lang="nl-NL" baseline="0" dirty="0" err="1"/>
              <a:t>Identify</a:t>
            </a:r>
            <a:r>
              <a:rPr lang="nl-NL" baseline="0" dirty="0"/>
              <a:t> </a:t>
            </a:r>
            <a:r>
              <a:rPr lang="nl-NL" baseline="0" dirty="0" err="1"/>
              <a:t>what</a:t>
            </a:r>
            <a:r>
              <a:rPr lang="nl-NL" baseline="0" dirty="0"/>
              <a:t> </a:t>
            </a:r>
            <a:r>
              <a:rPr lang="nl-NL" baseline="0" dirty="0" err="1"/>
              <a:t>the</a:t>
            </a:r>
            <a:r>
              <a:rPr lang="nl-NL" baseline="0" dirty="0"/>
              <a:t> Project Manager </a:t>
            </a:r>
            <a:r>
              <a:rPr lang="nl-NL" baseline="0" dirty="0" err="1"/>
              <a:t>needs</a:t>
            </a:r>
            <a:r>
              <a:rPr lang="nl-NL" baseline="0" dirty="0"/>
              <a:t> to </a:t>
            </a:r>
            <a:r>
              <a:rPr lang="nl-NL" baseline="0" dirty="0" err="1"/>
              <a:t>concider</a:t>
            </a:r>
            <a:r>
              <a:rPr lang="nl-NL" baseline="0" dirty="0"/>
              <a:t> as </a:t>
            </a:r>
            <a:r>
              <a:rPr lang="nl-NL" baseline="0" dirty="0" err="1"/>
              <a:t>the</a:t>
            </a:r>
            <a:r>
              <a:rPr lang="nl-NL" baseline="0" dirty="0"/>
              <a:t> project </a:t>
            </a:r>
            <a:r>
              <a:rPr lang="nl-NL" baseline="0" dirty="0" err="1"/>
              <a:t>progresses</a:t>
            </a:r>
            <a:r>
              <a:rPr lang="nl-NL" baseline="0" dirty="0"/>
              <a:t> </a:t>
            </a:r>
            <a:r>
              <a:rPr lang="nl-NL" baseline="0" dirty="0" err="1"/>
              <a:t>through</a:t>
            </a:r>
            <a:r>
              <a:rPr lang="nl-NL" baseline="0" dirty="0"/>
              <a:t> </a:t>
            </a:r>
            <a:r>
              <a:rPr lang="nl-NL" baseline="0" dirty="0" err="1"/>
              <a:t>the</a:t>
            </a:r>
            <a:r>
              <a:rPr lang="nl-NL" baseline="0" dirty="0"/>
              <a:t> </a:t>
            </a:r>
            <a:r>
              <a:rPr lang="nl-NL" baseline="0" dirty="0" err="1"/>
              <a:t>subsequent</a:t>
            </a:r>
            <a:r>
              <a:rPr lang="nl-NL" baseline="0" dirty="0"/>
              <a:t> </a:t>
            </a:r>
            <a:r>
              <a:rPr lang="nl-NL" baseline="0" dirty="0" err="1"/>
              <a:t>phases</a:t>
            </a:r>
            <a:r>
              <a:rPr lang="nl-NL" baseline="0" dirty="0"/>
              <a:t> (15.1-2, 15.4) </a:t>
            </a:r>
            <a:r>
              <a:rPr lang="en-US" sz="1300" b="1" dirty="0">
                <a:latin typeface="Times New Roman" charset="0"/>
                <a:ea typeface="MS PGothic" pitchFamily="34" charset="-128"/>
                <a:cs typeface="MS PGothic" charset="0"/>
              </a:rPr>
              <a:t>(Practitioner)  </a:t>
            </a:r>
          </a:p>
          <a:p>
            <a:endParaRPr lang="nl-NL" dirty="0"/>
          </a:p>
          <a:p>
            <a:pPr defTabSz="962105">
              <a:defRPr/>
            </a:pPr>
            <a:r>
              <a:rPr lang="en-US" sz="1300" dirty="0">
                <a:latin typeface="Times New Roman" charset="0"/>
                <a:ea typeface="MS PGothic" pitchFamily="34" charset="-128"/>
                <a:cs typeface="MS PGothic" charset="0"/>
              </a:rPr>
              <a:t>LP04.02 Whether the recommended actions have been undertaken appropriately in the phases, and whether the appropriate roles have been involved when carrying out the phases  </a:t>
            </a:r>
            <a:r>
              <a:rPr lang="nl-NL" baseline="0" dirty="0"/>
              <a:t>(15.1-2, 15.4) </a:t>
            </a:r>
            <a:r>
              <a:rPr lang="en-US" sz="1300" b="1" dirty="0">
                <a:latin typeface="Times New Roman" charset="0"/>
                <a:ea typeface="MS PGothic" pitchFamily="34" charset="-128"/>
                <a:cs typeface="MS PGothic" charset="0"/>
              </a:rPr>
              <a:t>(Practitioner)  </a:t>
            </a:r>
          </a:p>
          <a:p>
            <a:endParaRPr lang="nl-NL" dirty="0"/>
          </a:p>
        </p:txBody>
      </p:sp>
      <p:sp>
        <p:nvSpPr>
          <p:cNvPr id="4" name="Tijdelijke aanduiding voor dianummer 3"/>
          <p:cNvSpPr>
            <a:spLocks noGrp="1"/>
          </p:cNvSpPr>
          <p:nvPr>
            <p:ph type="sldNum" sz="quarter" idx="10"/>
          </p:nvPr>
        </p:nvSpPr>
        <p:spPr>
          <a:xfrm>
            <a:off x="4024293" y="9722883"/>
            <a:ext cx="3075007" cy="511730"/>
          </a:xfrm>
          <a:prstGeom prst="rect">
            <a:avLst/>
          </a:prstGeom>
        </p:spPr>
        <p:txBody>
          <a:bodyPr/>
          <a:lstStyle/>
          <a:p>
            <a:pPr>
              <a:defRPr/>
            </a:pPr>
            <a:fld id="{7065001C-2132-9644-B937-DE8D2FBD70E8}" type="slidenum">
              <a:rPr lang="nl-NL" smtClean="0"/>
              <a:pPr>
                <a:defRPr/>
              </a:pPr>
              <a:t>90</a:t>
            </a:fld>
            <a:endParaRPr lang="nl-NL"/>
          </a:p>
        </p:txBody>
      </p:sp>
    </p:spTree>
    <p:extLst>
      <p:ext uri="{BB962C8B-B14F-4D97-AF65-F5344CB8AC3E}">
        <p14:creationId xmlns:p14="http://schemas.microsoft.com/office/powerpoint/2010/main" val="40735895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xfrm>
            <a:off x="481013" y="768350"/>
            <a:ext cx="6138862" cy="3836988"/>
          </a:xfrm>
          <a:prstGeom prst="rect">
            <a:avLst/>
          </a:prstGeom>
          <a:ln/>
        </p:spPr>
      </p:sp>
      <p:sp>
        <p:nvSpPr>
          <p:cNvPr id="332803" name="Rectangle 3"/>
          <p:cNvSpPr>
            <a:spLocks noGrp="1" noChangeArrowheads="1"/>
          </p:cNvSpPr>
          <p:nvPr>
            <p:ph type="body" idx="1"/>
          </p:nvPr>
        </p:nvSpPr>
        <p:spPr>
          <a:xfrm>
            <a:off x="947738" y="4860924"/>
            <a:ext cx="5203826" cy="46053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87" tIns="48145" rIns="96287" bIns="48145"/>
          <a:lstStyle/>
          <a:p>
            <a:pPr eaLnBrk="1" hangingPunct="1">
              <a:spcBef>
                <a:spcPct val="0"/>
              </a:spcBef>
            </a:pPr>
            <a:endParaRPr lang="nl-N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pPr defTabSz="962105">
              <a:defRPr/>
            </a:pPr>
            <a:r>
              <a:rPr lang="nl-NL" b="1" dirty="0"/>
              <a:t>Modelleren</a:t>
            </a:r>
            <a:r>
              <a:rPr lang="nl-NL" b="1" baseline="0" dirty="0"/>
              <a:t>:</a:t>
            </a:r>
          </a:p>
          <a:p>
            <a:pPr defTabSz="962105">
              <a:defRPr/>
            </a:pPr>
            <a:r>
              <a:rPr lang="nl-NL" dirty="0"/>
              <a:t>TE 01.04 The </a:t>
            </a:r>
            <a:r>
              <a:rPr lang="nl-NL" dirty="0" err="1"/>
              <a:t>concepts</a:t>
            </a:r>
            <a:r>
              <a:rPr lang="nl-NL" baseline="0" dirty="0"/>
              <a:t> </a:t>
            </a:r>
            <a:r>
              <a:rPr lang="nl-NL" baseline="0" dirty="0" err="1"/>
              <a:t>associated</a:t>
            </a:r>
            <a:r>
              <a:rPr lang="nl-NL" baseline="0" dirty="0"/>
              <a:t> </a:t>
            </a:r>
            <a:r>
              <a:rPr lang="nl-NL" baseline="0" dirty="0" err="1"/>
              <a:t>with</a:t>
            </a:r>
            <a:endParaRPr lang="nl-NL" dirty="0"/>
          </a:p>
          <a:p>
            <a:r>
              <a:rPr lang="nl-NL" dirty="0"/>
              <a:t>TE 02.04 The </a:t>
            </a:r>
            <a:r>
              <a:rPr lang="nl-NL" dirty="0" err="1"/>
              <a:t>use</a:t>
            </a:r>
            <a:r>
              <a:rPr lang="nl-NL" dirty="0"/>
              <a:t> </a:t>
            </a:r>
            <a:r>
              <a:rPr lang="nl-NL" dirty="0" err="1"/>
              <a:t>and</a:t>
            </a:r>
            <a:r>
              <a:rPr lang="nl-NL" dirty="0"/>
              <a:t> </a:t>
            </a:r>
            <a:r>
              <a:rPr lang="nl-NL" dirty="0" err="1"/>
              <a:t>how</a:t>
            </a:r>
            <a:r>
              <a:rPr lang="nl-NL" dirty="0"/>
              <a:t> </a:t>
            </a:r>
            <a:r>
              <a:rPr lang="nl-NL" dirty="0" err="1"/>
              <a:t>they</a:t>
            </a:r>
            <a:r>
              <a:rPr lang="nl-NL" dirty="0"/>
              <a:t> </a:t>
            </a:r>
            <a:r>
              <a:rPr lang="nl-NL" dirty="0" err="1"/>
              <a:t>add</a:t>
            </a:r>
            <a:r>
              <a:rPr lang="nl-NL" dirty="0"/>
              <a:t> </a:t>
            </a:r>
            <a:r>
              <a:rPr lang="nl-NL" dirty="0" err="1"/>
              <a:t>value</a:t>
            </a:r>
            <a:r>
              <a:rPr lang="nl-NL" dirty="0"/>
              <a:t> </a:t>
            </a:r>
            <a:r>
              <a:rPr lang="nl-NL" dirty="0" err="1"/>
              <a:t>throughout</a:t>
            </a:r>
            <a:r>
              <a:rPr lang="nl-NL" dirty="0"/>
              <a:t> the Agile project</a:t>
            </a:r>
          </a:p>
          <a:p>
            <a:endParaRPr lang="nl-NL" dirty="0"/>
          </a:p>
          <a:p>
            <a:r>
              <a:rPr lang="nl-NL" dirty="0"/>
              <a:t>TE 03.04</a:t>
            </a:r>
            <a:r>
              <a:rPr lang="nl-NL" baseline="0" dirty="0"/>
              <a:t> How </a:t>
            </a:r>
            <a:r>
              <a:rPr lang="nl-NL" baseline="0" dirty="0" err="1"/>
              <a:t>it</a:t>
            </a:r>
            <a:r>
              <a:rPr lang="nl-NL" baseline="0" dirty="0"/>
              <a:t> should </a:t>
            </a:r>
            <a:r>
              <a:rPr lang="nl-NL" baseline="0" dirty="0" err="1"/>
              <a:t>be</a:t>
            </a:r>
            <a:r>
              <a:rPr lang="nl-NL" baseline="0" dirty="0"/>
              <a:t> </a:t>
            </a:r>
            <a:r>
              <a:rPr lang="nl-NL" baseline="0" dirty="0" err="1"/>
              <a:t>used</a:t>
            </a:r>
            <a:r>
              <a:rPr lang="nl-NL" baseline="0" dirty="0"/>
              <a:t>, the </a:t>
            </a:r>
            <a:r>
              <a:rPr lang="nl-NL" baseline="0" dirty="0" err="1"/>
              <a:t>roles</a:t>
            </a:r>
            <a:r>
              <a:rPr lang="nl-NL" baseline="0" dirty="0"/>
              <a:t> </a:t>
            </a:r>
            <a:r>
              <a:rPr lang="nl-NL" baseline="0" dirty="0" err="1"/>
              <a:t>involved</a:t>
            </a:r>
            <a:r>
              <a:rPr lang="nl-NL" baseline="0" dirty="0"/>
              <a:t> in </a:t>
            </a:r>
            <a:r>
              <a:rPr lang="nl-NL" baseline="0" dirty="0" err="1"/>
              <a:t>their</a:t>
            </a:r>
            <a:r>
              <a:rPr lang="nl-NL" baseline="0" dirty="0"/>
              <a:t> </a:t>
            </a:r>
            <a:r>
              <a:rPr lang="nl-NL" baseline="0" dirty="0" err="1"/>
              <a:t>use</a:t>
            </a:r>
            <a:r>
              <a:rPr lang="nl-NL" baseline="0" dirty="0"/>
              <a:t> </a:t>
            </a:r>
            <a:r>
              <a:rPr lang="nl-NL" baseline="0" dirty="0" err="1"/>
              <a:t>and</a:t>
            </a:r>
            <a:r>
              <a:rPr lang="nl-NL" baseline="0" dirty="0"/>
              <a:t> </a:t>
            </a:r>
            <a:r>
              <a:rPr lang="nl-NL" baseline="0" dirty="0" err="1"/>
              <a:t>where</a:t>
            </a:r>
            <a:r>
              <a:rPr lang="nl-NL" baseline="0" dirty="0"/>
              <a:t> in the </a:t>
            </a:r>
            <a:r>
              <a:rPr lang="nl-NL" baseline="0" dirty="0" err="1"/>
              <a:t>lifecycle</a:t>
            </a:r>
            <a:r>
              <a:rPr lang="nl-NL" baseline="0" dirty="0"/>
              <a:t> </a:t>
            </a:r>
            <a:r>
              <a:rPr lang="nl-NL" baseline="0" dirty="0" err="1"/>
              <a:t>it</a:t>
            </a:r>
            <a:r>
              <a:rPr lang="nl-NL" baseline="0" dirty="0"/>
              <a:t> </a:t>
            </a:r>
            <a:r>
              <a:rPr lang="nl-NL" baseline="0" dirty="0" err="1"/>
              <a:t>would</a:t>
            </a:r>
            <a:r>
              <a:rPr lang="nl-NL" baseline="0" dirty="0"/>
              <a:t> </a:t>
            </a:r>
            <a:r>
              <a:rPr lang="nl-NL" baseline="0" dirty="0" err="1"/>
              <a:t>be</a:t>
            </a:r>
            <a:r>
              <a:rPr lang="nl-NL" baseline="0" dirty="0"/>
              <a:t> </a:t>
            </a:r>
            <a:r>
              <a:rPr lang="nl-NL" baseline="0" dirty="0" err="1"/>
              <a:t>used</a:t>
            </a:r>
            <a:r>
              <a:rPr lang="nl-NL" baseline="0" dirty="0"/>
              <a:t> </a:t>
            </a:r>
            <a:r>
              <a:rPr lang="nl-NL" b="1" baseline="0" dirty="0"/>
              <a:t>(Practitioner)</a:t>
            </a:r>
          </a:p>
          <a:p>
            <a:endParaRPr lang="nl-NL" dirty="0"/>
          </a:p>
          <a:p>
            <a:pPr defTabSz="962105">
              <a:defRPr/>
            </a:pPr>
            <a:r>
              <a:rPr lang="en-US" sz="1300" dirty="0">
                <a:latin typeface="Times New Roman" charset="0"/>
                <a:ea typeface="MS PGothic" pitchFamily="34" charset="-128"/>
                <a:cs typeface="MS PGothic" charset="0"/>
              </a:rPr>
              <a:t>TE.04.04 Whether Modelling, undertaken appropriately, with reasons, has been applied effectively, to a project scenario </a:t>
            </a:r>
            <a:r>
              <a:rPr lang="nl-NL" b="1" baseline="0" dirty="0"/>
              <a:t>(Practitioner)</a:t>
            </a:r>
          </a:p>
          <a:p>
            <a:pPr defTabSz="962105">
              <a:defRPr/>
            </a:pPr>
            <a:r>
              <a:rPr lang="en-US" sz="1300" dirty="0">
                <a:latin typeface="Times New Roman" charset="0"/>
                <a:ea typeface="MS PGothic" pitchFamily="34" charset="-128"/>
                <a:cs typeface="MS PGothic" charset="0"/>
              </a:rPr>
              <a:t> 	</a:t>
            </a:r>
          </a:p>
          <a:p>
            <a:endParaRPr lang="nl-NL" dirty="0"/>
          </a:p>
        </p:txBody>
      </p:sp>
      <p:sp>
        <p:nvSpPr>
          <p:cNvPr id="4" name="Tijdelijke aanduiding voor dianummer 3"/>
          <p:cNvSpPr>
            <a:spLocks noGrp="1"/>
          </p:cNvSpPr>
          <p:nvPr>
            <p:ph type="sldNum" sz="quarter" idx="10"/>
          </p:nvPr>
        </p:nvSpPr>
        <p:spPr>
          <a:xfrm>
            <a:off x="4024293" y="9722883"/>
            <a:ext cx="3075007" cy="511730"/>
          </a:xfrm>
          <a:prstGeom prst="rect">
            <a:avLst/>
          </a:prstGeom>
        </p:spPr>
        <p:txBody>
          <a:bodyPr/>
          <a:lstStyle/>
          <a:p>
            <a:pPr>
              <a:defRPr/>
            </a:pPr>
            <a:fld id="{7065001C-2132-9644-B937-DE8D2FBD70E8}" type="slidenum">
              <a:rPr lang="nl-NL" smtClean="0"/>
              <a:pPr>
                <a:defRPr/>
              </a:pPr>
              <a:t>101</a:t>
            </a:fld>
            <a:endParaRPr lang="nl-NL"/>
          </a:p>
        </p:txBody>
      </p:sp>
    </p:spTree>
    <p:extLst>
      <p:ext uri="{BB962C8B-B14F-4D97-AF65-F5344CB8AC3E}">
        <p14:creationId xmlns:p14="http://schemas.microsoft.com/office/powerpoint/2010/main" val="2056482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a:spLocks noGrp="1" noChangeArrowheads="1"/>
          </p:cNvSpPr>
          <p:nvPr>
            <p:ph type="sldNum" sz="quarter" idx="5"/>
          </p:nvPr>
        </p:nvSpPr>
        <p:spPr>
          <a:xfrm>
            <a:off x="4024293"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fld id="{49C56CCD-5563-BA4A-8955-B75A5F7D8A33}" type="slidenum">
              <a:rPr lang="en-GB" sz="1300">
                <a:solidFill>
                  <a:schemeClr val="tx1"/>
                </a:solidFill>
              </a:rPr>
              <a:pPr/>
              <a:t>106</a:t>
            </a:fld>
            <a:endParaRPr lang="en-GB" sz="1300">
              <a:solidFill>
                <a:schemeClr val="tx1"/>
              </a:solidFill>
            </a:endParaRPr>
          </a:p>
        </p:txBody>
      </p:sp>
      <p:sp>
        <p:nvSpPr>
          <p:cNvPr id="615427" name="Rectangle 2"/>
          <p:cNvSpPr>
            <a:spLocks noGrp="1" noRot="1" noChangeAspect="1" noChangeArrowheads="1" noTextEdit="1"/>
          </p:cNvSpPr>
          <p:nvPr>
            <p:ph type="sldImg"/>
          </p:nvPr>
        </p:nvSpPr>
        <p:spPr>
          <a:xfrm>
            <a:off x="481013" y="768350"/>
            <a:ext cx="6138862" cy="3836988"/>
          </a:xfrm>
          <a:prstGeom prst="rect">
            <a:avLst/>
          </a:prstGeom>
          <a:ln/>
        </p:spPr>
      </p:sp>
      <p:sp>
        <p:nvSpPr>
          <p:cNvPr id="615428" name="Rectangle 3"/>
          <p:cNvSpPr>
            <a:spLocks noGrp="1" noChangeArrowheads="1"/>
          </p:cNvSpPr>
          <p:nvPr>
            <p:ph type="body" idx="1"/>
          </p:nvPr>
        </p:nvSpPr>
        <p:spPr>
          <a:xfrm>
            <a:off x="710270" y="4862269"/>
            <a:ext cx="5678762"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a:latin typeface="Tahoma" charset="0"/>
            </a:endParaRPr>
          </a:p>
        </p:txBody>
      </p:sp>
      <p:sp>
        <p:nvSpPr>
          <p:cNvPr id="615429" name="Tijdelijke aanduiding voor voettekst 1"/>
          <p:cNvSpPr>
            <a:spLocks noGrp="1"/>
          </p:cNvSpPr>
          <p:nvPr>
            <p:ph type="ftr" sz="quarter" idx="4"/>
          </p:nvPr>
        </p:nvSpPr>
        <p:spPr>
          <a:xfrm>
            <a:off x="1"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nl-NL" sz="1300">
                <a:solidFill>
                  <a:schemeClr val="tx1"/>
                </a:solidFill>
              </a:rPr>
              <a:t>Hedeman Consulting / Versie 3.0 / 09-2011</a:t>
            </a:r>
            <a:endParaRPr lang="en-GB" sz="1300">
              <a:solidFill>
                <a:schemeClr val="tx1"/>
              </a:solidFill>
            </a:endParaRPr>
          </a:p>
        </p:txBody>
      </p:sp>
      <p:sp>
        <p:nvSpPr>
          <p:cNvPr id="615430" name="Tijdelijke aanduiding voor koptekst 2"/>
          <p:cNvSpPr>
            <a:spLocks noGrp="1"/>
          </p:cNvSpPr>
          <p:nvPr>
            <p:ph type="hdr" sz="quarter"/>
          </p:nvPr>
        </p:nvSpPr>
        <p:spPr>
          <a:xfrm>
            <a:off x="1" y="0"/>
            <a:ext cx="3075007" cy="5117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it-IT" sz="1300">
                <a:solidFill>
                  <a:schemeClr val="tx1"/>
                </a:solidFill>
              </a:rPr>
              <a:t>IPMA C NL</a:t>
            </a:r>
            <a:endParaRPr lang="en-GB" sz="1300">
              <a:solidFill>
                <a:schemeClr val="tx1"/>
              </a:solidFill>
            </a:endParaRPr>
          </a:p>
        </p:txBody>
      </p:sp>
    </p:spTree>
    <p:extLst>
      <p:ext uri="{BB962C8B-B14F-4D97-AF65-F5344CB8AC3E}">
        <p14:creationId xmlns:p14="http://schemas.microsoft.com/office/powerpoint/2010/main" val="4807362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FDD533F3-F4D6-184A-8ECB-33C653934F60}" type="slidenum">
              <a:rPr lang="en-GB" sz="1300">
                <a:solidFill>
                  <a:schemeClr val="tx1"/>
                </a:solidFill>
              </a:rPr>
              <a:pPr algn="r">
                <a:lnSpc>
                  <a:spcPct val="100000"/>
                </a:lnSpc>
                <a:spcAft>
                  <a:spcPct val="0"/>
                </a:spcAft>
                <a:buClrTx/>
                <a:buFontTx/>
                <a:buNone/>
              </a:pPr>
              <a:t>114</a:t>
            </a:fld>
            <a:endParaRPr lang="en-GB" sz="1300">
              <a:solidFill>
                <a:schemeClr val="tx1"/>
              </a:solidFill>
            </a:endParaRPr>
          </a:p>
        </p:txBody>
      </p:sp>
      <p:sp>
        <p:nvSpPr>
          <p:cNvPr id="551939" name="Rectangle 2"/>
          <p:cNvSpPr>
            <a:spLocks noGrp="1" noRot="1" noChangeAspect="1" noChangeArrowheads="1" noTextEdit="1"/>
          </p:cNvSpPr>
          <p:nvPr>
            <p:ph type="sldImg"/>
          </p:nvPr>
        </p:nvSpPr>
        <p:spPr>
          <a:xfrm>
            <a:off x="481013" y="768350"/>
            <a:ext cx="6138862" cy="3836988"/>
          </a:xfrm>
          <a:prstGeom prst="rect">
            <a:avLst/>
          </a:prstGeom>
          <a:ln/>
        </p:spPr>
      </p:sp>
      <p:sp>
        <p:nvSpPr>
          <p:cNvPr id="551940" name="Rectangle 3"/>
          <p:cNvSpPr>
            <a:spLocks noGrp="1" noChangeArrowheads="1"/>
          </p:cNvSpPr>
          <p:nvPr>
            <p:ph type="body" idx="1"/>
          </p:nvPr>
        </p:nvSpPr>
        <p:spPr>
          <a:xfrm>
            <a:off x="947592" y="4860614"/>
            <a:ext cx="5204119" cy="4605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Tahoma" charset="0"/>
              </a:rPr>
              <a:t>C14a</a:t>
            </a:r>
          </a:p>
        </p:txBody>
      </p:sp>
      <p:sp>
        <p:nvSpPr>
          <p:cNvPr id="551941"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551942"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C14b</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115</a:t>
            </a:fld>
            <a:endParaRPr lang="en-GB"/>
          </a:p>
        </p:txBody>
      </p:sp>
    </p:spTree>
    <p:extLst>
      <p:ext uri="{BB962C8B-B14F-4D97-AF65-F5344CB8AC3E}">
        <p14:creationId xmlns:p14="http://schemas.microsoft.com/office/powerpoint/2010/main" val="38849926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A135926B-5648-F746-8750-7E0040DB2B96}" type="slidenum">
              <a:rPr lang="en-GB" sz="1300">
                <a:solidFill>
                  <a:schemeClr val="tx1"/>
                </a:solidFill>
              </a:rPr>
              <a:pPr algn="r">
                <a:lnSpc>
                  <a:spcPct val="100000"/>
                </a:lnSpc>
                <a:spcAft>
                  <a:spcPct val="0"/>
                </a:spcAft>
                <a:buClrTx/>
                <a:buFontTx/>
                <a:buNone/>
              </a:pPr>
              <a:t>116</a:t>
            </a:fld>
            <a:endParaRPr lang="en-GB" sz="1300">
              <a:solidFill>
                <a:schemeClr val="tx1"/>
              </a:solidFill>
            </a:endParaRPr>
          </a:p>
        </p:txBody>
      </p:sp>
      <p:sp>
        <p:nvSpPr>
          <p:cNvPr id="552963" name="Rectangle 2"/>
          <p:cNvSpPr>
            <a:spLocks noGrp="1" noRot="1" noChangeAspect="1" noChangeArrowheads="1" noTextEdit="1"/>
          </p:cNvSpPr>
          <p:nvPr>
            <p:ph type="sldImg"/>
          </p:nvPr>
        </p:nvSpPr>
        <p:spPr>
          <a:xfrm>
            <a:off x="481013" y="768350"/>
            <a:ext cx="6138862" cy="3836988"/>
          </a:xfrm>
          <a:prstGeom prst="rect">
            <a:avLst/>
          </a:prstGeom>
          <a:ln/>
        </p:spPr>
      </p:sp>
      <p:sp>
        <p:nvSpPr>
          <p:cNvPr id="552964" name="Rectangle 3"/>
          <p:cNvSpPr>
            <a:spLocks noGrp="1" noChangeArrowheads="1"/>
          </p:cNvSpPr>
          <p:nvPr>
            <p:ph type="body" idx="1"/>
          </p:nvPr>
        </p:nvSpPr>
        <p:spPr>
          <a:xfrm>
            <a:off x="947592" y="4862269"/>
            <a:ext cx="520411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Tahoma" charset="0"/>
              </a:rPr>
              <a:t>C14d</a:t>
            </a:r>
          </a:p>
        </p:txBody>
      </p:sp>
      <p:sp>
        <p:nvSpPr>
          <p:cNvPr id="552965"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552966"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xfrm>
            <a:off x="481013" y="768350"/>
            <a:ext cx="6138862" cy="3836988"/>
          </a:xfrm>
          <a:prstGeom prst="rect">
            <a:avLst/>
          </a:prstGeom>
          <a:ln/>
        </p:spPr>
      </p:sp>
      <p:sp>
        <p:nvSpPr>
          <p:cNvPr id="535555" name="Rectangle 3"/>
          <p:cNvSpPr>
            <a:spLocks noGrp="1" noChangeArrowheads="1"/>
          </p:cNvSpPr>
          <p:nvPr>
            <p:ph type="body" idx="1"/>
          </p:nvPr>
        </p:nvSpPr>
        <p:spPr>
          <a:xfrm>
            <a:off x="947592" y="4862269"/>
            <a:ext cx="520411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ahoma"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C14c, C14e</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117</a:t>
            </a:fld>
            <a:endParaRPr lang="en-GB"/>
          </a:p>
        </p:txBody>
      </p:sp>
    </p:spTree>
    <p:extLst>
      <p:ext uri="{BB962C8B-B14F-4D97-AF65-F5344CB8AC3E}">
        <p14:creationId xmlns:p14="http://schemas.microsoft.com/office/powerpoint/2010/main" val="23912302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42D0BC2D-DC4D-DF47-B2EB-1DF36E1A3B62}"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619523"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F3FC0E32-BACE-3B42-AD40-665B43C190AB}" type="slidenum">
              <a:rPr lang="en-GB" sz="1300">
                <a:solidFill>
                  <a:schemeClr val="tx1"/>
                </a:solidFill>
              </a:rPr>
              <a:pPr algn="r">
                <a:lnSpc>
                  <a:spcPct val="100000"/>
                </a:lnSpc>
                <a:spcAft>
                  <a:spcPct val="0"/>
                </a:spcAft>
                <a:buClrTx/>
                <a:buFontTx/>
                <a:buNone/>
              </a:pPr>
              <a:t>118</a:t>
            </a:fld>
            <a:endParaRPr lang="en-GB" sz="1300">
              <a:solidFill>
                <a:schemeClr val="tx1"/>
              </a:solidFill>
            </a:endParaRPr>
          </a:p>
        </p:txBody>
      </p:sp>
      <p:sp>
        <p:nvSpPr>
          <p:cNvPr id="619524" name="Rectangle 2"/>
          <p:cNvSpPr>
            <a:spLocks noGrp="1" noRot="1" noChangeAspect="1" noChangeArrowheads="1" noTextEdit="1"/>
          </p:cNvSpPr>
          <p:nvPr>
            <p:ph type="sldImg"/>
          </p:nvPr>
        </p:nvSpPr>
        <p:spPr>
          <a:xfrm>
            <a:off x="-79375" y="768350"/>
            <a:ext cx="7340600" cy="4589463"/>
          </a:xfrm>
          <a:prstGeom prst="rect">
            <a:avLst/>
          </a:prstGeo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42D0BC2D-DC4D-DF47-B2EB-1DF36E1A3B62}"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619523"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F3FC0E32-BACE-3B42-AD40-665B43C190AB}" type="slidenum">
              <a:rPr lang="en-GB" sz="1300">
                <a:solidFill>
                  <a:schemeClr val="tx1"/>
                </a:solidFill>
              </a:rPr>
              <a:pPr algn="r">
                <a:lnSpc>
                  <a:spcPct val="100000"/>
                </a:lnSpc>
                <a:spcAft>
                  <a:spcPct val="0"/>
                </a:spcAft>
                <a:buClrTx/>
                <a:buFontTx/>
                <a:buNone/>
              </a:pPr>
              <a:t>119</a:t>
            </a:fld>
            <a:endParaRPr lang="en-GB" sz="1300">
              <a:solidFill>
                <a:schemeClr val="tx1"/>
              </a:solidFill>
            </a:endParaRPr>
          </a:p>
        </p:txBody>
      </p:sp>
      <p:sp>
        <p:nvSpPr>
          <p:cNvPr id="619524" name="Rectangle 2"/>
          <p:cNvSpPr>
            <a:spLocks noGrp="1" noRot="1" noChangeAspect="1" noChangeArrowheads="1" noTextEdit="1"/>
          </p:cNvSpPr>
          <p:nvPr>
            <p:ph type="sldImg"/>
          </p:nvPr>
        </p:nvSpPr>
        <p:spPr>
          <a:xfrm>
            <a:off x="-79375" y="768350"/>
            <a:ext cx="7340600" cy="4589463"/>
          </a:xfrm>
          <a:prstGeom prst="rect">
            <a:avLst/>
          </a:prstGeo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txBox="1">
            <a:spLocks noGrp="1" noChangeArrowheads="1"/>
          </p:cNvSpPr>
          <p:nvPr/>
        </p:nvSpPr>
        <p:spPr bwMode="auto">
          <a:xfrm>
            <a:off x="4020903" y="9721226"/>
            <a:ext cx="3076703" cy="511731"/>
          </a:xfrm>
          <a:prstGeom prst="rect">
            <a:avLst/>
          </a:prstGeom>
          <a:noFill/>
          <a:ln>
            <a:miter lim="800000"/>
            <a:headEnd/>
            <a:tailEnd/>
          </a:ln>
        </p:spPr>
        <p:txBody>
          <a:bodyPr lIns="96295" tIns="48148" rIns="96295" bIns="48148" anchor="b"/>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F32B5269-9F03-4549-AE7D-1E0AD5C4CB2B}" type="slidenum">
              <a:rPr lang="nl-NL" sz="1300">
                <a:solidFill>
                  <a:schemeClr val="tx1"/>
                </a:solidFill>
                <a:latin typeface="Calibri" charset="0"/>
              </a:rPr>
              <a:pPr algn="r" eaLnBrk="1" hangingPunct="1">
                <a:lnSpc>
                  <a:spcPct val="100000"/>
                </a:lnSpc>
                <a:spcAft>
                  <a:spcPct val="0"/>
                </a:spcAft>
                <a:buClrTx/>
                <a:buFontTx/>
                <a:buNone/>
              </a:pPr>
              <a:t>128</a:t>
            </a:fld>
            <a:endParaRPr lang="nl-NL" sz="1300">
              <a:solidFill>
                <a:schemeClr val="tx1"/>
              </a:solidFill>
              <a:latin typeface="Calibri" charset="0"/>
            </a:endParaRPr>
          </a:p>
        </p:txBody>
      </p:sp>
      <p:sp>
        <p:nvSpPr>
          <p:cNvPr id="622595" name="Rectangle 2"/>
          <p:cNvSpPr>
            <a:spLocks noGrp="1" noRot="1" noChangeAspect="1" noChangeArrowheads="1" noTextEdit="1"/>
          </p:cNvSpPr>
          <p:nvPr>
            <p:ph type="sldImg"/>
          </p:nvPr>
        </p:nvSpPr>
        <p:spPr>
          <a:xfrm>
            <a:off x="481013" y="768350"/>
            <a:ext cx="6138862" cy="3836988"/>
          </a:xfrm>
          <a:prstGeom prst="rect">
            <a:avLst/>
          </a:prstGeom>
          <a:ln/>
        </p:spPr>
      </p:sp>
      <p:sp>
        <p:nvSpPr>
          <p:cNvPr id="622596" name="Rectangle 3"/>
          <p:cNvSpPr>
            <a:spLocks noGrp="1" noChangeArrowheads="1"/>
          </p:cNvSpPr>
          <p:nvPr>
            <p:ph type="body" idx="1"/>
          </p:nvPr>
        </p:nvSpPr>
        <p:spPr>
          <a:xfrm>
            <a:off x="947592" y="4860614"/>
            <a:ext cx="5204119" cy="4605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295" tIns="48148" rIns="96295" bIns="48148"/>
          <a:lstStyle/>
          <a:p>
            <a:pPr eaLnBrk="1" hangingPunct="1">
              <a:spcBef>
                <a:spcPct val="0"/>
              </a:spcBef>
            </a:pPr>
            <a:endParaRPr lang="nl-NL">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xfrm>
            <a:off x="481013" y="766763"/>
            <a:ext cx="6138862" cy="3838575"/>
          </a:xfrm>
          <a:prstGeom prst="rect">
            <a:avLst/>
          </a:prstGeom>
          <a:ln/>
        </p:spPr>
      </p:sp>
      <p:sp>
        <p:nvSpPr>
          <p:cNvPr id="624643" name="Rectangle 3"/>
          <p:cNvSpPr>
            <a:spLocks noGrp="1" noChangeArrowheads="1"/>
          </p:cNvSpPr>
          <p:nvPr>
            <p:ph type="body" idx="1"/>
          </p:nvPr>
        </p:nvSpPr>
        <p:spPr>
          <a:xfrm>
            <a:off x="947592" y="4862269"/>
            <a:ext cx="5204119"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ahoma"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024293" y="9722883"/>
            <a:ext cx="3075007" cy="511730"/>
          </a:xfrm>
          <a:prstGeom prst="rect">
            <a:avLst/>
          </a:prstGeom>
          <a:ln/>
        </p:spPr>
        <p:txBody>
          <a:bodyPr/>
          <a:lstStyle/>
          <a:p>
            <a:pPr>
              <a:defRPr/>
            </a:pPr>
            <a:fld id="{A4D7D47D-9FBE-4793-AA87-CFED24B8CF1C}" type="slidenum">
              <a:rPr lang="nl-NL"/>
              <a:pPr>
                <a:defRPr/>
              </a:pPr>
              <a:t>133</a:t>
            </a:fld>
            <a:endParaRPr lang="nl-NL"/>
          </a:p>
        </p:txBody>
      </p:sp>
      <p:sp>
        <p:nvSpPr>
          <p:cNvPr id="484354" name="Rectangle 2"/>
          <p:cNvSpPr>
            <a:spLocks noGrp="1" noRot="1" noChangeAspect="1" noChangeArrowheads="1" noTextEdit="1"/>
          </p:cNvSpPr>
          <p:nvPr>
            <p:ph type="sldImg"/>
          </p:nvPr>
        </p:nvSpPr>
        <p:spPr>
          <a:xfrm>
            <a:off x="485775" y="769938"/>
            <a:ext cx="6134100" cy="3835400"/>
          </a:xfrm>
          <a:prstGeom prst="rect">
            <a:avLst/>
          </a:prstGeom>
          <a:ln/>
        </p:spPr>
      </p:sp>
      <p:sp>
        <p:nvSpPr>
          <p:cNvPr id="484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xfrm>
            <a:off x="4024293" y="9722883"/>
            <a:ext cx="3075007" cy="511730"/>
          </a:xfrm>
          <a:prstGeom prst="rect">
            <a:avLst/>
          </a:prstGeom>
          <a:noFill/>
        </p:spPr>
        <p:txBody>
          <a:bodyPr/>
          <a:lstStyle/>
          <a:p>
            <a:fld id="{A2811E3C-6EC4-44F7-B98F-2E0F8C13B272}" type="slidenum">
              <a:rPr lang="nl-NL" smtClean="0">
                <a:cs typeface="Arial" charset="0"/>
              </a:rPr>
              <a:pPr/>
              <a:t>137</a:t>
            </a:fld>
            <a:endParaRPr lang="nl-NL">
              <a:cs typeface="Arial" charset="0"/>
            </a:endParaRPr>
          </a:p>
        </p:txBody>
      </p:sp>
      <p:sp>
        <p:nvSpPr>
          <p:cNvPr id="275458" name="Rectangle 2"/>
          <p:cNvSpPr>
            <a:spLocks noGrp="1" noRot="1" noChangeAspect="1" noChangeArrowheads="1" noTextEdit="1"/>
          </p:cNvSpPr>
          <p:nvPr>
            <p:ph type="sldImg"/>
          </p:nvPr>
        </p:nvSpPr>
        <p:spPr>
          <a:xfrm>
            <a:off x="481013" y="768350"/>
            <a:ext cx="6138862" cy="3836988"/>
          </a:xfrm>
          <a:prstGeom prst="rect">
            <a:avLst/>
          </a:prstGeom>
          <a:ln/>
        </p:spPr>
      </p:sp>
      <p:sp>
        <p:nvSpPr>
          <p:cNvPr id="275459" name="Rectangle 3"/>
          <p:cNvSpPr>
            <a:spLocks noGrp="1" noChangeArrowheads="1"/>
          </p:cNvSpPr>
          <p:nvPr>
            <p:ph type="body" idx="1"/>
          </p:nvPr>
        </p:nvSpPr>
        <p:spPr>
          <a:xfrm>
            <a:off x="946576" y="4859931"/>
            <a:ext cx="5206153" cy="4606638"/>
          </a:xfrm>
          <a:noFill/>
          <a:ln/>
        </p:spPr>
        <p:txBody>
          <a:bodyPr/>
          <a:lstStyle/>
          <a:p>
            <a:pPr eaLnBrk="1" hangingPunct="1"/>
            <a:r>
              <a:rPr lang="nl-NL"/>
              <a:t>De informatievoorziening moet goed geregeld zijn. Bovenstaande geeft aan waarop gelet moet worden. </a:t>
            </a:r>
          </a:p>
          <a:p>
            <a:pPr eaLnBrk="1" hangingPunct="1"/>
            <a:endParaRPr lang="nl-NL"/>
          </a:p>
          <a:p>
            <a:pPr eaLnBrk="1" hangingPunct="1"/>
            <a:r>
              <a:rPr lang="nl-NL"/>
              <a:t>Deze eisen zijn overigens niet specifiek voor programma’s. Alleen worden zij moeilijker te realiseren in en programma omdat de informatiestromen zo wijd verbreid zijn en niet opgenomen in de standaardprocedures.</a:t>
            </a:r>
          </a:p>
          <a:p>
            <a:pPr eaLnBrk="1" hangingPunct="1"/>
            <a:endParaRPr lang="nl-NL"/>
          </a:p>
          <a:p>
            <a:pPr eaLnBrk="1" hangingPunct="1"/>
            <a:r>
              <a:rPr lang="nl-NL"/>
              <a:t>In de praktijk is de Programme Office de spil die dit goed moet implementeren.</a:t>
            </a:r>
          </a:p>
          <a:p>
            <a:pPr eaLnBrk="1" hangingPunct="1"/>
            <a:endParaRPr lang="nl-NL"/>
          </a:p>
          <a:p>
            <a:pPr eaLnBrk="1" hangingPunct="1"/>
            <a:endParaRPr lang="nl-N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47800BC3-7C7F-944C-AB39-AE2AE652FB9B}" type="slidenum">
              <a:rPr lang="en-GB" sz="1300">
                <a:solidFill>
                  <a:schemeClr val="tx1"/>
                </a:solidFill>
              </a:rPr>
              <a:pPr algn="r">
                <a:lnSpc>
                  <a:spcPct val="100000"/>
                </a:lnSpc>
                <a:spcAft>
                  <a:spcPct val="0"/>
                </a:spcAft>
                <a:buClrTx/>
                <a:buFontTx/>
                <a:buNone/>
              </a:pPr>
              <a:t>138</a:t>
            </a:fld>
            <a:endParaRPr lang="en-GB" sz="1300">
              <a:solidFill>
                <a:schemeClr val="tx1"/>
              </a:solidFill>
            </a:endParaRPr>
          </a:p>
        </p:txBody>
      </p:sp>
      <p:sp>
        <p:nvSpPr>
          <p:cNvPr id="627715" name="Rectangle 2"/>
          <p:cNvSpPr>
            <a:spLocks noGrp="1" noRot="1" noChangeAspect="1" noChangeArrowheads="1" noTextEdit="1"/>
          </p:cNvSpPr>
          <p:nvPr>
            <p:ph type="sldImg"/>
          </p:nvPr>
        </p:nvSpPr>
        <p:spPr>
          <a:xfrm>
            <a:off x="676275" y="885825"/>
            <a:ext cx="5753100" cy="3597275"/>
          </a:xfrm>
          <a:prstGeom prst="rect">
            <a:avLst/>
          </a:prstGeom>
          <a:ln/>
        </p:spPr>
      </p:sp>
      <p:sp>
        <p:nvSpPr>
          <p:cNvPr id="627716" name="Rectangle 3"/>
          <p:cNvSpPr>
            <a:spLocks noGrp="1" noChangeArrowheads="1"/>
          </p:cNvSpPr>
          <p:nvPr>
            <p:ph type="body" idx="1"/>
          </p:nvPr>
        </p:nvSpPr>
        <p:spPr>
          <a:xfrm>
            <a:off x="945896" y="4878830"/>
            <a:ext cx="5207509" cy="46370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3" tIns="51607" rIns="103213" bIns="51607"/>
          <a:lstStyle/>
          <a:p>
            <a:r>
              <a:rPr lang="nl-NL">
                <a:latin typeface="Tahoma" charset="0"/>
              </a:rPr>
              <a:t>De techniek Projectarchivering geeft een mogelijk Projectarchiefstructuur voor het project. Vooral voor organisaties die regelmatig projecten uitvoeren is het van het grootste belang een vaste Projectarchiefstructuur te hebben voor alle projecten.</a:t>
            </a:r>
          </a:p>
          <a:p>
            <a:endParaRPr lang="nl-NL">
              <a:latin typeface="Tahoma" charset="0"/>
            </a:endParaRPr>
          </a:p>
          <a:p>
            <a:r>
              <a:rPr lang="nl-NL">
                <a:latin typeface="Tahoma" charset="0"/>
              </a:rPr>
              <a:t>De sheet geeft de hoofdindeling van het projectarchief:</a:t>
            </a:r>
          </a:p>
          <a:p>
            <a:pPr>
              <a:buFontTx/>
              <a:buChar char="-"/>
            </a:pPr>
            <a:r>
              <a:rPr lang="nl-NL">
                <a:solidFill>
                  <a:schemeClr val="accent1"/>
                </a:solidFill>
                <a:latin typeface="Tahoma" charset="0"/>
              </a:rPr>
              <a:t>Managementdossiers: deze vallen direct onder de verantwoordelijkheid van de projectmanager. Het is daarbij verstandig het managementdossier op te delen in:</a:t>
            </a:r>
          </a:p>
          <a:p>
            <a:pPr lvl="1">
              <a:buFontTx/>
              <a:buChar char="-"/>
            </a:pPr>
            <a:r>
              <a:rPr lang="nl-NL">
                <a:solidFill>
                  <a:schemeClr val="accent1"/>
                </a:solidFill>
                <a:latin typeface="Tahoma" charset="0"/>
              </a:rPr>
              <a:t>Projectdossier: blijft gedurende het gehele project voorhanden en dient te worden gearchiveerd na afsluiting van het project.</a:t>
            </a:r>
          </a:p>
          <a:p>
            <a:pPr lvl="1">
              <a:buFontTx/>
              <a:buChar char="-"/>
            </a:pPr>
            <a:r>
              <a:rPr lang="nl-NL">
                <a:solidFill>
                  <a:schemeClr val="accent1"/>
                </a:solidFill>
                <a:latin typeface="Tahoma" charset="0"/>
              </a:rPr>
              <a:t>Fasedossiers: voor iedere fase apart. Op fasedossiers wordt vaak het principe van kind-ouder-grootouder toegepast. Het dossier van de huidige en de vorige fase zijn direct voorhanden. Dossiers van eerdere fasen worden gearchiveerd. Na het afsluiten van een project kunnen de fasedossiers worden vernietigd (houdt rekening met een wettelijke bewaarplicht).</a:t>
            </a:r>
          </a:p>
          <a:p>
            <a:pPr>
              <a:buFontTx/>
              <a:buChar char="-"/>
            </a:pPr>
            <a:r>
              <a:rPr lang="nl-NL">
                <a:solidFill>
                  <a:schemeClr val="accent1"/>
                </a:solidFill>
                <a:latin typeface="Tahoma" charset="0"/>
              </a:rPr>
              <a:t>Specialistdossier(s): de dossiers van de diverse specialisten /  teamleiders.</a:t>
            </a:r>
          </a:p>
          <a:p>
            <a:pPr>
              <a:buFontTx/>
              <a:buChar char="-"/>
            </a:pPr>
            <a:r>
              <a:rPr lang="nl-NL">
                <a:solidFill>
                  <a:schemeClr val="accent1"/>
                </a:solidFill>
                <a:latin typeface="Tahoma" charset="0"/>
              </a:rPr>
              <a:t>Kwaliteitsdossier: ook volgens de ISO norm dient er een apart kwaliteitsdossier te worden ingericht, apart van de andere dossiers.</a:t>
            </a:r>
          </a:p>
          <a:p>
            <a:endParaRPr lang="nl-NL">
              <a:latin typeface="Tahoma" charset="0"/>
            </a:endParaRPr>
          </a:p>
          <a:p>
            <a:endParaRPr lang="nl-NL">
              <a:latin typeface="Tahoma" charset="0"/>
            </a:endParaRPr>
          </a:p>
        </p:txBody>
      </p:sp>
      <p:sp>
        <p:nvSpPr>
          <p:cNvPr id="627717"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627718"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xfrm>
            <a:off x="4024293"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fld id="{AC97787E-3C84-614A-BDAF-5EA5ED325F5F}" type="slidenum">
              <a:rPr lang="en-GB" sz="1300">
                <a:solidFill>
                  <a:schemeClr val="tx1"/>
                </a:solidFill>
              </a:rPr>
              <a:pPr/>
              <a:t>140</a:t>
            </a:fld>
            <a:endParaRPr lang="en-GB" sz="1300">
              <a:solidFill>
                <a:schemeClr val="tx1"/>
              </a:solidFill>
            </a:endParaRPr>
          </a:p>
        </p:txBody>
      </p:sp>
      <p:sp>
        <p:nvSpPr>
          <p:cNvPr id="542723"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FF5D96FC-7C50-164E-A8FB-3C1366AC20B4}"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542724"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F3A49D2-4A08-F44C-8620-28B34A7003D5}" type="slidenum">
              <a:rPr lang="en-GB" sz="1300">
                <a:solidFill>
                  <a:schemeClr val="tx1"/>
                </a:solidFill>
              </a:rPr>
              <a:pPr algn="r">
                <a:lnSpc>
                  <a:spcPct val="100000"/>
                </a:lnSpc>
                <a:spcAft>
                  <a:spcPct val="0"/>
                </a:spcAft>
                <a:buClrTx/>
                <a:buFontTx/>
                <a:buNone/>
              </a:pPr>
              <a:t>140</a:t>
            </a:fld>
            <a:endParaRPr lang="en-GB" sz="1300">
              <a:solidFill>
                <a:schemeClr val="tx1"/>
              </a:solidFill>
            </a:endParaRPr>
          </a:p>
        </p:txBody>
      </p:sp>
      <p:sp>
        <p:nvSpPr>
          <p:cNvPr id="542725" name="Rectangle 2"/>
          <p:cNvSpPr>
            <a:spLocks noGrp="1" noRot="1" noChangeAspect="1" noChangeArrowheads="1" noTextEdit="1"/>
          </p:cNvSpPr>
          <p:nvPr>
            <p:ph type="sldImg"/>
          </p:nvPr>
        </p:nvSpPr>
        <p:spPr>
          <a:xfrm>
            <a:off x="-79375" y="768350"/>
            <a:ext cx="7345363" cy="4591050"/>
          </a:xfrm>
          <a:prstGeom prst="rect">
            <a:avLst/>
          </a:prstGeom>
          <a:ln/>
        </p:spPr>
      </p:sp>
      <p:sp>
        <p:nvSpPr>
          <p:cNvPr id="542726" name="Tijdelijke aanduiding voor voettekst 1"/>
          <p:cNvSpPr>
            <a:spLocks noGrp="1"/>
          </p:cNvSpPr>
          <p:nvPr>
            <p:ph type="ftr" sz="quarter" idx="4"/>
          </p:nvPr>
        </p:nvSpPr>
        <p:spPr>
          <a:xfrm>
            <a:off x="1"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nl-NL" sz="1300">
                <a:solidFill>
                  <a:schemeClr val="tx1"/>
                </a:solidFill>
              </a:rPr>
              <a:t>Hedeman Consulting / Versie 3.0 / 09-2011</a:t>
            </a:r>
            <a:endParaRPr lang="en-GB" sz="1300">
              <a:solidFill>
                <a:schemeClr val="tx1"/>
              </a:solidFill>
            </a:endParaRPr>
          </a:p>
        </p:txBody>
      </p:sp>
      <p:sp>
        <p:nvSpPr>
          <p:cNvPr id="542727" name="Tijdelijke aanduiding voor koptekst 2"/>
          <p:cNvSpPr>
            <a:spLocks noGrp="1"/>
          </p:cNvSpPr>
          <p:nvPr>
            <p:ph type="hdr" sz="quarter"/>
          </p:nvPr>
        </p:nvSpPr>
        <p:spPr>
          <a:xfrm>
            <a:off x="1" y="0"/>
            <a:ext cx="3075007" cy="5117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A52028B8-ED5F-5045-A83C-4B5ADC48DA6B}" type="slidenum">
              <a:rPr lang="en-GB" sz="1300">
                <a:solidFill>
                  <a:schemeClr val="tx1"/>
                </a:solidFill>
              </a:rPr>
              <a:pPr algn="r">
                <a:lnSpc>
                  <a:spcPct val="100000"/>
                </a:lnSpc>
                <a:spcAft>
                  <a:spcPct val="0"/>
                </a:spcAft>
                <a:buClrTx/>
                <a:buFontTx/>
                <a:buNone/>
              </a:pPr>
              <a:t>143</a:t>
            </a:fld>
            <a:endParaRPr lang="en-GB" sz="1300">
              <a:solidFill>
                <a:schemeClr val="tx1"/>
              </a:solidFill>
            </a:endParaRPr>
          </a:p>
        </p:txBody>
      </p:sp>
      <p:sp>
        <p:nvSpPr>
          <p:cNvPr id="629763" name="Tijdelijke aanduiding voor dia-afbeelding 1"/>
          <p:cNvSpPr>
            <a:spLocks noGrp="1" noRot="1" noChangeAspect="1" noTextEdit="1"/>
          </p:cNvSpPr>
          <p:nvPr>
            <p:ph type="sldImg"/>
          </p:nvPr>
        </p:nvSpPr>
        <p:spPr>
          <a:xfrm>
            <a:off x="484188" y="769938"/>
            <a:ext cx="6134100" cy="3835400"/>
          </a:xfrm>
          <a:prstGeom prst="rect">
            <a:avLst/>
          </a:prstGeom>
          <a:ln/>
        </p:spPr>
      </p:sp>
      <p:sp>
        <p:nvSpPr>
          <p:cNvPr id="629764" name="Tijdelijke aanduiding voor notities 2"/>
          <p:cNvSpPr>
            <a:spLocks noGrp="1"/>
          </p:cNvSpPr>
          <p:nvPr>
            <p:ph type="body" idx="1"/>
          </p:nvPr>
        </p:nvSpPr>
        <p:spPr>
          <a:xfrm>
            <a:off x="945896" y="4860614"/>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p>
            <a:r>
              <a:rPr lang="nl-NL">
                <a:latin typeface="Tahoma" charset="0"/>
              </a:rPr>
              <a:t>Laat cursist een voorbeeld uitwerken.</a:t>
            </a:r>
          </a:p>
        </p:txBody>
      </p:sp>
      <p:sp>
        <p:nvSpPr>
          <p:cNvPr id="629765" name="Tijdelijke aanduiding voor datum 3"/>
          <p:cNvSpPr txBox="1">
            <a:spLocks noGrp="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C8C1E042-FC35-F54E-AF6B-11139D25F735}"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629766" name="Tijdelijke aanduiding voor dianummer 4"/>
          <p:cNvSpPr txBox="1">
            <a:spLocks noGrp="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439F37EC-B3CC-0145-8887-43CF9F709202}" type="slidenum">
              <a:rPr lang="en-GB" sz="1200">
                <a:solidFill>
                  <a:schemeClr val="tx1"/>
                </a:solidFill>
              </a:rPr>
              <a:pPr algn="r">
                <a:lnSpc>
                  <a:spcPct val="100000"/>
                </a:lnSpc>
                <a:spcAft>
                  <a:spcPct val="0"/>
                </a:spcAft>
                <a:buClrTx/>
                <a:buFontTx/>
                <a:buNone/>
              </a:pPr>
              <a:t>143</a:t>
            </a:fld>
            <a:endParaRPr lang="en-GB" sz="1200">
              <a:solidFill>
                <a:schemeClr val="tx1"/>
              </a:solidFill>
            </a:endParaRPr>
          </a:p>
        </p:txBody>
      </p:sp>
      <p:sp>
        <p:nvSpPr>
          <p:cNvPr id="629767"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629768"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C21c</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12</a:t>
            </a:fld>
            <a:endParaRPr lang="en-GB"/>
          </a:p>
        </p:txBody>
      </p:sp>
    </p:spTree>
    <p:extLst>
      <p:ext uri="{BB962C8B-B14F-4D97-AF65-F5344CB8AC3E}">
        <p14:creationId xmlns:p14="http://schemas.microsoft.com/office/powerpoint/2010/main" val="145044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268C1AA9-97DC-5740-976A-BD106A654A62}" type="slidenum">
              <a:rPr lang="en-GB" sz="1300">
                <a:solidFill>
                  <a:schemeClr val="tx1"/>
                </a:solidFill>
              </a:rPr>
              <a:pPr algn="r">
                <a:lnSpc>
                  <a:spcPct val="100000"/>
                </a:lnSpc>
                <a:spcAft>
                  <a:spcPct val="0"/>
                </a:spcAft>
                <a:buClrTx/>
                <a:buFontTx/>
                <a:buNone/>
              </a:pPr>
              <a:t>144</a:t>
            </a:fld>
            <a:endParaRPr lang="en-GB" sz="1300">
              <a:solidFill>
                <a:schemeClr val="tx1"/>
              </a:solidFill>
            </a:endParaRPr>
          </a:p>
        </p:txBody>
      </p:sp>
      <p:sp>
        <p:nvSpPr>
          <p:cNvPr id="630787"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6B9FC901-795C-C14D-8FE6-37C4182A6AAF}"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630788"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7BDB8D6-339F-FB43-B545-C93E3B98723F}" type="slidenum">
              <a:rPr lang="en-GB" sz="1300">
                <a:solidFill>
                  <a:schemeClr val="tx1"/>
                </a:solidFill>
              </a:rPr>
              <a:pPr algn="r">
                <a:lnSpc>
                  <a:spcPct val="100000"/>
                </a:lnSpc>
                <a:spcAft>
                  <a:spcPct val="0"/>
                </a:spcAft>
                <a:buClrTx/>
                <a:buFontTx/>
                <a:buNone/>
              </a:pPr>
              <a:t>144</a:t>
            </a:fld>
            <a:endParaRPr lang="en-GB" sz="1300">
              <a:solidFill>
                <a:schemeClr val="tx1"/>
              </a:solidFill>
            </a:endParaRPr>
          </a:p>
        </p:txBody>
      </p:sp>
      <p:sp>
        <p:nvSpPr>
          <p:cNvPr id="630789" name="Rectangle 2"/>
          <p:cNvSpPr>
            <a:spLocks noGrp="1" noRot="1" noChangeAspect="1" noChangeArrowheads="1" noTextEdit="1"/>
          </p:cNvSpPr>
          <p:nvPr>
            <p:ph type="sldImg"/>
          </p:nvPr>
        </p:nvSpPr>
        <p:spPr>
          <a:xfrm>
            <a:off x="676275" y="884238"/>
            <a:ext cx="5753100" cy="3597275"/>
          </a:xfrm>
          <a:prstGeom prst="rect">
            <a:avLst/>
          </a:prstGeom>
          <a:ln/>
        </p:spPr>
      </p:sp>
      <p:sp>
        <p:nvSpPr>
          <p:cNvPr id="630790" name="Rectangle 3"/>
          <p:cNvSpPr>
            <a:spLocks noGrp="1" noChangeArrowheads="1"/>
          </p:cNvSpPr>
          <p:nvPr>
            <p:ph type="body" idx="1"/>
          </p:nvPr>
        </p:nvSpPr>
        <p:spPr>
          <a:xfrm>
            <a:off x="947592" y="4878830"/>
            <a:ext cx="5204119" cy="46370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08" tIns="48455" rIns="96908" bIns="48455"/>
          <a:lstStyle/>
          <a:p>
            <a:r>
              <a:rPr lang="nl-NL">
                <a:latin typeface="Tahoma" charset="0"/>
              </a:rPr>
              <a:t>Tolerantie gaat over tijd en geld. Voor beide moeten onafhankelijke toleranties worden vastgesteld. Een tolerantie is de afwijking van de overeengekomen waarde in tijd of in geld zonder dat daarvoor het naastliggende hogere niveau hoeft te worden geïnformeerd:</a:t>
            </a:r>
          </a:p>
          <a:p>
            <a:pPr>
              <a:buFontTx/>
              <a:buChar char="-"/>
            </a:pPr>
            <a:r>
              <a:rPr lang="nl-NL">
                <a:latin typeface="Tahoma" charset="0"/>
              </a:rPr>
              <a:t>projecttolerantie: de tolerantie die de stuurgroep heeft in relatie tot het bedrijfs- of programmamanagement</a:t>
            </a:r>
          </a:p>
          <a:p>
            <a:pPr>
              <a:buFontTx/>
              <a:buChar char="-"/>
            </a:pPr>
            <a:r>
              <a:rPr lang="nl-NL">
                <a:latin typeface="Tahoma" charset="0"/>
              </a:rPr>
              <a:t>Fasetolerantie: de tolerantie die de projectmanager heeft binnen een fase ten opzichte van de stuurgroep</a:t>
            </a:r>
          </a:p>
          <a:p>
            <a:r>
              <a:rPr lang="nl-NL">
                <a:latin typeface="Tahoma" charset="0"/>
              </a:rPr>
              <a:t>Ook binnen werkpakketten van teamleiders kunnen toleranties worden gedefinieerd.</a:t>
            </a:r>
          </a:p>
          <a:p>
            <a:endParaRPr lang="nl-NL">
              <a:latin typeface="Tahoma" charset="0"/>
            </a:endParaRPr>
          </a:p>
          <a:p>
            <a:r>
              <a:rPr lang="nl-NL">
                <a:latin typeface="Tahoma" charset="0"/>
              </a:rPr>
              <a:t>Toleranties hebben zowel een onder als een bovengrens. Veel organisaties willen ook zeker weten als er geld of tijd overblijft. Budgetten kunnen het volgende jaar vervallen als ze niet worden opgebruikt, of met de vrijvallende budgetten kunnen andere knelpunten eerder worden aangepakt.</a:t>
            </a:r>
          </a:p>
          <a:p>
            <a:endParaRPr lang="nl-NL">
              <a:latin typeface="Tahoma" charset="0"/>
            </a:endParaRPr>
          </a:p>
          <a:p>
            <a:r>
              <a:rPr lang="nl-NL">
                <a:latin typeface="Tahoma" charset="0"/>
              </a:rPr>
              <a:t>Toleranties moeten voor iedere fase afzonderlijk worden vastgesteld. De tolerantie voor het gehele project wordt bepaald door het bedrijfs- of programmamanagement.</a:t>
            </a:r>
          </a:p>
          <a:p>
            <a:endParaRPr lang="nl-NL">
              <a:latin typeface="Tahoma" charset="0"/>
            </a:endParaRPr>
          </a:p>
          <a:p>
            <a:r>
              <a:rPr lang="nl-NL">
                <a:latin typeface="Tahoma" charset="0"/>
              </a:rPr>
              <a:t>Zodra de projectmanager merkt dat de fase of het project buiten de vastgestelde toleranties dreigt te komen, moet de projectmanager dit escaleren aan de stuurgroep. Dus niet als het er al overheen is!!! Dit escaleren gebeurt via een afwijkingsrapport (zie verder).</a:t>
            </a:r>
          </a:p>
          <a:p>
            <a:endParaRPr lang="nl-NL">
              <a:latin typeface="Tahoma" charset="0"/>
            </a:endParaRPr>
          </a:p>
          <a:p>
            <a:r>
              <a:rPr lang="nl-NL" i="1">
                <a:latin typeface="Tahoma" charset="0"/>
              </a:rPr>
              <a:t>De meeste Nederlandse projectmanagers geven te weinig aandacht aan het beheersmechanisme tolerantie. Ook in de antwoorden in de examens blijft dit punt vaak onderbelicht en dat kost de kandidaat vaak veel punten!</a:t>
            </a:r>
            <a:r>
              <a:rPr lang="nl-NL">
                <a:latin typeface="Tahoma" charset="0"/>
              </a:rPr>
              <a:t> </a:t>
            </a:r>
          </a:p>
        </p:txBody>
      </p:sp>
      <p:sp>
        <p:nvSpPr>
          <p:cNvPr id="630791"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630792"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Rot="1" noChangeAspect="1" noChangeArrowheads="1" noTextEdit="1"/>
          </p:cNvSpPr>
          <p:nvPr>
            <p:ph type="sldImg"/>
          </p:nvPr>
        </p:nvSpPr>
        <p:spPr>
          <a:xfrm>
            <a:off x="382588" y="736600"/>
            <a:ext cx="5884862" cy="3678238"/>
          </a:xfrm>
          <a:prstGeom prst="rect">
            <a:avLst/>
          </a:prstGeom>
          <a:ln/>
        </p:spPr>
      </p:sp>
      <p:sp>
        <p:nvSpPr>
          <p:cNvPr id="1013763" name="Rectangle 3"/>
          <p:cNvSpPr>
            <a:spLocks noGrp="1" noChangeArrowheads="1"/>
          </p:cNvSpPr>
          <p:nvPr>
            <p:ph type="body" idx="1"/>
          </p:nvPr>
        </p:nvSpPr>
        <p:spPr>
          <a:xfrm>
            <a:off x="887413" y="4659313"/>
            <a:ext cx="4873625" cy="4414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4953178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4024293" y="9722883"/>
            <a:ext cx="3075007" cy="511730"/>
          </a:xfrm>
          <a:prstGeom prst="rect">
            <a:avLst/>
          </a:prstGeom>
        </p:spPr>
        <p:txBody>
          <a:bodyPr/>
          <a:lstStyle>
            <a:lvl1pPr defTabSz="947842" eaLnBrk="0" hangingPunct="0">
              <a:defRPr sz="2500">
                <a:solidFill>
                  <a:schemeClr val="tx1"/>
                </a:solidFill>
                <a:latin typeface="Tahoma" charset="0"/>
                <a:ea typeface="MS PGothic" charset="0"/>
                <a:cs typeface="MS PGothic" charset="0"/>
              </a:defRPr>
            </a:lvl1pPr>
            <a:lvl2pPr marL="782346" indent="-300902" defTabSz="947842" eaLnBrk="0" hangingPunct="0">
              <a:defRPr sz="2500">
                <a:solidFill>
                  <a:schemeClr val="tx1"/>
                </a:solidFill>
                <a:latin typeface="Tahoma" charset="0"/>
                <a:ea typeface="MS PGothic" charset="0"/>
                <a:cs typeface="MS PGothic" charset="0"/>
              </a:defRPr>
            </a:lvl2pPr>
            <a:lvl3pPr marL="1203609" indent="-240722" defTabSz="947842" eaLnBrk="0" hangingPunct="0">
              <a:defRPr sz="2500">
                <a:solidFill>
                  <a:schemeClr val="tx1"/>
                </a:solidFill>
                <a:latin typeface="Tahoma" charset="0"/>
                <a:ea typeface="MS PGothic" charset="0"/>
                <a:cs typeface="MS PGothic" charset="0"/>
              </a:defRPr>
            </a:lvl3pPr>
            <a:lvl4pPr marL="1685053" indent="-240722" defTabSz="947842" eaLnBrk="0" hangingPunct="0">
              <a:defRPr sz="2500">
                <a:solidFill>
                  <a:schemeClr val="tx1"/>
                </a:solidFill>
                <a:latin typeface="Tahoma" charset="0"/>
                <a:ea typeface="MS PGothic" charset="0"/>
                <a:cs typeface="MS PGothic" charset="0"/>
              </a:defRPr>
            </a:lvl4pPr>
            <a:lvl5pPr marL="2166496" indent="-240722" defTabSz="947842" eaLnBrk="0" hangingPunct="0">
              <a:defRPr sz="2500">
                <a:solidFill>
                  <a:schemeClr val="tx1"/>
                </a:solidFill>
                <a:latin typeface="Tahoma" charset="0"/>
                <a:ea typeface="MS PGothic" charset="0"/>
                <a:cs typeface="MS PGothic" charset="0"/>
              </a:defRPr>
            </a:lvl5pPr>
            <a:lvl6pPr marL="2647939" indent="-240722" algn="ctr" defTabSz="947842" eaLnBrk="0" fontAlgn="base" hangingPunct="0">
              <a:spcBef>
                <a:spcPct val="0"/>
              </a:spcBef>
              <a:spcAft>
                <a:spcPct val="0"/>
              </a:spcAft>
              <a:defRPr sz="2500">
                <a:solidFill>
                  <a:schemeClr val="tx1"/>
                </a:solidFill>
                <a:latin typeface="Tahoma" charset="0"/>
                <a:ea typeface="MS PGothic" charset="0"/>
                <a:cs typeface="MS PGothic" charset="0"/>
              </a:defRPr>
            </a:lvl6pPr>
            <a:lvl7pPr marL="3129383" indent="-240722" algn="ctr" defTabSz="947842" eaLnBrk="0" fontAlgn="base" hangingPunct="0">
              <a:spcBef>
                <a:spcPct val="0"/>
              </a:spcBef>
              <a:spcAft>
                <a:spcPct val="0"/>
              </a:spcAft>
              <a:defRPr sz="2500">
                <a:solidFill>
                  <a:schemeClr val="tx1"/>
                </a:solidFill>
                <a:latin typeface="Tahoma" charset="0"/>
                <a:ea typeface="MS PGothic" charset="0"/>
                <a:cs typeface="MS PGothic" charset="0"/>
              </a:defRPr>
            </a:lvl7pPr>
            <a:lvl8pPr marL="3610827" indent="-240722" algn="ctr" defTabSz="947842" eaLnBrk="0" fontAlgn="base" hangingPunct="0">
              <a:spcBef>
                <a:spcPct val="0"/>
              </a:spcBef>
              <a:spcAft>
                <a:spcPct val="0"/>
              </a:spcAft>
              <a:defRPr sz="2500">
                <a:solidFill>
                  <a:schemeClr val="tx1"/>
                </a:solidFill>
                <a:latin typeface="Tahoma" charset="0"/>
                <a:ea typeface="MS PGothic" charset="0"/>
                <a:cs typeface="MS PGothic" charset="0"/>
              </a:defRPr>
            </a:lvl8pPr>
            <a:lvl9pPr marL="4092270" indent="-240722" algn="ctr" defTabSz="947842" eaLnBrk="0" fontAlgn="base" hangingPunct="0">
              <a:spcBef>
                <a:spcPct val="0"/>
              </a:spcBef>
              <a:spcAft>
                <a:spcPct val="0"/>
              </a:spcAft>
              <a:defRPr sz="2500">
                <a:solidFill>
                  <a:schemeClr val="tx1"/>
                </a:solidFill>
                <a:latin typeface="Tahoma" charset="0"/>
                <a:ea typeface="MS PGothic" charset="0"/>
                <a:cs typeface="MS PGothic" charset="0"/>
              </a:defRPr>
            </a:lvl9pPr>
          </a:lstStyle>
          <a:p>
            <a:pPr eaLnBrk="1" hangingPunct="1">
              <a:defRPr/>
            </a:pPr>
            <a:fld id="{0A51B617-C558-A24A-9184-A96CD2B1F6E9}" type="slidenum">
              <a:rPr lang="nl-NL" sz="1300">
                <a:latin typeface="Times New Roman" charset="0"/>
              </a:rPr>
              <a:pPr eaLnBrk="1" hangingPunct="1">
                <a:defRPr/>
              </a:pPr>
              <a:t>146</a:t>
            </a:fld>
            <a:endParaRPr lang="nl-NL" sz="1300">
              <a:latin typeface="Times New Roman" charset="0"/>
            </a:endParaRPr>
          </a:p>
        </p:txBody>
      </p:sp>
      <p:sp>
        <p:nvSpPr>
          <p:cNvPr id="369666" name="Rectangle 7"/>
          <p:cNvSpPr txBox="1">
            <a:spLocks noGrp="1" noChangeArrowheads="1"/>
          </p:cNvSpPr>
          <p:nvPr/>
        </p:nvSpPr>
        <p:spPr bwMode="auto">
          <a:xfrm>
            <a:off x="4023670" y="9722717"/>
            <a:ext cx="3075631"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91" tIns="47395" rIns="94791" bIns="47395" anchor="b"/>
          <a:lstStyle>
            <a:lvl1pPr defTabSz="900113" eaLnBrk="0" hangingPunct="0">
              <a:defRPr sz="2400">
                <a:solidFill>
                  <a:schemeClr val="tx1"/>
                </a:solidFill>
                <a:latin typeface="Tahoma" charset="0"/>
                <a:ea typeface="MS PGothic" charset="0"/>
                <a:cs typeface="MS PGothic" charset="0"/>
              </a:defRPr>
            </a:lvl1pPr>
            <a:lvl2pPr marL="742950" indent="-285750" defTabSz="900113" eaLnBrk="0" hangingPunct="0">
              <a:defRPr sz="2400">
                <a:solidFill>
                  <a:schemeClr val="tx1"/>
                </a:solidFill>
                <a:latin typeface="Tahoma" charset="0"/>
                <a:ea typeface="MS PGothic" charset="0"/>
                <a:cs typeface="MS PGothic" charset="0"/>
              </a:defRPr>
            </a:lvl2pPr>
            <a:lvl3pPr marL="1143000" indent="-228600" defTabSz="900113" eaLnBrk="0" hangingPunct="0">
              <a:defRPr sz="2400">
                <a:solidFill>
                  <a:schemeClr val="tx1"/>
                </a:solidFill>
                <a:latin typeface="Tahoma" charset="0"/>
                <a:ea typeface="MS PGothic" charset="0"/>
                <a:cs typeface="MS PGothic" charset="0"/>
              </a:defRPr>
            </a:lvl3pPr>
            <a:lvl4pPr marL="1600200" indent="-228600" defTabSz="900113" eaLnBrk="0" hangingPunct="0">
              <a:defRPr sz="2400">
                <a:solidFill>
                  <a:schemeClr val="tx1"/>
                </a:solidFill>
                <a:latin typeface="Tahoma" charset="0"/>
                <a:ea typeface="MS PGothic" charset="0"/>
                <a:cs typeface="MS PGothic" charset="0"/>
              </a:defRPr>
            </a:lvl4pPr>
            <a:lvl5pPr marL="2057400" indent="-228600" defTabSz="900113" eaLnBrk="0" hangingPunct="0">
              <a:defRPr sz="2400">
                <a:solidFill>
                  <a:schemeClr val="tx1"/>
                </a:solidFill>
                <a:latin typeface="Tahoma" charset="0"/>
                <a:ea typeface="MS PGothic" charset="0"/>
                <a:cs typeface="MS PGothic" charset="0"/>
              </a:defRPr>
            </a:lvl5pPr>
            <a:lvl6pPr marL="2514600" indent="-228600" algn="ctr" defTabSz="900113"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algn="ctr" defTabSz="900113"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algn="ctr" defTabSz="900113"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algn="ctr" defTabSz="900113"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r" eaLnBrk="1" hangingPunct="1"/>
            <a:fld id="{1B9D0FCB-850B-E24D-9878-2DFDCBEF2300}" type="slidenum">
              <a:rPr lang="nl-NL" sz="1300">
                <a:latin typeface="Times New Roman" charset="0"/>
              </a:rPr>
              <a:pPr algn="r" eaLnBrk="1" hangingPunct="1"/>
              <a:t>146</a:t>
            </a:fld>
            <a:endParaRPr lang="nl-NL" sz="1300">
              <a:latin typeface="Times New Roman" charset="0"/>
            </a:endParaRPr>
          </a:p>
        </p:txBody>
      </p:sp>
      <p:sp>
        <p:nvSpPr>
          <p:cNvPr id="4450307" name="Rectangle 2"/>
          <p:cNvSpPr>
            <a:spLocks noGrp="1" noRot="1" noChangeAspect="1" noChangeArrowheads="1" noTextEdit="1"/>
          </p:cNvSpPr>
          <p:nvPr>
            <p:ph type="sldImg"/>
          </p:nvPr>
        </p:nvSpPr>
        <p:spPr>
          <a:xfrm>
            <a:off x="485775" y="769938"/>
            <a:ext cx="6134100" cy="3835400"/>
          </a:xfrm>
          <a:prstGeom prst="rect">
            <a:avLst/>
          </a:prstGeom>
          <a:ln/>
        </p:spPr>
      </p:sp>
      <p:sp>
        <p:nvSpPr>
          <p:cNvPr id="4450308" name="Rectangle 3"/>
          <p:cNvSpPr>
            <a:spLocks noGrp="1" noChangeArrowheads="1"/>
          </p:cNvSpPr>
          <p:nvPr>
            <p:ph type="body" idx="1"/>
          </p:nvPr>
        </p:nvSpPr>
        <p:spPr>
          <a:xfrm>
            <a:off x="709762" y="4861360"/>
            <a:ext cx="5679778" cy="4605409"/>
          </a:xfrm>
        </p:spPr>
        <p:txBody>
          <a:bodyPr/>
          <a:lstStyle/>
          <a:p>
            <a:pPr defTabSz="962887" eaLnBrk="1" hangingPunct="1">
              <a:defRPr/>
            </a:pPr>
            <a:endParaRPr lang="en-US">
              <a:ea typeface="ＭＳ Ｐゴシック" charset="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024293" y="9722883"/>
            <a:ext cx="3075007" cy="511730"/>
          </a:xfrm>
          <a:prstGeom prst="rect">
            <a:avLst/>
          </a:prstGeom>
          <a:ln/>
        </p:spPr>
        <p:txBody>
          <a:bodyPr/>
          <a:lstStyle/>
          <a:p>
            <a:pPr>
              <a:defRPr/>
            </a:pPr>
            <a:fld id="{B848ABFB-2F2F-4908-9A21-F1AB7F96E54E}" type="slidenum">
              <a:rPr lang="nl-NL"/>
              <a:pPr>
                <a:defRPr/>
              </a:pPr>
              <a:t>148</a:t>
            </a:fld>
            <a:endParaRPr lang="nl-NL"/>
          </a:p>
        </p:txBody>
      </p:sp>
      <p:sp>
        <p:nvSpPr>
          <p:cNvPr id="645122" name="Rectangle 2"/>
          <p:cNvSpPr>
            <a:spLocks noGrp="1" noRot="1" noChangeAspect="1" noChangeArrowheads="1" noTextEdit="1"/>
          </p:cNvSpPr>
          <p:nvPr>
            <p:ph type="sldImg"/>
          </p:nvPr>
        </p:nvSpPr>
        <p:spPr>
          <a:xfrm>
            <a:off x="479425" y="766763"/>
            <a:ext cx="6140450" cy="3838575"/>
          </a:xfrm>
          <a:prstGeom prst="rect">
            <a:avLst/>
          </a:prstGeom>
          <a:ln/>
        </p:spPr>
      </p:sp>
      <p:sp>
        <p:nvSpPr>
          <p:cNvPr id="64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024293" y="9722883"/>
            <a:ext cx="3075007" cy="511730"/>
          </a:xfrm>
          <a:prstGeom prst="rect">
            <a:avLst/>
          </a:prstGeom>
        </p:spPr>
        <p:txBody>
          <a:bodyPr/>
          <a:lstStyle>
            <a:lvl1pPr defTabSz="948719" eaLnBrk="0" hangingPunct="0">
              <a:defRPr sz="2500">
                <a:solidFill>
                  <a:schemeClr val="tx1"/>
                </a:solidFill>
                <a:latin typeface="Tahoma" charset="0"/>
                <a:ea typeface="MS PGothic" charset="0"/>
                <a:cs typeface="MS PGothic" charset="0"/>
              </a:defRPr>
            </a:lvl1pPr>
            <a:lvl2pPr marL="783069" indent="-301181" defTabSz="948719" eaLnBrk="0" hangingPunct="0">
              <a:defRPr sz="2500">
                <a:solidFill>
                  <a:schemeClr val="tx1"/>
                </a:solidFill>
                <a:latin typeface="Tahoma" charset="0"/>
                <a:ea typeface="MS PGothic" charset="0"/>
                <a:cs typeface="MS PGothic" charset="0"/>
              </a:defRPr>
            </a:lvl2pPr>
            <a:lvl3pPr marL="1204722" indent="-240944" defTabSz="948719" eaLnBrk="0" hangingPunct="0">
              <a:defRPr sz="2500">
                <a:solidFill>
                  <a:schemeClr val="tx1"/>
                </a:solidFill>
                <a:latin typeface="Tahoma" charset="0"/>
                <a:ea typeface="MS PGothic" charset="0"/>
                <a:cs typeface="MS PGothic" charset="0"/>
              </a:defRPr>
            </a:lvl3pPr>
            <a:lvl4pPr marL="1686611" indent="-240944" defTabSz="948719" eaLnBrk="0" hangingPunct="0">
              <a:defRPr sz="2500">
                <a:solidFill>
                  <a:schemeClr val="tx1"/>
                </a:solidFill>
                <a:latin typeface="Tahoma" charset="0"/>
                <a:ea typeface="MS PGothic" charset="0"/>
                <a:cs typeface="MS PGothic" charset="0"/>
              </a:defRPr>
            </a:lvl4pPr>
            <a:lvl5pPr marL="2168500" indent="-240944" defTabSz="948719" eaLnBrk="0" hangingPunct="0">
              <a:defRPr sz="2500">
                <a:solidFill>
                  <a:schemeClr val="tx1"/>
                </a:solidFill>
                <a:latin typeface="Tahoma" charset="0"/>
                <a:ea typeface="MS PGothic" charset="0"/>
                <a:cs typeface="MS PGothic" charset="0"/>
              </a:defRPr>
            </a:lvl5pPr>
            <a:lvl6pPr marL="2650388" indent="-240944" algn="ctr" defTabSz="948719" eaLnBrk="0" fontAlgn="base" hangingPunct="0">
              <a:spcBef>
                <a:spcPct val="0"/>
              </a:spcBef>
              <a:spcAft>
                <a:spcPct val="0"/>
              </a:spcAft>
              <a:defRPr sz="2500">
                <a:solidFill>
                  <a:schemeClr val="tx1"/>
                </a:solidFill>
                <a:latin typeface="Tahoma" charset="0"/>
                <a:ea typeface="MS PGothic" charset="0"/>
                <a:cs typeface="MS PGothic" charset="0"/>
              </a:defRPr>
            </a:lvl6pPr>
            <a:lvl7pPr marL="3132277" indent="-240944" algn="ctr" defTabSz="948719" eaLnBrk="0" fontAlgn="base" hangingPunct="0">
              <a:spcBef>
                <a:spcPct val="0"/>
              </a:spcBef>
              <a:spcAft>
                <a:spcPct val="0"/>
              </a:spcAft>
              <a:defRPr sz="2500">
                <a:solidFill>
                  <a:schemeClr val="tx1"/>
                </a:solidFill>
                <a:latin typeface="Tahoma" charset="0"/>
                <a:ea typeface="MS PGothic" charset="0"/>
                <a:cs typeface="MS PGothic" charset="0"/>
              </a:defRPr>
            </a:lvl7pPr>
            <a:lvl8pPr marL="3614166" indent="-240944" algn="ctr" defTabSz="948719" eaLnBrk="0" fontAlgn="base" hangingPunct="0">
              <a:spcBef>
                <a:spcPct val="0"/>
              </a:spcBef>
              <a:spcAft>
                <a:spcPct val="0"/>
              </a:spcAft>
              <a:defRPr sz="2500">
                <a:solidFill>
                  <a:schemeClr val="tx1"/>
                </a:solidFill>
                <a:latin typeface="Tahoma" charset="0"/>
                <a:ea typeface="MS PGothic" charset="0"/>
                <a:cs typeface="MS PGothic" charset="0"/>
              </a:defRPr>
            </a:lvl8pPr>
            <a:lvl9pPr marL="4096055" indent="-240944" algn="ctr" defTabSz="948719" eaLnBrk="0" fontAlgn="base" hangingPunct="0">
              <a:spcBef>
                <a:spcPct val="0"/>
              </a:spcBef>
              <a:spcAft>
                <a:spcPct val="0"/>
              </a:spcAft>
              <a:defRPr sz="2500">
                <a:solidFill>
                  <a:schemeClr val="tx1"/>
                </a:solidFill>
                <a:latin typeface="Tahoma" charset="0"/>
                <a:ea typeface="MS PGothic" charset="0"/>
                <a:cs typeface="MS PGothic" charset="0"/>
              </a:defRPr>
            </a:lvl9pPr>
          </a:lstStyle>
          <a:p>
            <a:pPr eaLnBrk="1" hangingPunct="1">
              <a:defRPr/>
            </a:pPr>
            <a:fld id="{A3FB8E8B-5D14-4442-84A5-FDCBA2A5F089}" type="slidenum">
              <a:rPr lang="nl-NL" sz="1300">
                <a:latin typeface="Times New Roman" charset="0"/>
              </a:rPr>
              <a:pPr eaLnBrk="1" hangingPunct="1">
                <a:defRPr/>
              </a:pPr>
              <a:t>150</a:t>
            </a:fld>
            <a:endParaRPr lang="nl-NL" sz="1300">
              <a:latin typeface="Times New Roman" charset="0"/>
            </a:endParaRPr>
          </a:p>
        </p:txBody>
      </p:sp>
      <p:sp>
        <p:nvSpPr>
          <p:cNvPr id="4374530" name="Rectangle 2"/>
          <p:cNvSpPr>
            <a:spLocks noGrp="1" noRot="1" noChangeAspect="1" noChangeArrowheads="1" noTextEdit="1"/>
          </p:cNvSpPr>
          <p:nvPr>
            <p:ph type="sldImg"/>
          </p:nvPr>
        </p:nvSpPr>
        <p:spPr>
          <a:xfrm>
            <a:off x="485775" y="769938"/>
            <a:ext cx="6134100" cy="3835400"/>
          </a:xfrm>
          <a:prstGeom prst="rect">
            <a:avLst/>
          </a:prstGeom>
          <a:ln/>
        </p:spPr>
      </p:sp>
      <p:sp>
        <p:nvSpPr>
          <p:cNvPr id="4374531" name="Rectangle 3"/>
          <p:cNvSpPr>
            <a:spLocks noGrp="1" noChangeArrowheads="1"/>
          </p:cNvSpPr>
          <p:nvPr>
            <p:ph type="body" idx="1"/>
          </p:nvPr>
        </p:nvSpPr>
        <p:spPr/>
        <p:txBody>
          <a:bodyPr/>
          <a:lstStyle/>
          <a:p>
            <a:pPr defTabSz="963778" eaLnBrk="1" hangingPunct="1">
              <a:defRPr/>
            </a:pPr>
            <a:endParaRPr lang="en-US">
              <a:ea typeface="ＭＳ Ｐゴシック" charset="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024293" y="9722883"/>
            <a:ext cx="3075007" cy="511730"/>
          </a:xfrm>
          <a:prstGeom prst="rect">
            <a:avLst/>
          </a:prstGeom>
        </p:spPr>
        <p:txBody>
          <a:bodyPr/>
          <a:lstStyle>
            <a:lvl1pPr defTabSz="948719" eaLnBrk="0" hangingPunct="0">
              <a:defRPr sz="2500">
                <a:solidFill>
                  <a:schemeClr val="tx1"/>
                </a:solidFill>
                <a:latin typeface="Tahoma" charset="0"/>
                <a:ea typeface="MS PGothic" charset="0"/>
                <a:cs typeface="MS PGothic" charset="0"/>
              </a:defRPr>
            </a:lvl1pPr>
            <a:lvl2pPr marL="783069" indent="-301181" defTabSz="948719" eaLnBrk="0" hangingPunct="0">
              <a:defRPr sz="2500">
                <a:solidFill>
                  <a:schemeClr val="tx1"/>
                </a:solidFill>
                <a:latin typeface="Tahoma" charset="0"/>
                <a:ea typeface="MS PGothic" charset="0"/>
                <a:cs typeface="MS PGothic" charset="0"/>
              </a:defRPr>
            </a:lvl2pPr>
            <a:lvl3pPr marL="1204722" indent="-240944" defTabSz="948719" eaLnBrk="0" hangingPunct="0">
              <a:defRPr sz="2500">
                <a:solidFill>
                  <a:schemeClr val="tx1"/>
                </a:solidFill>
                <a:latin typeface="Tahoma" charset="0"/>
                <a:ea typeface="MS PGothic" charset="0"/>
                <a:cs typeface="MS PGothic" charset="0"/>
              </a:defRPr>
            </a:lvl3pPr>
            <a:lvl4pPr marL="1686611" indent="-240944" defTabSz="948719" eaLnBrk="0" hangingPunct="0">
              <a:defRPr sz="2500">
                <a:solidFill>
                  <a:schemeClr val="tx1"/>
                </a:solidFill>
                <a:latin typeface="Tahoma" charset="0"/>
                <a:ea typeface="MS PGothic" charset="0"/>
                <a:cs typeface="MS PGothic" charset="0"/>
              </a:defRPr>
            </a:lvl4pPr>
            <a:lvl5pPr marL="2168500" indent="-240944" defTabSz="948719" eaLnBrk="0" hangingPunct="0">
              <a:defRPr sz="2500">
                <a:solidFill>
                  <a:schemeClr val="tx1"/>
                </a:solidFill>
                <a:latin typeface="Tahoma" charset="0"/>
                <a:ea typeface="MS PGothic" charset="0"/>
                <a:cs typeface="MS PGothic" charset="0"/>
              </a:defRPr>
            </a:lvl5pPr>
            <a:lvl6pPr marL="2650388" indent="-240944" algn="ctr" defTabSz="948719" eaLnBrk="0" fontAlgn="base" hangingPunct="0">
              <a:spcBef>
                <a:spcPct val="0"/>
              </a:spcBef>
              <a:spcAft>
                <a:spcPct val="0"/>
              </a:spcAft>
              <a:defRPr sz="2500">
                <a:solidFill>
                  <a:schemeClr val="tx1"/>
                </a:solidFill>
                <a:latin typeface="Tahoma" charset="0"/>
                <a:ea typeface="MS PGothic" charset="0"/>
                <a:cs typeface="MS PGothic" charset="0"/>
              </a:defRPr>
            </a:lvl6pPr>
            <a:lvl7pPr marL="3132277" indent="-240944" algn="ctr" defTabSz="948719" eaLnBrk="0" fontAlgn="base" hangingPunct="0">
              <a:spcBef>
                <a:spcPct val="0"/>
              </a:spcBef>
              <a:spcAft>
                <a:spcPct val="0"/>
              </a:spcAft>
              <a:defRPr sz="2500">
                <a:solidFill>
                  <a:schemeClr val="tx1"/>
                </a:solidFill>
                <a:latin typeface="Tahoma" charset="0"/>
                <a:ea typeface="MS PGothic" charset="0"/>
                <a:cs typeface="MS PGothic" charset="0"/>
              </a:defRPr>
            </a:lvl7pPr>
            <a:lvl8pPr marL="3614166" indent="-240944" algn="ctr" defTabSz="948719" eaLnBrk="0" fontAlgn="base" hangingPunct="0">
              <a:spcBef>
                <a:spcPct val="0"/>
              </a:spcBef>
              <a:spcAft>
                <a:spcPct val="0"/>
              </a:spcAft>
              <a:defRPr sz="2500">
                <a:solidFill>
                  <a:schemeClr val="tx1"/>
                </a:solidFill>
                <a:latin typeface="Tahoma" charset="0"/>
                <a:ea typeface="MS PGothic" charset="0"/>
                <a:cs typeface="MS PGothic" charset="0"/>
              </a:defRPr>
            </a:lvl8pPr>
            <a:lvl9pPr marL="4096055" indent="-240944" algn="ctr" defTabSz="948719" eaLnBrk="0" fontAlgn="base" hangingPunct="0">
              <a:spcBef>
                <a:spcPct val="0"/>
              </a:spcBef>
              <a:spcAft>
                <a:spcPct val="0"/>
              </a:spcAft>
              <a:defRPr sz="2500">
                <a:solidFill>
                  <a:schemeClr val="tx1"/>
                </a:solidFill>
                <a:latin typeface="Tahoma" charset="0"/>
                <a:ea typeface="MS PGothic" charset="0"/>
                <a:cs typeface="MS PGothic" charset="0"/>
              </a:defRPr>
            </a:lvl9pPr>
          </a:lstStyle>
          <a:p>
            <a:pPr eaLnBrk="1" hangingPunct="1">
              <a:defRPr/>
            </a:pPr>
            <a:fld id="{A3FB8E8B-5D14-4442-84A5-FDCBA2A5F089}" type="slidenum">
              <a:rPr lang="nl-NL" sz="1300">
                <a:latin typeface="Times New Roman" charset="0"/>
              </a:rPr>
              <a:pPr eaLnBrk="1" hangingPunct="1">
                <a:defRPr/>
              </a:pPr>
              <a:t>152</a:t>
            </a:fld>
            <a:endParaRPr lang="nl-NL" sz="1300">
              <a:latin typeface="Times New Roman" charset="0"/>
            </a:endParaRPr>
          </a:p>
        </p:txBody>
      </p:sp>
      <p:sp>
        <p:nvSpPr>
          <p:cNvPr id="4374530" name="Rectangle 2"/>
          <p:cNvSpPr>
            <a:spLocks noGrp="1" noRot="1" noChangeAspect="1" noChangeArrowheads="1" noTextEdit="1"/>
          </p:cNvSpPr>
          <p:nvPr>
            <p:ph type="sldImg"/>
          </p:nvPr>
        </p:nvSpPr>
        <p:spPr>
          <a:xfrm>
            <a:off x="485775" y="769938"/>
            <a:ext cx="6134100" cy="3835400"/>
          </a:xfrm>
          <a:prstGeom prst="rect">
            <a:avLst/>
          </a:prstGeom>
          <a:ln/>
        </p:spPr>
      </p:sp>
      <p:sp>
        <p:nvSpPr>
          <p:cNvPr id="4374531" name="Rectangle 3"/>
          <p:cNvSpPr>
            <a:spLocks noGrp="1" noChangeArrowheads="1"/>
          </p:cNvSpPr>
          <p:nvPr>
            <p:ph type="body" idx="1"/>
          </p:nvPr>
        </p:nvSpPr>
        <p:spPr/>
        <p:txBody>
          <a:bodyPr/>
          <a:lstStyle/>
          <a:p>
            <a:pPr defTabSz="963778"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39703054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2CA9CA50-6AE4-5043-AEEF-9D74E8EDD1A9}" type="slidenum">
              <a:rPr lang="en-GB" sz="1300">
                <a:solidFill>
                  <a:schemeClr val="tx1"/>
                </a:solidFill>
              </a:rPr>
              <a:pPr algn="r">
                <a:lnSpc>
                  <a:spcPct val="100000"/>
                </a:lnSpc>
                <a:spcAft>
                  <a:spcPct val="0"/>
                </a:spcAft>
                <a:buClrTx/>
                <a:buFontTx/>
                <a:buNone/>
              </a:pPr>
              <a:t>155</a:t>
            </a:fld>
            <a:endParaRPr lang="en-GB" sz="1300">
              <a:solidFill>
                <a:schemeClr val="tx1"/>
              </a:solidFill>
            </a:endParaRPr>
          </a:p>
        </p:txBody>
      </p:sp>
      <p:sp>
        <p:nvSpPr>
          <p:cNvPr id="645123"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118C0C37-AA30-FD45-9B97-DC61AFF779F6}" type="slidenum">
              <a:rPr lang="en-GB" sz="1300">
                <a:solidFill>
                  <a:schemeClr val="tx1"/>
                </a:solidFill>
              </a:rPr>
              <a:pPr algn="r">
                <a:lnSpc>
                  <a:spcPct val="100000"/>
                </a:lnSpc>
                <a:spcAft>
                  <a:spcPct val="0"/>
                </a:spcAft>
                <a:buClrTx/>
                <a:buFontTx/>
                <a:buNone/>
              </a:pPr>
              <a:t>155</a:t>
            </a:fld>
            <a:endParaRPr lang="en-GB" sz="1300">
              <a:solidFill>
                <a:schemeClr val="tx1"/>
              </a:solidFill>
            </a:endParaRPr>
          </a:p>
        </p:txBody>
      </p:sp>
      <p:sp>
        <p:nvSpPr>
          <p:cNvPr id="645124" name="Rectangle 2"/>
          <p:cNvSpPr>
            <a:spLocks noGrp="1" noRot="1" noChangeAspect="1" noChangeArrowheads="1" noTextEdit="1"/>
          </p:cNvSpPr>
          <p:nvPr>
            <p:ph type="sldImg"/>
          </p:nvPr>
        </p:nvSpPr>
        <p:spPr>
          <a:xfrm>
            <a:off x="-80963" y="768350"/>
            <a:ext cx="7340601" cy="4589463"/>
          </a:xfrm>
          <a:prstGeom prst="rect">
            <a:avLst/>
          </a:prstGeom>
          <a:ln/>
        </p:spPr>
      </p:sp>
      <p:sp>
        <p:nvSpPr>
          <p:cNvPr id="645125" name="Rectangle 3"/>
          <p:cNvSpPr>
            <a:spLocks noGrp="1" noChangeArrowheads="1"/>
          </p:cNvSpPr>
          <p:nvPr>
            <p:ph type="body" idx="1"/>
          </p:nvPr>
        </p:nvSpPr>
        <p:spPr>
          <a:xfrm>
            <a:off x="947591" y="4880487"/>
            <a:ext cx="5207509" cy="45575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ahoma" charset="0"/>
            </a:endParaRPr>
          </a:p>
        </p:txBody>
      </p:sp>
      <p:sp>
        <p:nvSpPr>
          <p:cNvPr id="645126"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645127"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7"/>
          <p:cNvSpPr>
            <a:spLocks noGrp="1" noChangeArrowheads="1"/>
          </p:cNvSpPr>
          <p:nvPr>
            <p:ph type="sldNum" sz="quarter" idx="5"/>
          </p:nvPr>
        </p:nvSpPr>
        <p:spPr>
          <a:xfrm>
            <a:off x="4024293"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fld id="{884BB307-C7FE-7B49-B368-AA51B29FDD01}" type="slidenum">
              <a:rPr lang="en-GB" sz="1300">
                <a:solidFill>
                  <a:schemeClr val="tx1"/>
                </a:solidFill>
              </a:rPr>
              <a:pPr/>
              <a:t>158</a:t>
            </a:fld>
            <a:endParaRPr lang="en-GB" sz="1300">
              <a:solidFill>
                <a:schemeClr val="tx1"/>
              </a:solidFill>
            </a:endParaRPr>
          </a:p>
        </p:txBody>
      </p:sp>
      <p:sp>
        <p:nvSpPr>
          <p:cNvPr id="646147"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0B157EB-79B0-3F46-B35D-D0372471BDA8}" type="slidenum">
              <a:rPr lang="en-GB" sz="1300">
                <a:solidFill>
                  <a:schemeClr val="tx1"/>
                </a:solidFill>
              </a:rPr>
              <a:pPr algn="r">
                <a:lnSpc>
                  <a:spcPct val="100000"/>
                </a:lnSpc>
                <a:spcAft>
                  <a:spcPct val="0"/>
                </a:spcAft>
                <a:buClrTx/>
                <a:buFontTx/>
                <a:buNone/>
              </a:pPr>
              <a:t>158</a:t>
            </a:fld>
            <a:endParaRPr lang="en-GB" sz="1300">
              <a:solidFill>
                <a:schemeClr val="tx1"/>
              </a:solidFill>
            </a:endParaRPr>
          </a:p>
        </p:txBody>
      </p:sp>
      <p:sp>
        <p:nvSpPr>
          <p:cNvPr id="646148" name="Rectangle 2"/>
          <p:cNvSpPr>
            <a:spLocks noGrp="1" noRot="1" noChangeAspect="1" noChangeArrowheads="1" noTextEdit="1"/>
          </p:cNvSpPr>
          <p:nvPr>
            <p:ph type="sldImg"/>
          </p:nvPr>
        </p:nvSpPr>
        <p:spPr>
          <a:xfrm>
            <a:off x="676275" y="884238"/>
            <a:ext cx="5754688" cy="3597275"/>
          </a:xfrm>
          <a:prstGeom prst="rect">
            <a:avLst/>
          </a:prstGeom>
          <a:ln/>
        </p:spPr>
      </p:sp>
      <p:sp>
        <p:nvSpPr>
          <p:cNvPr id="646149" name="Rectangle 3"/>
          <p:cNvSpPr>
            <a:spLocks noGrp="1" noChangeArrowheads="1"/>
          </p:cNvSpPr>
          <p:nvPr>
            <p:ph type="body" idx="1"/>
          </p:nvPr>
        </p:nvSpPr>
        <p:spPr>
          <a:xfrm>
            <a:off x="949286" y="4878830"/>
            <a:ext cx="5200729" cy="4638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79" tIns="47439" rIns="94879" bIns="47439"/>
          <a:lstStyle/>
          <a:p>
            <a:r>
              <a:rPr lang="nl-NL">
                <a:solidFill>
                  <a:srgbClr val="009486"/>
                </a:solidFill>
                <a:latin typeface="Tahoma" charset="0"/>
              </a:rPr>
              <a:t>Beheerste afsluiting:</a:t>
            </a:r>
          </a:p>
          <a:p>
            <a:pPr>
              <a:buFontTx/>
              <a:buChar char="-"/>
            </a:pPr>
            <a:r>
              <a:rPr lang="nl-NL" i="1">
                <a:solidFill>
                  <a:srgbClr val="009486"/>
                </a:solidFill>
                <a:latin typeface="Garamond" charset="0"/>
                <a:cs typeface="Tahoma" charset="0"/>
              </a:rPr>
              <a:t>Aankondiging projecteinde</a:t>
            </a:r>
            <a:r>
              <a:rPr lang="nl-NL">
                <a:solidFill>
                  <a:srgbClr val="009486"/>
                </a:solidFill>
                <a:latin typeface="Garamond" charset="0"/>
                <a:cs typeface="Tahoma" charset="0"/>
              </a:rPr>
              <a:t> informeert allen die mensen, middelen en diensten leveren aan het project, dat het project binnenkort wordt beëindigd.</a:t>
            </a:r>
          </a:p>
          <a:p>
            <a:pPr>
              <a:buFontTx/>
              <a:buChar char="-"/>
            </a:pPr>
            <a:r>
              <a:rPr lang="nl-NL" i="1">
                <a:solidFill>
                  <a:srgbClr val="008080"/>
                </a:solidFill>
                <a:latin typeface="Garamond" charset="0"/>
                <a:cs typeface="Tahoma" charset="0"/>
              </a:rPr>
              <a:t>Acceptatie door de eindgebruikers en door onderhoud en beheer</a:t>
            </a:r>
            <a:r>
              <a:rPr lang="nl-NL">
                <a:solidFill>
                  <a:srgbClr val="008080"/>
                </a:solidFill>
                <a:latin typeface="Garamond" charset="0"/>
                <a:cs typeface="Tahoma" charset="0"/>
              </a:rPr>
              <a:t>. Zeker moet worden gesteld dat alle overeengekomen producten zijn geproduceerd EN geaccepteerd.</a:t>
            </a:r>
            <a:endParaRPr lang="nl-NL">
              <a:solidFill>
                <a:srgbClr val="009486"/>
              </a:solidFill>
              <a:latin typeface="Garamond" charset="0"/>
              <a:cs typeface="Tahoma" charset="0"/>
            </a:endParaRPr>
          </a:p>
          <a:p>
            <a:pPr>
              <a:buFontTx/>
              <a:buChar char="-"/>
            </a:pPr>
            <a:r>
              <a:rPr lang="nl-NL" i="1">
                <a:solidFill>
                  <a:srgbClr val="009486"/>
                </a:solidFill>
                <a:latin typeface="Garamond" charset="0"/>
                <a:cs typeface="Tahoma" charset="0"/>
              </a:rPr>
              <a:t>Leerpuntenrapport</a:t>
            </a:r>
            <a:r>
              <a:rPr lang="nl-NL">
                <a:solidFill>
                  <a:srgbClr val="009486"/>
                </a:solidFill>
                <a:latin typeface="Garamond" charset="0"/>
                <a:cs typeface="Tahoma" charset="0"/>
              </a:rPr>
              <a:t> is </a:t>
            </a:r>
            <a:r>
              <a:rPr lang="nl-NL">
                <a:solidFill>
                  <a:srgbClr val="008080"/>
                </a:solidFill>
                <a:latin typeface="Garamond" charset="0"/>
                <a:cs typeface="Tahoma" charset="0"/>
              </a:rPr>
              <a:t>ingericht </a:t>
            </a:r>
            <a:r>
              <a:rPr lang="nl-NL">
                <a:solidFill>
                  <a:srgbClr val="009486"/>
                </a:solidFill>
                <a:latin typeface="Garamond" charset="0"/>
                <a:cs typeface="Tahoma" charset="0"/>
              </a:rPr>
              <a:t>tijdens de initiatiefase. Gedurende het project zijn leerpunten in het rapport vastgelegd. Het leerpuntenrapport wordt bij het afsluiten van het project overgedragen aan de betreffende staande organisaties.</a:t>
            </a:r>
          </a:p>
          <a:p>
            <a:pPr>
              <a:buFontTx/>
              <a:buChar char="-"/>
            </a:pPr>
            <a:r>
              <a:rPr lang="nl-NL" i="1">
                <a:solidFill>
                  <a:srgbClr val="009486"/>
                </a:solidFill>
                <a:latin typeface="Garamond" charset="0"/>
                <a:cs typeface="Tahoma" charset="0"/>
              </a:rPr>
              <a:t>Aanbevelingen voor vervolgacties</a:t>
            </a:r>
            <a:r>
              <a:rPr lang="nl-NL">
                <a:solidFill>
                  <a:srgbClr val="009486"/>
                </a:solidFill>
                <a:latin typeface="Garamond" charset="0"/>
                <a:cs typeface="Tahoma" charset="0"/>
              </a:rPr>
              <a:t> omvatten uitstaande acties op het einde van het project. Ook kunnen aanbevelingen zijn opgenomen over activiteiten die moeten worden uitgevoerd in het vervolg op het project om de voordelen van de opgeleverde producten te kunnen realiseren.</a:t>
            </a:r>
          </a:p>
          <a:p>
            <a:pPr>
              <a:buFontTx/>
              <a:buChar char="-"/>
            </a:pPr>
            <a:r>
              <a:rPr lang="nl-NL" i="1">
                <a:solidFill>
                  <a:srgbClr val="009486"/>
                </a:solidFill>
                <a:latin typeface="Garamond" charset="0"/>
                <a:cs typeface="Tahoma" charset="0"/>
              </a:rPr>
              <a:t>Projecteindrapport</a:t>
            </a:r>
            <a:r>
              <a:rPr lang="nl-NL">
                <a:solidFill>
                  <a:srgbClr val="009486"/>
                </a:solidFill>
                <a:latin typeface="Garamond" charset="0"/>
                <a:cs typeface="Tahoma" charset="0"/>
              </a:rPr>
              <a:t> komt overeen met het fase-eindrapport, maar heeft betrekking op het gehele project.</a:t>
            </a:r>
          </a:p>
          <a:p>
            <a:pPr>
              <a:buFontTx/>
              <a:buChar char="-"/>
            </a:pPr>
            <a:r>
              <a:rPr lang="nl-NL" i="1">
                <a:solidFill>
                  <a:srgbClr val="009486"/>
                </a:solidFill>
                <a:latin typeface="Garamond" charset="0"/>
                <a:cs typeface="Tahoma" charset="0"/>
              </a:rPr>
              <a:t>Post-projectbeoordelingsplan</a:t>
            </a:r>
            <a:r>
              <a:rPr lang="nl-NL">
                <a:solidFill>
                  <a:srgbClr val="009486"/>
                </a:solidFill>
                <a:latin typeface="Garamond" charset="0"/>
                <a:cs typeface="Tahoma" charset="0"/>
              </a:rPr>
              <a:t>. Veel producten moeten na enige tijd opnieuw worden beoordeeld om vast te stellen of zij voldoen aan de gevraagde kwaliteit en de geplande voordelen kunnen leveren. Dit wordt in een  post-projectbeoordelingsplan vastgelegd. De uitvoering van dit plan valt buiten het project.</a:t>
            </a:r>
          </a:p>
          <a:p>
            <a:r>
              <a:rPr lang="nl-NL" i="1">
                <a:solidFill>
                  <a:srgbClr val="009486"/>
                </a:solidFill>
                <a:latin typeface="Garamond" charset="0"/>
                <a:cs typeface="Tahoma" charset="0"/>
              </a:rPr>
              <a:t> </a:t>
            </a:r>
            <a:endParaRPr lang="nl-NL">
              <a:solidFill>
                <a:srgbClr val="009486"/>
              </a:solidFill>
              <a:latin typeface="Garamond" charset="0"/>
              <a:cs typeface="Tahoma" charset="0"/>
            </a:endParaRPr>
          </a:p>
          <a:p>
            <a:pPr>
              <a:buFontTx/>
              <a:buChar char="-"/>
            </a:pPr>
            <a:endParaRPr lang="nl-NL">
              <a:solidFill>
                <a:srgbClr val="009486"/>
              </a:solidFill>
              <a:latin typeface="Tahoma" charset="0"/>
            </a:endParaRPr>
          </a:p>
        </p:txBody>
      </p:sp>
      <p:sp>
        <p:nvSpPr>
          <p:cNvPr id="646150" name="Tijdelijke aanduiding voor voettekst 1"/>
          <p:cNvSpPr>
            <a:spLocks noGrp="1"/>
          </p:cNvSpPr>
          <p:nvPr>
            <p:ph type="ftr" sz="quarter" idx="4"/>
          </p:nvPr>
        </p:nvSpPr>
        <p:spPr>
          <a:xfrm>
            <a:off x="1"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nl-NL" sz="1300">
                <a:solidFill>
                  <a:schemeClr val="tx1"/>
                </a:solidFill>
              </a:rPr>
              <a:t>Hedeman Consulting / Versie 3.0 / 09-2011</a:t>
            </a:r>
            <a:endParaRPr lang="en-GB" sz="1300">
              <a:solidFill>
                <a:schemeClr val="tx1"/>
              </a:solidFill>
            </a:endParaRPr>
          </a:p>
        </p:txBody>
      </p:sp>
      <p:sp>
        <p:nvSpPr>
          <p:cNvPr id="646151" name="Tijdelijke aanduiding voor koptekst 2"/>
          <p:cNvSpPr>
            <a:spLocks noGrp="1"/>
          </p:cNvSpPr>
          <p:nvPr>
            <p:ph type="hdr" sz="quarter"/>
          </p:nvPr>
        </p:nvSpPr>
        <p:spPr>
          <a:xfrm>
            <a:off x="1" y="0"/>
            <a:ext cx="3075007" cy="5117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047">
              <a:defRPr sz="2500">
                <a:solidFill>
                  <a:schemeClr val="tx2"/>
                </a:solidFill>
                <a:latin typeface="Tahoma" charset="0"/>
                <a:ea typeface="ＭＳ Ｐゴシック" charset="0"/>
              </a:defRPr>
            </a:lvl1pPr>
            <a:lvl2pPr marL="782401" indent="-300923" defTabSz="993047">
              <a:defRPr sz="2500">
                <a:solidFill>
                  <a:schemeClr val="tx2"/>
                </a:solidFill>
                <a:latin typeface="Tahoma" charset="0"/>
                <a:ea typeface="ＭＳ Ｐゴシック" charset="0"/>
              </a:defRPr>
            </a:lvl2pPr>
            <a:lvl3pPr marL="1203693" indent="-240739" defTabSz="993047">
              <a:defRPr sz="2500">
                <a:solidFill>
                  <a:schemeClr val="tx2"/>
                </a:solidFill>
                <a:latin typeface="Tahoma" charset="0"/>
                <a:ea typeface="ＭＳ Ｐゴシック" charset="0"/>
              </a:defRPr>
            </a:lvl3pPr>
            <a:lvl4pPr marL="1685171" indent="-240739" defTabSz="993047">
              <a:defRPr sz="2500">
                <a:solidFill>
                  <a:schemeClr val="tx2"/>
                </a:solidFill>
                <a:latin typeface="Tahoma" charset="0"/>
                <a:ea typeface="ＭＳ Ｐゴシック" charset="0"/>
              </a:defRPr>
            </a:lvl4pPr>
            <a:lvl5pPr marL="2166648" indent="-240739" defTabSz="993047">
              <a:defRPr sz="2500">
                <a:solidFill>
                  <a:schemeClr val="tx2"/>
                </a:solidFill>
                <a:latin typeface="Tahoma" charset="0"/>
                <a:ea typeface="ＭＳ Ｐゴシック" charset="0"/>
              </a:defRPr>
            </a:lvl5pPr>
            <a:lvl6pPr marL="2648125"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93047"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b="1">
                <a:solidFill>
                  <a:schemeClr val="tx2"/>
                </a:solidFill>
                <a:latin typeface="Tahoma" pitchFamily="34" charset="0"/>
              </a:defRPr>
            </a:lvl1pPr>
            <a:lvl2pPr marL="742950" indent="-285750" defTabSz="942975">
              <a:defRPr sz="2400" b="1">
                <a:solidFill>
                  <a:schemeClr val="tx2"/>
                </a:solidFill>
                <a:latin typeface="Tahoma" pitchFamily="34" charset="0"/>
              </a:defRPr>
            </a:lvl2pPr>
            <a:lvl3pPr marL="1143000" indent="-228600" defTabSz="942975">
              <a:defRPr sz="2400" b="1">
                <a:solidFill>
                  <a:schemeClr val="tx2"/>
                </a:solidFill>
                <a:latin typeface="Tahoma" pitchFamily="34" charset="0"/>
              </a:defRPr>
            </a:lvl3pPr>
            <a:lvl4pPr marL="1600200" indent="-228600" defTabSz="942975">
              <a:defRPr sz="2400" b="1">
                <a:solidFill>
                  <a:schemeClr val="tx2"/>
                </a:solidFill>
                <a:latin typeface="Tahoma" pitchFamily="34" charset="0"/>
              </a:defRPr>
            </a:lvl4pPr>
            <a:lvl5pPr marL="2057400" indent="-228600" defTabSz="942975">
              <a:defRPr sz="2400" b="1">
                <a:solidFill>
                  <a:schemeClr val="tx2"/>
                </a:solidFill>
                <a:latin typeface="Tahoma" pitchFamily="34" charset="0"/>
              </a:defRPr>
            </a:lvl5pPr>
            <a:lvl6pPr marL="25146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r">
              <a:lnSpc>
                <a:spcPct val="100000"/>
              </a:lnSpc>
              <a:spcAft>
                <a:spcPct val="0"/>
              </a:spcAft>
              <a:buClrTx/>
              <a:buFontTx/>
              <a:buNone/>
            </a:pPr>
            <a:fld id="{E6C9D88E-9D4E-4DAE-B286-AFBBE4A04F3C}" type="slidenum">
              <a:rPr lang="en-GB" sz="1300" b="0">
                <a:solidFill>
                  <a:schemeClr val="tx1"/>
                </a:solidFill>
              </a:rPr>
              <a:pPr algn="r">
                <a:lnSpc>
                  <a:spcPct val="100000"/>
                </a:lnSpc>
                <a:spcAft>
                  <a:spcPct val="0"/>
                </a:spcAft>
                <a:buClrTx/>
                <a:buFontTx/>
                <a:buNone/>
              </a:pPr>
              <a:t>161</a:t>
            </a:fld>
            <a:endParaRPr lang="en-GB" sz="1300" b="0">
              <a:solidFill>
                <a:schemeClr val="tx1"/>
              </a:solidFill>
            </a:endParaRPr>
          </a:p>
        </p:txBody>
      </p:sp>
      <p:sp>
        <p:nvSpPr>
          <p:cNvPr id="1368067"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b="1">
                <a:solidFill>
                  <a:schemeClr val="tx2"/>
                </a:solidFill>
                <a:latin typeface="Tahoma" pitchFamily="34" charset="0"/>
              </a:defRPr>
            </a:lvl1pPr>
            <a:lvl2pPr marL="742950" indent="-285750" defTabSz="942975">
              <a:defRPr sz="2400" b="1">
                <a:solidFill>
                  <a:schemeClr val="tx2"/>
                </a:solidFill>
                <a:latin typeface="Tahoma" pitchFamily="34" charset="0"/>
              </a:defRPr>
            </a:lvl2pPr>
            <a:lvl3pPr marL="1143000" indent="-228600" defTabSz="942975">
              <a:defRPr sz="2400" b="1">
                <a:solidFill>
                  <a:schemeClr val="tx2"/>
                </a:solidFill>
                <a:latin typeface="Tahoma" pitchFamily="34" charset="0"/>
              </a:defRPr>
            </a:lvl3pPr>
            <a:lvl4pPr marL="1600200" indent="-228600" defTabSz="942975">
              <a:defRPr sz="2400" b="1">
                <a:solidFill>
                  <a:schemeClr val="tx2"/>
                </a:solidFill>
                <a:latin typeface="Tahoma" pitchFamily="34" charset="0"/>
              </a:defRPr>
            </a:lvl4pPr>
            <a:lvl5pPr marL="2057400" indent="-228600" defTabSz="942975">
              <a:defRPr sz="2400" b="1">
                <a:solidFill>
                  <a:schemeClr val="tx2"/>
                </a:solidFill>
                <a:latin typeface="Tahoma" pitchFamily="34" charset="0"/>
              </a:defRPr>
            </a:lvl5pPr>
            <a:lvl6pPr marL="25146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r">
              <a:lnSpc>
                <a:spcPct val="100000"/>
              </a:lnSpc>
              <a:spcAft>
                <a:spcPct val="0"/>
              </a:spcAft>
              <a:buClrTx/>
              <a:buFontTx/>
              <a:buNone/>
            </a:pPr>
            <a:fld id="{FB11B541-EF4B-49FF-85AC-D905F6FCAB52}" type="slidenum">
              <a:rPr lang="en-GB" sz="1300" b="0">
                <a:solidFill>
                  <a:schemeClr val="tx1"/>
                </a:solidFill>
              </a:rPr>
              <a:pPr algn="r">
                <a:lnSpc>
                  <a:spcPct val="100000"/>
                </a:lnSpc>
                <a:spcAft>
                  <a:spcPct val="0"/>
                </a:spcAft>
                <a:buClrTx/>
                <a:buFontTx/>
                <a:buNone/>
              </a:pPr>
              <a:t>161</a:t>
            </a:fld>
            <a:endParaRPr lang="en-GB" sz="1300" b="0">
              <a:solidFill>
                <a:schemeClr val="tx1"/>
              </a:solidFill>
            </a:endParaRPr>
          </a:p>
        </p:txBody>
      </p:sp>
      <p:sp>
        <p:nvSpPr>
          <p:cNvPr id="1368068" name="Rectangle 2"/>
          <p:cNvSpPr>
            <a:spLocks noGrp="1" noRot="1" noChangeAspect="1" noChangeArrowheads="1" noTextEdit="1"/>
          </p:cNvSpPr>
          <p:nvPr>
            <p:ph type="sldImg"/>
          </p:nvPr>
        </p:nvSpPr>
        <p:spPr>
          <a:xfrm>
            <a:off x="481013" y="768350"/>
            <a:ext cx="6138862" cy="3836988"/>
          </a:xfrm>
          <a:prstGeom prst="rect">
            <a:avLst/>
          </a:prstGeom>
          <a:ln/>
        </p:spPr>
      </p:sp>
      <p:sp>
        <p:nvSpPr>
          <p:cNvPr id="1368069" name="Rectangle 3"/>
          <p:cNvSpPr>
            <a:spLocks noGrp="1" noChangeArrowheads="1"/>
          </p:cNvSpPr>
          <p:nvPr>
            <p:ph type="body" idx="1"/>
          </p:nvPr>
        </p:nvSpPr>
        <p:spPr>
          <a:xfrm>
            <a:off x="945896" y="4862269"/>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98" tIns="49149" rIns="98298" bIns="49149"/>
          <a:lstStyle/>
          <a:p>
            <a:endParaRPr lang="en-US"/>
          </a:p>
        </p:txBody>
      </p:sp>
      <p:sp>
        <p:nvSpPr>
          <p:cNvPr id="1368070"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b="1">
                <a:solidFill>
                  <a:schemeClr val="tx2"/>
                </a:solidFill>
                <a:latin typeface="Tahoma" pitchFamily="34" charset="0"/>
              </a:defRPr>
            </a:lvl1pPr>
            <a:lvl2pPr marL="742950" indent="-285750" defTabSz="942975">
              <a:defRPr sz="2400" b="1">
                <a:solidFill>
                  <a:schemeClr val="tx2"/>
                </a:solidFill>
                <a:latin typeface="Tahoma" pitchFamily="34" charset="0"/>
              </a:defRPr>
            </a:lvl2pPr>
            <a:lvl3pPr marL="1143000" indent="-228600" defTabSz="942975">
              <a:defRPr sz="2400" b="1">
                <a:solidFill>
                  <a:schemeClr val="tx2"/>
                </a:solidFill>
                <a:latin typeface="Tahoma" pitchFamily="34" charset="0"/>
              </a:defRPr>
            </a:lvl3pPr>
            <a:lvl4pPr marL="1600200" indent="-228600" defTabSz="942975">
              <a:defRPr sz="2400" b="1">
                <a:solidFill>
                  <a:schemeClr val="tx2"/>
                </a:solidFill>
                <a:latin typeface="Tahoma" pitchFamily="34" charset="0"/>
              </a:defRPr>
            </a:lvl4pPr>
            <a:lvl5pPr marL="2057400" indent="-228600" defTabSz="942975">
              <a:defRPr sz="2400" b="1">
                <a:solidFill>
                  <a:schemeClr val="tx2"/>
                </a:solidFill>
                <a:latin typeface="Tahoma" pitchFamily="34" charset="0"/>
              </a:defRPr>
            </a:lvl5pPr>
            <a:lvl6pPr marL="25146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lnSpc>
                <a:spcPct val="100000"/>
              </a:lnSpc>
              <a:spcAft>
                <a:spcPct val="0"/>
              </a:spcAft>
              <a:buClrTx/>
              <a:buFontTx/>
              <a:buNone/>
            </a:pPr>
            <a:r>
              <a:rPr lang="nl-NL" sz="1300" b="0">
                <a:solidFill>
                  <a:schemeClr val="tx1"/>
                </a:solidFill>
              </a:rPr>
              <a:t>Hedeman Consulting / Versie 3.0 / 09-2011</a:t>
            </a:r>
            <a:endParaRPr lang="en-GB" sz="1300" b="0">
              <a:solidFill>
                <a:schemeClr val="tx1"/>
              </a:solidFill>
            </a:endParaRPr>
          </a:p>
        </p:txBody>
      </p:sp>
      <p:sp>
        <p:nvSpPr>
          <p:cNvPr id="1368071"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b="1">
                <a:solidFill>
                  <a:schemeClr val="tx2"/>
                </a:solidFill>
                <a:latin typeface="Tahoma" pitchFamily="34" charset="0"/>
              </a:defRPr>
            </a:lvl1pPr>
            <a:lvl2pPr marL="742950" indent="-285750" defTabSz="942975">
              <a:defRPr sz="2400" b="1">
                <a:solidFill>
                  <a:schemeClr val="tx2"/>
                </a:solidFill>
                <a:latin typeface="Tahoma" pitchFamily="34" charset="0"/>
              </a:defRPr>
            </a:lvl2pPr>
            <a:lvl3pPr marL="1143000" indent="-228600" defTabSz="942975">
              <a:defRPr sz="2400" b="1">
                <a:solidFill>
                  <a:schemeClr val="tx2"/>
                </a:solidFill>
                <a:latin typeface="Tahoma" pitchFamily="34" charset="0"/>
              </a:defRPr>
            </a:lvl3pPr>
            <a:lvl4pPr marL="1600200" indent="-228600" defTabSz="942975">
              <a:defRPr sz="2400" b="1">
                <a:solidFill>
                  <a:schemeClr val="tx2"/>
                </a:solidFill>
                <a:latin typeface="Tahoma" pitchFamily="34" charset="0"/>
              </a:defRPr>
            </a:lvl4pPr>
            <a:lvl5pPr marL="2057400" indent="-228600" defTabSz="942975">
              <a:defRPr sz="2400" b="1">
                <a:solidFill>
                  <a:schemeClr val="tx2"/>
                </a:solidFill>
                <a:latin typeface="Tahoma" pitchFamily="34" charset="0"/>
              </a:defRPr>
            </a:lvl5pPr>
            <a:lvl6pPr marL="25146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lnSpc>
                <a:spcPct val="100000"/>
              </a:lnSpc>
              <a:spcAft>
                <a:spcPct val="0"/>
              </a:spcAft>
              <a:buClrTx/>
              <a:buFontTx/>
              <a:buNone/>
            </a:pPr>
            <a:r>
              <a:rPr lang="it-IT" sz="1300" b="0">
                <a:solidFill>
                  <a:schemeClr val="tx1"/>
                </a:solidFill>
              </a:rPr>
              <a:t>IPMA C NL</a:t>
            </a:r>
            <a:endParaRPr lang="en-GB" sz="1300" b="0">
              <a:solidFill>
                <a:schemeClr val="tx1"/>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2CA9CA50-6AE4-5043-AEEF-9D74E8EDD1A9}" type="slidenum">
              <a:rPr lang="en-GB" sz="1300">
                <a:solidFill>
                  <a:schemeClr val="tx1"/>
                </a:solidFill>
              </a:rPr>
              <a:pPr algn="r">
                <a:lnSpc>
                  <a:spcPct val="100000"/>
                </a:lnSpc>
                <a:spcAft>
                  <a:spcPct val="0"/>
                </a:spcAft>
                <a:buClrTx/>
                <a:buFontTx/>
                <a:buNone/>
              </a:pPr>
              <a:t>162</a:t>
            </a:fld>
            <a:endParaRPr lang="en-GB" sz="1300">
              <a:solidFill>
                <a:schemeClr val="tx1"/>
              </a:solidFill>
            </a:endParaRPr>
          </a:p>
        </p:txBody>
      </p:sp>
      <p:sp>
        <p:nvSpPr>
          <p:cNvPr id="645123"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118C0C37-AA30-FD45-9B97-DC61AFF779F6}" type="slidenum">
              <a:rPr lang="en-GB" sz="1300">
                <a:solidFill>
                  <a:schemeClr val="tx1"/>
                </a:solidFill>
              </a:rPr>
              <a:pPr algn="r">
                <a:lnSpc>
                  <a:spcPct val="100000"/>
                </a:lnSpc>
                <a:spcAft>
                  <a:spcPct val="0"/>
                </a:spcAft>
                <a:buClrTx/>
                <a:buFontTx/>
                <a:buNone/>
              </a:pPr>
              <a:t>162</a:t>
            </a:fld>
            <a:endParaRPr lang="en-GB" sz="1300">
              <a:solidFill>
                <a:schemeClr val="tx1"/>
              </a:solidFill>
            </a:endParaRPr>
          </a:p>
        </p:txBody>
      </p:sp>
      <p:sp>
        <p:nvSpPr>
          <p:cNvPr id="645124" name="Rectangle 2"/>
          <p:cNvSpPr>
            <a:spLocks noGrp="1" noRot="1" noChangeAspect="1" noChangeArrowheads="1" noTextEdit="1"/>
          </p:cNvSpPr>
          <p:nvPr>
            <p:ph type="sldImg"/>
          </p:nvPr>
        </p:nvSpPr>
        <p:spPr>
          <a:xfrm>
            <a:off x="-80963" y="768350"/>
            <a:ext cx="7340601" cy="4589463"/>
          </a:xfrm>
          <a:prstGeom prst="rect">
            <a:avLst/>
          </a:prstGeom>
          <a:ln/>
        </p:spPr>
      </p:sp>
      <p:sp>
        <p:nvSpPr>
          <p:cNvPr id="645125" name="Rectangle 3"/>
          <p:cNvSpPr>
            <a:spLocks noGrp="1" noChangeArrowheads="1"/>
          </p:cNvSpPr>
          <p:nvPr>
            <p:ph type="body" idx="1"/>
          </p:nvPr>
        </p:nvSpPr>
        <p:spPr>
          <a:xfrm>
            <a:off x="947591" y="4880487"/>
            <a:ext cx="5207509" cy="45575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ahoma" charset="0"/>
            </a:endParaRPr>
          </a:p>
        </p:txBody>
      </p:sp>
      <p:sp>
        <p:nvSpPr>
          <p:cNvPr id="645126"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645127"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C21b</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13</a:t>
            </a:fld>
            <a:endParaRPr lang="en-GB"/>
          </a:p>
        </p:txBody>
      </p:sp>
    </p:spTree>
    <p:extLst>
      <p:ext uri="{BB962C8B-B14F-4D97-AF65-F5344CB8AC3E}">
        <p14:creationId xmlns:p14="http://schemas.microsoft.com/office/powerpoint/2010/main" val="16125372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702FC9D5-53FE-F141-A6EC-C471E676D959}" type="slidenum">
              <a:rPr lang="en-GB" sz="1300">
                <a:solidFill>
                  <a:schemeClr val="tx1"/>
                </a:solidFill>
              </a:rPr>
              <a:pPr algn="r">
                <a:lnSpc>
                  <a:spcPct val="100000"/>
                </a:lnSpc>
                <a:spcAft>
                  <a:spcPct val="0"/>
                </a:spcAft>
                <a:buClrTx/>
                <a:buFontTx/>
                <a:buNone/>
              </a:pPr>
              <a:t>168</a:t>
            </a:fld>
            <a:endParaRPr lang="en-GB" sz="1300">
              <a:solidFill>
                <a:schemeClr val="tx1"/>
              </a:solidFill>
            </a:endParaRPr>
          </a:p>
        </p:txBody>
      </p:sp>
      <p:sp>
        <p:nvSpPr>
          <p:cNvPr id="680963" name="Tijdelijke aanduiding voor dia-afbeelding 1"/>
          <p:cNvSpPr>
            <a:spLocks noGrp="1" noRot="1" noChangeAspect="1" noTextEdit="1"/>
          </p:cNvSpPr>
          <p:nvPr>
            <p:ph type="sldImg"/>
          </p:nvPr>
        </p:nvSpPr>
        <p:spPr>
          <a:xfrm>
            <a:off x="484188" y="769938"/>
            <a:ext cx="6134100" cy="3835400"/>
          </a:xfrm>
          <a:prstGeom prst="rect">
            <a:avLst/>
          </a:prstGeom>
          <a:ln/>
        </p:spPr>
      </p:sp>
      <p:sp>
        <p:nvSpPr>
          <p:cNvPr id="680964" name="Tijdelijke aanduiding voor notities 2"/>
          <p:cNvSpPr>
            <a:spLocks noGrp="1"/>
          </p:cNvSpPr>
          <p:nvPr>
            <p:ph type="body" idx="1"/>
          </p:nvPr>
        </p:nvSpPr>
        <p:spPr>
          <a:xfrm>
            <a:off x="945896" y="4860614"/>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8619" tIns="49308" rIns="98619" bIns="49308"/>
          <a:lstStyle/>
          <a:p>
            <a:endParaRPr lang="nl-NL">
              <a:latin typeface="Tahoma" charset="0"/>
            </a:endParaRPr>
          </a:p>
        </p:txBody>
      </p:sp>
      <p:sp>
        <p:nvSpPr>
          <p:cNvPr id="680965" name="Tijdelijke aanduiding voor datum 3"/>
          <p:cNvSpPr txBox="1">
            <a:spLocks noGrp="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E6ACEE9E-BE66-894F-AD11-FF2E44EDF75D}"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680966" name="Tijdelijke aanduiding voor dianummer 4"/>
          <p:cNvSpPr txBox="1">
            <a:spLocks noGrp="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6931B522-9273-C048-BA01-5B233E50E0AF}" type="slidenum">
              <a:rPr lang="en-GB" sz="1200">
                <a:solidFill>
                  <a:schemeClr val="tx1"/>
                </a:solidFill>
              </a:rPr>
              <a:pPr algn="r">
                <a:lnSpc>
                  <a:spcPct val="100000"/>
                </a:lnSpc>
                <a:spcAft>
                  <a:spcPct val="0"/>
                </a:spcAft>
                <a:buClrTx/>
                <a:buFontTx/>
                <a:buNone/>
              </a:pPr>
              <a:t>168</a:t>
            </a:fld>
            <a:endParaRPr lang="en-GB" sz="1200">
              <a:solidFill>
                <a:schemeClr val="tx1"/>
              </a:solidFill>
            </a:endParaRPr>
          </a:p>
        </p:txBody>
      </p:sp>
      <p:sp>
        <p:nvSpPr>
          <p:cNvPr id="680967"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680968"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E44F807C-DA29-CF47-A82E-3841124F82F8}" type="slidenum">
              <a:rPr lang="en-GB" sz="1300">
                <a:solidFill>
                  <a:schemeClr val="tx1"/>
                </a:solidFill>
              </a:rPr>
              <a:pPr algn="r">
                <a:lnSpc>
                  <a:spcPct val="100000"/>
                </a:lnSpc>
                <a:spcAft>
                  <a:spcPct val="0"/>
                </a:spcAft>
                <a:buClrTx/>
                <a:buFontTx/>
                <a:buNone/>
              </a:pPr>
              <a:t>172</a:t>
            </a:fld>
            <a:endParaRPr lang="en-GB" sz="1300">
              <a:solidFill>
                <a:schemeClr val="tx1"/>
              </a:solidFill>
            </a:endParaRPr>
          </a:p>
        </p:txBody>
      </p:sp>
      <p:sp>
        <p:nvSpPr>
          <p:cNvPr id="674819" name="Tijdelijke aanduiding voor dia-afbeelding 1"/>
          <p:cNvSpPr>
            <a:spLocks noGrp="1" noRot="1" noChangeAspect="1" noTextEdit="1"/>
          </p:cNvSpPr>
          <p:nvPr>
            <p:ph type="sldImg"/>
          </p:nvPr>
        </p:nvSpPr>
        <p:spPr>
          <a:xfrm>
            <a:off x="484188" y="769938"/>
            <a:ext cx="6134100" cy="3835400"/>
          </a:xfrm>
          <a:prstGeom prst="rect">
            <a:avLst/>
          </a:prstGeom>
          <a:ln/>
        </p:spPr>
      </p:sp>
      <p:sp>
        <p:nvSpPr>
          <p:cNvPr id="674820" name="Tijdelijke aanduiding voor notities 2"/>
          <p:cNvSpPr>
            <a:spLocks noGrp="1"/>
          </p:cNvSpPr>
          <p:nvPr>
            <p:ph type="body" idx="1"/>
          </p:nvPr>
        </p:nvSpPr>
        <p:spPr>
          <a:xfrm>
            <a:off x="945896" y="4860614"/>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p>
            <a:r>
              <a:rPr lang="nl-NL">
                <a:latin typeface="Tahoma" charset="0"/>
              </a:rPr>
              <a:t>Link met MBTI – aanvullend kenmerk: emotional stability.</a:t>
            </a:r>
          </a:p>
        </p:txBody>
      </p:sp>
      <p:sp>
        <p:nvSpPr>
          <p:cNvPr id="674821" name="Tijdelijke aanduiding voor datum 3"/>
          <p:cNvSpPr txBox="1">
            <a:spLocks noGrp="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E541048C-09E2-944C-B36D-2C2D22C80820}"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674822" name="Tijdelijke aanduiding voor dianummer 4"/>
          <p:cNvSpPr txBox="1">
            <a:spLocks noGrp="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C53C84A4-8721-9E44-9FC8-8952C074E0F9}" type="slidenum">
              <a:rPr lang="en-GB" sz="1200">
                <a:solidFill>
                  <a:schemeClr val="tx1"/>
                </a:solidFill>
              </a:rPr>
              <a:pPr algn="r">
                <a:lnSpc>
                  <a:spcPct val="100000"/>
                </a:lnSpc>
                <a:spcAft>
                  <a:spcPct val="0"/>
                </a:spcAft>
                <a:buClrTx/>
                <a:buFontTx/>
                <a:buNone/>
              </a:pPr>
              <a:t>172</a:t>
            </a:fld>
            <a:endParaRPr lang="en-GB" sz="1200">
              <a:solidFill>
                <a:schemeClr val="tx1"/>
              </a:solidFill>
            </a:endParaRPr>
          </a:p>
        </p:txBody>
      </p:sp>
      <p:sp>
        <p:nvSpPr>
          <p:cNvPr id="674823"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674824"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2CA9CA50-6AE4-5043-AEEF-9D74E8EDD1A9}" type="slidenum">
              <a:rPr lang="en-GB" sz="1300">
                <a:solidFill>
                  <a:schemeClr val="tx1"/>
                </a:solidFill>
              </a:rPr>
              <a:pPr algn="r">
                <a:lnSpc>
                  <a:spcPct val="100000"/>
                </a:lnSpc>
                <a:spcAft>
                  <a:spcPct val="0"/>
                </a:spcAft>
                <a:buClrTx/>
                <a:buFontTx/>
                <a:buNone/>
              </a:pPr>
              <a:t>173</a:t>
            </a:fld>
            <a:endParaRPr lang="en-GB" sz="1300">
              <a:solidFill>
                <a:schemeClr val="tx1"/>
              </a:solidFill>
            </a:endParaRPr>
          </a:p>
        </p:txBody>
      </p:sp>
      <p:sp>
        <p:nvSpPr>
          <p:cNvPr id="645123"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118C0C37-AA30-FD45-9B97-DC61AFF779F6}" type="slidenum">
              <a:rPr lang="en-GB" sz="1300">
                <a:solidFill>
                  <a:schemeClr val="tx1"/>
                </a:solidFill>
              </a:rPr>
              <a:pPr algn="r">
                <a:lnSpc>
                  <a:spcPct val="100000"/>
                </a:lnSpc>
                <a:spcAft>
                  <a:spcPct val="0"/>
                </a:spcAft>
                <a:buClrTx/>
                <a:buFontTx/>
                <a:buNone/>
              </a:pPr>
              <a:t>173</a:t>
            </a:fld>
            <a:endParaRPr lang="en-GB" sz="1300">
              <a:solidFill>
                <a:schemeClr val="tx1"/>
              </a:solidFill>
            </a:endParaRPr>
          </a:p>
        </p:txBody>
      </p:sp>
      <p:sp>
        <p:nvSpPr>
          <p:cNvPr id="645124" name="Rectangle 2"/>
          <p:cNvSpPr>
            <a:spLocks noGrp="1" noRot="1" noChangeAspect="1" noChangeArrowheads="1" noTextEdit="1"/>
          </p:cNvSpPr>
          <p:nvPr>
            <p:ph type="sldImg"/>
          </p:nvPr>
        </p:nvSpPr>
        <p:spPr>
          <a:xfrm>
            <a:off x="-80963" y="768350"/>
            <a:ext cx="7340601" cy="4589463"/>
          </a:xfrm>
          <a:prstGeom prst="rect">
            <a:avLst/>
          </a:prstGeom>
          <a:ln/>
        </p:spPr>
      </p:sp>
      <p:sp>
        <p:nvSpPr>
          <p:cNvPr id="645125" name="Rectangle 3"/>
          <p:cNvSpPr>
            <a:spLocks noGrp="1" noChangeArrowheads="1"/>
          </p:cNvSpPr>
          <p:nvPr>
            <p:ph type="body" idx="1"/>
          </p:nvPr>
        </p:nvSpPr>
        <p:spPr>
          <a:xfrm>
            <a:off x="947591" y="4880487"/>
            <a:ext cx="5207509" cy="45575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ahoma" charset="0"/>
            </a:endParaRPr>
          </a:p>
        </p:txBody>
      </p:sp>
      <p:sp>
        <p:nvSpPr>
          <p:cNvPr id="645126"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645127"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96FA06D4-1B6B-294F-B129-0EFEA4AAB9A1}" type="slidenum">
              <a:rPr lang="en-GB" sz="1300">
                <a:solidFill>
                  <a:schemeClr val="tx1"/>
                </a:solidFill>
              </a:rPr>
              <a:pPr algn="r">
                <a:lnSpc>
                  <a:spcPct val="100000"/>
                </a:lnSpc>
                <a:spcAft>
                  <a:spcPct val="0"/>
                </a:spcAft>
                <a:buClrTx/>
                <a:buFontTx/>
                <a:buNone/>
              </a:pPr>
              <a:t>176</a:t>
            </a:fld>
            <a:endParaRPr lang="en-GB" sz="1300">
              <a:solidFill>
                <a:schemeClr val="tx1"/>
              </a:solidFill>
            </a:endParaRPr>
          </a:p>
        </p:txBody>
      </p:sp>
      <p:sp>
        <p:nvSpPr>
          <p:cNvPr id="705539" name="Tijdelijke aanduiding voor dia-afbeelding 1"/>
          <p:cNvSpPr>
            <a:spLocks noGrp="1" noRot="1" noChangeAspect="1" noTextEdit="1"/>
          </p:cNvSpPr>
          <p:nvPr>
            <p:ph type="sldImg"/>
          </p:nvPr>
        </p:nvSpPr>
        <p:spPr>
          <a:xfrm>
            <a:off x="484188" y="769938"/>
            <a:ext cx="6134100" cy="3835400"/>
          </a:xfrm>
          <a:prstGeom prst="rect">
            <a:avLst/>
          </a:prstGeom>
          <a:ln/>
        </p:spPr>
      </p:sp>
      <p:sp>
        <p:nvSpPr>
          <p:cNvPr id="705540" name="Tijdelijke aanduiding voor notities 2"/>
          <p:cNvSpPr>
            <a:spLocks noGrp="1"/>
          </p:cNvSpPr>
          <p:nvPr>
            <p:ph type="body" idx="1"/>
          </p:nvPr>
        </p:nvSpPr>
        <p:spPr>
          <a:xfrm>
            <a:off x="945896" y="4860614"/>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p>
            <a:r>
              <a:rPr lang="nl-NL">
                <a:latin typeface="Tahoma" charset="0"/>
              </a:rPr>
              <a:t>Intenties van het handelen = trouw zijn aan persoonlijke levensprincipes</a:t>
            </a:r>
          </a:p>
        </p:txBody>
      </p:sp>
      <p:sp>
        <p:nvSpPr>
          <p:cNvPr id="705541" name="Tijdelijke aanduiding voor datum 3"/>
          <p:cNvSpPr txBox="1">
            <a:spLocks noGrp="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1FCA8F8A-B8B5-9A45-9B4F-81C5B241EE4B}"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705542" name="Tijdelijke aanduiding voor dianummer 4"/>
          <p:cNvSpPr txBox="1">
            <a:spLocks noGrp="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ACD5B00B-C045-9542-9540-C006CADD30D7}" type="slidenum">
              <a:rPr lang="en-GB" sz="1200">
                <a:solidFill>
                  <a:schemeClr val="tx1"/>
                </a:solidFill>
              </a:rPr>
              <a:pPr algn="r">
                <a:lnSpc>
                  <a:spcPct val="100000"/>
                </a:lnSpc>
                <a:spcAft>
                  <a:spcPct val="0"/>
                </a:spcAft>
                <a:buClrTx/>
                <a:buFontTx/>
                <a:buNone/>
              </a:pPr>
              <a:t>176</a:t>
            </a:fld>
            <a:endParaRPr lang="en-GB" sz="1200">
              <a:solidFill>
                <a:schemeClr val="tx1"/>
              </a:solidFill>
            </a:endParaRPr>
          </a:p>
        </p:txBody>
      </p:sp>
      <p:sp>
        <p:nvSpPr>
          <p:cNvPr id="705543"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05544"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903943C-A19E-5F4E-95E3-75FF7925887B}" type="slidenum">
              <a:rPr lang="en-GB" sz="1300">
                <a:solidFill>
                  <a:schemeClr val="tx1"/>
                </a:solidFill>
              </a:rPr>
              <a:pPr algn="r">
                <a:lnSpc>
                  <a:spcPct val="100000"/>
                </a:lnSpc>
                <a:spcAft>
                  <a:spcPct val="0"/>
                </a:spcAft>
                <a:buClrTx/>
                <a:buFontTx/>
                <a:buNone/>
              </a:pPr>
              <a:t>178</a:t>
            </a:fld>
            <a:endParaRPr lang="en-GB" sz="1300">
              <a:solidFill>
                <a:schemeClr val="tx1"/>
              </a:solidFill>
            </a:endParaRPr>
          </a:p>
        </p:txBody>
      </p:sp>
      <p:sp>
        <p:nvSpPr>
          <p:cNvPr id="706563" name="Rectangle 3"/>
          <p:cNvSpPr txBox="1">
            <a:spLocks noGrp="1" noChangeArrowheads="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BDE151D-1691-A048-8892-4294BB9580A6}"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706564" name="Rectangle 7"/>
          <p:cNvSpPr txBox="1">
            <a:spLocks noGrp="1" noChangeArrowheads="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1ED81E39-B5C4-194F-8B75-630129C3FAB8}" type="slidenum">
              <a:rPr lang="en-GB" sz="1200">
                <a:solidFill>
                  <a:schemeClr val="tx1"/>
                </a:solidFill>
              </a:rPr>
              <a:pPr algn="r">
                <a:lnSpc>
                  <a:spcPct val="100000"/>
                </a:lnSpc>
                <a:spcAft>
                  <a:spcPct val="0"/>
                </a:spcAft>
                <a:buClrTx/>
                <a:buFontTx/>
                <a:buNone/>
              </a:pPr>
              <a:t>178</a:t>
            </a:fld>
            <a:endParaRPr lang="en-GB" sz="1200">
              <a:solidFill>
                <a:schemeClr val="tx1"/>
              </a:solidFill>
            </a:endParaRPr>
          </a:p>
        </p:txBody>
      </p:sp>
      <p:sp>
        <p:nvSpPr>
          <p:cNvPr id="706565" name="Rectangle 2"/>
          <p:cNvSpPr>
            <a:spLocks noGrp="1" noRot="1" noChangeAspect="1" noChangeArrowheads="1" noTextEdit="1"/>
          </p:cNvSpPr>
          <p:nvPr>
            <p:ph type="sldImg"/>
          </p:nvPr>
        </p:nvSpPr>
        <p:spPr>
          <a:xfrm>
            <a:off x="-82550" y="766763"/>
            <a:ext cx="7345363" cy="4591050"/>
          </a:xfrm>
          <a:prstGeom prst="rect">
            <a:avLst/>
          </a:prstGeom>
          <a:ln/>
        </p:spPr>
      </p:sp>
      <p:sp>
        <p:nvSpPr>
          <p:cNvPr id="706566"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06567"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2A52B954-6CDD-0748-B3BA-C83E2F1DD01C}" type="slidenum">
              <a:rPr lang="en-GB" sz="1300">
                <a:solidFill>
                  <a:schemeClr val="tx1"/>
                </a:solidFill>
              </a:rPr>
              <a:pPr algn="r">
                <a:lnSpc>
                  <a:spcPct val="100000"/>
                </a:lnSpc>
                <a:spcAft>
                  <a:spcPct val="0"/>
                </a:spcAft>
                <a:buClrTx/>
                <a:buFontTx/>
                <a:buNone/>
              </a:pPr>
              <a:t>182</a:t>
            </a:fld>
            <a:endParaRPr lang="en-GB" sz="1300">
              <a:solidFill>
                <a:schemeClr val="tx1"/>
              </a:solidFill>
            </a:endParaRPr>
          </a:p>
        </p:txBody>
      </p:sp>
      <p:sp>
        <p:nvSpPr>
          <p:cNvPr id="708611" name="Tijdelijke aanduiding voor dia-afbeelding 1"/>
          <p:cNvSpPr>
            <a:spLocks noGrp="1" noRot="1" noChangeAspect="1" noTextEdit="1"/>
          </p:cNvSpPr>
          <p:nvPr>
            <p:ph type="sldImg"/>
          </p:nvPr>
        </p:nvSpPr>
        <p:spPr>
          <a:xfrm>
            <a:off x="484188" y="769938"/>
            <a:ext cx="6134100" cy="3835400"/>
          </a:xfrm>
          <a:prstGeom prst="rect">
            <a:avLst/>
          </a:prstGeom>
          <a:ln/>
        </p:spPr>
      </p:sp>
      <p:sp>
        <p:nvSpPr>
          <p:cNvPr id="708612" name="Tijdelijke aanduiding voor notities 2"/>
          <p:cNvSpPr>
            <a:spLocks noGrp="1"/>
          </p:cNvSpPr>
          <p:nvPr>
            <p:ph type="body" idx="1"/>
          </p:nvPr>
        </p:nvSpPr>
        <p:spPr>
          <a:xfrm>
            <a:off x="945896" y="4860614"/>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p>
            <a:r>
              <a:rPr lang="nl-NL">
                <a:latin typeface="Tahoma" charset="0"/>
              </a:rPr>
              <a:t>Dmv videogesprek niveaus verhelderen IPMA D.</a:t>
            </a:r>
          </a:p>
        </p:txBody>
      </p:sp>
      <p:sp>
        <p:nvSpPr>
          <p:cNvPr id="708613" name="Tijdelijke aanduiding voor datum 3"/>
          <p:cNvSpPr txBox="1">
            <a:spLocks noGrp="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09D2D98C-03E9-7245-AEFE-30DE36D9A02C}"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708614" name="Tijdelijke aanduiding voor dianummer 4"/>
          <p:cNvSpPr txBox="1">
            <a:spLocks noGrp="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9C3A9EA2-F740-E24F-9C96-DC7101AD54B5}" type="slidenum">
              <a:rPr lang="en-GB" sz="1200">
                <a:solidFill>
                  <a:schemeClr val="tx1"/>
                </a:solidFill>
              </a:rPr>
              <a:pPr algn="r">
                <a:lnSpc>
                  <a:spcPct val="100000"/>
                </a:lnSpc>
                <a:spcAft>
                  <a:spcPct val="0"/>
                </a:spcAft>
                <a:buClrTx/>
                <a:buFontTx/>
                <a:buNone/>
              </a:pPr>
              <a:t>182</a:t>
            </a:fld>
            <a:endParaRPr lang="en-GB" sz="1200">
              <a:solidFill>
                <a:schemeClr val="tx1"/>
              </a:solidFill>
            </a:endParaRPr>
          </a:p>
        </p:txBody>
      </p:sp>
      <p:sp>
        <p:nvSpPr>
          <p:cNvPr id="708615"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08616"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307D43B5-A53D-6E4F-BFE8-B408F61A6E28}" type="slidenum">
              <a:rPr lang="en-GB" sz="1300">
                <a:solidFill>
                  <a:schemeClr val="tx1"/>
                </a:solidFill>
              </a:rPr>
              <a:pPr algn="r">
                <a:lnSpc>
                  <a:spcPct val="100000"/>
                </a:lnSpc>
                <a:spcAft>
                  <a:spcPct val="0"/>
                </a:spcAft>
                <a:buClrTx/>
                <a:buFontTx/>
                <a:buNone/>
              </a:pPr>
              <a:t>183</a:t>
            </a:fld>
            <a:endParaRPr lang="en-GB" sz="1300">
              <a:solidFill>
                <a:schemeClr val="tx1"/>
              </a:solidFill>
            </a:endParaRPr>
          </a:p>
        </p:txBody>
      </p:sp>
      <p:sp>
        <p:nvSpPr>
          <p:cNvPr id="709635" name="Tijdelijke aanduiding voor dia-afbeelding 1"/>
          <p:cNvSpPr>
            <a:spLocks noGrp="1" noRot="1" noChangeAspect="1" noTextEdit="1"/>
          </p:cNvSpPr>
          <p:nvPr>
            <p:ph type="sldImg"/>
          </p:nvPr>
        </p:nvSpPr>
        <p:spPr>
          <a:xfrm>
            <a:off x="484188" y="769938"/>
            <a:ext cx="6134100" cy="3835400"/>
          </a:xfrm>
          <a:prstGeom prst="rect">
            <a:avLst/>
          </a:prstGeom>
          <a:ln/>
        </p:spPr>
      </p:sp>
      <p:sp>
        <p:nvSpPr>
          <p:cNvPr id="709636" name="Tijdelijke aanduiding voor notities 2"/>
          <p:cNvSpPr>
            <a:spLocks noGrp="1"/>
          </p:cNvSpPr>
          <p:nvPr>
            <p:ph type="body" idx="1"/>
          </p:nvPr>
        </p:nvSpPr>
        <p:spPr>
          <a:xfrm>
            <a:off x="945896" y="4860614"/>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p>
            <a:r>
              <a:rPr lang="nl-NL">
                <a:latin typeface="Tahoma" charset="0"/>
              </a:rPr>
              <a:t>Aangeven dat nog veel meer gespreksvaardigheden zijn, maar dat LSD een belangrijke luistervaardigheid is. Eventueel korte oefening doen.</a:t>
            </a:r>
          </a:p>
        </p:txBody>
      </p:sp>
      <p:sp>
        <p:nvSpPr>
          <p:cNvPr id="709637" name="Tijdelijke aanduiding voor datum 3"/>
          <p:cNvSpPr txBox="1">
            <a:spLocks noGrp="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1" tIns="49304" rIns="98611" bIns="49304"/>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 typeface="Wingdings" charset="0"/>
              <a:buNone/>
            </a:pPr>
            <a:fld id="{C38F6F8D-0756-A849-AAFE-ED32B485C0EA}" type="datetime4">
              <a:rPr lang="nl-NL" sz="1200">
                <a:solidFill>
                  <a:schemeClr val="tx1"/>
                </a:solidFill>
              </a:rPr>
              <a:pPr algn="r">
                <a:lnSpc>
                  <a:spcPct val="100000"/>
                </a:lnSpc>
                <a:spcAft>
                  <a:spcPct val="0"/>
                </a:spcAft>
                <a:buClrTx/>
                <a:buFont typeface="Wingdings" charset="0"/>
                <a:buNone/>
              </a:pPr>
              <a:t>26 mei 2019</a:t>
            </a:fld>
            <a:endParaRPr lang="en-GB" sz="1200">
              <a:solidFill>
                <a:schemeClr val="tx1"/>
              </a:solidFill>
            </a:endParaRPr>
          </a:p>
        </p:txBody>
      </p:sp>
      <p:sp>
        <p:nvSpPr>
          <p:cNvPr id="709638" name="Tijdelijke aanduiding voor dianummer 4"/>
          <p:cNvSpPr txBox="1">
            <a:spLocks noGrp="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1" tIns="49304" rIns="98611" bIns="49304"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 typeface="Wingdings" charset="0"/>
              <a:buNone/>
            </a:pPr>
            <a:fld id="{B5C9C1F2-19F2-0340-8E25-52F580AFB281}" type="slidenum">
              <a:rPr lang="en-GB" sz="1200">
                <a:solidFill>
                  <a:schemeClr val="tx1"/>
                </a:solidFill>
              </a:rPr>
              <a:pPr algn="r">
                <a:lnSpc>
                  <a:spcPct val="100000"/>
                </a:lnSpc>
                <a:spcAft>
                  <a:spcPct val="0"/>
                </a:spcAft>
                <a:buClrTx/>
                <a:buFont typeface="Wingdings" charset="0"/>
                <a:buNone/>
              </a:pPr>
              <a:t>183</a:t>
            </a:fld>
            <a:endParaRPr lang="en-GB" sz="1200">
              <a:solidFill>
                <a:schemeClr val="tx1"/>
              </a:solidFill>
            </a:endParaRPr>
          </a:p>
        </p:txBody>
      </p:sp>
      <p:sp>
        <p:nvSpPr>
          <p:cNvPr id="709639"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09640"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pPr defTabSz="961283">
              <a:defRPr/>
            </a:pPr>
            <a:r>
              <a:rPr lang="nl-NL" b="1" dirty="0" err="1"/>
              <a:t>Facilitated</a:t>
            </a:r>
            <a:r>
              <a:rPr lang="nl-NL" b="1" baseline="0" dirty="0"/>
              <a:t> Workshops</a:t>
            </a:r>
            <a:r>
              <a:rPr lang="nl-NL" baseline="0" dirty="0"/>
              <a:t>:</a:t>
            </a:r>
          </a:p>
          <a:p>
            <a:pPr defTabSz="961283">
              <a:defRPr/>
            </a:pPr>
            <a:endParaRPr lang="nl-NL" baseline="0" dirty="0"/>
          </a:p>
          <a:p>
            <a:pPr defTabSz="961283">
              <a:defRPr/>
            </a:pPr>
            <a:r>
              <a:rPr lang="nl-NL" dirty="0"/>
              <a:t>TE 01.01 The </a:t>
            </a:r>
            <a:r>
              <a:rPr lang="nl-NL" dirty="0" err="1"/>
              <a:t>concepts</a:t>
            </a:r>
            <a:r>
              <a:rPr lang="nl-NL" baseline="0" dirty="0"/>
              <a:t> </a:t>
            </a:r>
            <a:r>
              <a:rPr lang="nl-NL" baseline="0" dirty="0" err="1"/>
              <a:t>associated</a:t>
            </a:r>
            <a:r>
              <a:rPr lang="nl-NL" baseline="0" dirty="0"/>
              <a:t> </a:t>
            </a:r>
            <a:r>
              <a:rPr lang="nl-NL" baseline="0" dirty="0" err="1"/>
              <a:t>with</a:t>
            </a:r>
            <a:endParaRPr lang="nl-NL" dirty="0"/>
          </a:p>
          <a:p>
            <a:r>
              <a:rPr lang="nl-NL" dirty="0"/>
              <a:t>TE 02.01 The use and </a:t>
            </a:r>
            <a:r>
              <a:rPr lang="nl-NL" dirty="0" err="1"/>
              <a:t>how</a:t>
            </a:r>
            <a:r>
              <a:rPr lang="nl-NL" dirty="0"/>
              <a:t> </a:t>
            </a:r>
            <a:r>
              <a:rPr lang="nl-NL" dirty="0" err="1"/>
              <a:t>they</a:t>
            </a:r>
            <a:r>
              <a:rPr lang="nl-NL" dirty="0"/>
              <a:t> </a:t>
            </a:r>
            <a:r>
              <a:rPr lang="nl-NL" dirty="0" err="1"/>
              <a:t>add</a:t>
            </a:r>
            <a:r>
              <a:rPr lang="nl-NL" dirty="0"/>
              <a:t> </a:t>
            </a:r>
            <a:r>
              <a:rPr lang="nl-NL" dirty="0" err="1"/>
              <a:t>value</a:t>
            </a:r>
            <a:r>
              <a:rPr lang="nl-NL" dirty="0"/>
              <a:t> </a:t>
            </a:r>
            <a:r>
              <a:rPr lang="nl-NL" dirty="0" err="1"/>
              <a:t>throughout</a:t>
            </a:r>
            <a:r>
              <a:rPr lang="nl-NL" dirty="0"/>
              <a:t> the Agile project</a:t>
            </a:r>
          </a:p>
          <a:p>
            <a:endParaRPr lang="nl-NL" dirty="0"/>
          </a:p>
          <a:p>
            <a:r>
              <a:rPr lang="nl-NL" dirty="0"/>
              <a:t>TE 03.01</a:t>
            </a:r>
            <a:r>
              <a:rPr lang="nl-NL" baseline="0" dirty="0"/>
              <a:t> How </a:t>
            </a:r>
            <a:r>
              <a:rPr lang="nl-NL" baseline="0" dirty="0" err="1"/>
              <a:t>they</a:t>
            </a:r>
            <a:r>
              <a:rPr lang="nl-NL" baseline="0" dirty="0"/>
              <a:t> should </a:t>
            </a:r>
            <a:r>
              <a:rPr lang="nl-NL" baseline="0" dirty="0" err="1"/>
              <a:t>be</a:t>
            </a:r>
            <a:r>
              <a:rPr lang="nl-NL" baseline="0" dirty="0"/>
              <a:t> </a:t>
            </a:r>
            <a:r>
              <a:rPr lang="nl-NL" baseline="0" dirty="0" err="1"/>
              <a:t>used</a:t>
            </a:r>
            <a:r>
              <a:rPr lang="nl-NL" baseline="0" dirty="0"/>
              <a:t>, the </a:t>
            </a:r>
            <a:r>
              <a:rPr lang="nl-NL" baseline="0" dirty="0" err="1"/>
              <a:t>roles</a:t>
            </a:r>
            <a:r>
              <a:rPr lang="nl-NL" baseline="0" dirty="0"/>
              <a:t> </a:t>
            </a:r>
            <a:r>
              <a:rPr lang="nl-NL" baseline="0" dirty="0" err="1"/>
              <a:t>involved</a:t>
            </a:r>
            <a:r>
              <a:rPr lang="nl-NL" baseline="0" dirty="0"/>
              <a:t> in </a:t>
            </a:r>
            <a:r>
              <a:rPr lang="nl-NL" baseline="0" dirty="0" err="1"/>
              <a:t>their</a:t>
            </a:r>
            <a:r>
              <a:rPr lang="nl-NL" baseline="0" dirty="0"/>
              <a:t> use and </a:t>
            </a:r>
            <a:r>
              <a:rPr lang="nl-NL" baseline="0" dirty="0" err="1"/>
              <a:t>where</a:t>
            </a:r>
            <a:r>
              <a:rPr lang="nl-NL" baseline="0" dirty="0"/>
              <a:t> in the </a:t>
            </a:r>
            <a:r>
              <a:rPr lang="nl-NL" baseline="0" dirty="0" err="1"/>
              <a:t>lifecycle</a:t>
            </a:r>
            <a:r>
              <a:rPr lang="nl-NL" baseline="0" dirty="0"/>
              <a:t> </a:t>
            </a:r>
            <a:r>
              <a:rPr lang="nl-NL" baseline="0" dirty="0" err="1"/>
              <a:t>they</a:t>
            </a:r>
            <a:r>
              <a:rPr lang="nl-NL" baseline="0" dirty="0"/>
              <a:t> </a:t>
            </a:r>
            <a:r>
              <a:rPr lang="nl-NL" baseline="0" dirty="0" err="1"/>
              <a:t>would</a:t>
            </a:r>
            <a:r>
              <a:rPr lang="nl-NL" baseline="0" dirty="0"/>
              <a:t> </a:t>
            </a:r>
            <a:r>
              <a:rPr lang="nl-NL" baseline="0" dirty="0" err="1"/>
              <a:t>be</a:t>
            </a:r>
            <a:r>
              <a:rPr lang="nl-NL" baseline="0" dirty="0"/>
              <a:t> </a:t>
            </a:r>
            <a:r>
              <a:rPr lang="nl-NL" baseline="0" dirty="0" err="1"/>
              <a:t>used</a:t>
            </a:r>
            <a:r>
              <a:rPr lang="nl-NL" baseline="0" dirty="0"/>
              <a:t> </a:t>
            </a:r>
            <a:r>
              <a:rPr lang="nl-NL" b="1" baseline="0" dirty="0"/>
              <a:t>(Practitioner)</a:t>
            </a:r>
          </a:p>
          <a:p>
            <a:endParaRPr lang="nl-NL" dirty="0"/>
          </a:p>
          <a:p>
            <a:pPr defTabSz="961283">
              <a:defRPr/>
            </a:pPr>
            <a:r>
              <a:rPr lang="en-US" sz="1300" dirty="0">
                <a:latin typeface="Times New Roman" charset="0"/>
                <a:ea typeface="MS PGothic" pitchFamily="34" charset="-128"/>
                <a:cs typeface="MS PGothic" charset="0"/>
              </a:rPr>
              <a:t>TE.04.01 Whether Facilitated Workshops, undertaken appropriately, with reasons, have been applied effectively, to a project scenario </a:t>
            </a:r>
            <a:r>
              <a:rPr lang="nl-NL" b="1" baseline="0" dirty="0"/>
              <a:t>(Practitioner)</a:t>
            </a:r>
          </a:p>
          <a:p>
            <a:pPr defTabSz="961283">
              <a:defRPr/>
            </a:pPr>
            <a:r>
              <a:rPr lang="en-US" sz="1300" dirty="0">
                <a:latin typeface="Times New Roman" charset="0"/>
                <a:ea typeface="MS PGothic" pitchFamily="34" charset="-128"/>
                <a:cs typeface="MS PGothic" charset="0"/>
              </a:rPr>
              <a:t>. 	</a:t>
            </a:r>
          </a:p>
          <a:p>
            <a:endParaRPr lang="nl-NL" dirty="0"/>
          </a:p>
        </p:txBody>
      </p:sp>
      <p:sp>
        <p:nvSpPr>
          <p:cNvPr id="4" name="Tijdelijke aanduiding voor dianummer 3"/>
          <p:cNvSpPr>
            <a:spLocks noGrp="1"/>
          </p:cNvSpPr>
          <p:nvPr>
            <p:ph type="sldNum" sz="quarter" idx="10"/>
          </p:nvPr>
        </p:nvSpPr>
        <p:spPr>
          <a:xfrm>
            <a:off x="4024293" y="9722883"/>
            <a:ext cx="3075007" cy="511730"/>
          </a:xfrm>
          <a:prstGeom prst="rect">
            <a:avLst/>
          </a:prstGeom>
        </p:spPr>
        <p:txBody>
          <a:bodyPr/>
          <a:lstStyle/>
          <a:p>
            <a:pPr>
              <a:defRPr/>
            </a:pPr>
            <a:fld id="{7065001C-2132-9644-B937-DE8D2FBD70E8}" type="slidenum">
              <a:rPr lang="nl-NL" smtClean="0"/>
              <a:pPr>
                <a:defRPr/>
              </a:pPr>
              <a:t>189</a:t>
            </a:fld>
            <a:endParaRPr lang="nl-NL"/>
          </a:p>
        </p:txBody>
      </p:sp>
    </p:spTree>
    <p:extLst>
      <p:ext uri="{BB962C8B-B14F-4D97-AF65-F5344CB8AC3E}">
        <p14:creationId xmlns:p14="http://schemas.microsoft.com/office/powerpoint/2010/main" val="20564823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b="1">
                <a:solidFill>
                  <a:schemeClr val="tx2"/>
                </a:solidFill>
                <a:latin typeface="Tahoma" pitchFamily="34" charset="0"/>
              </a:defRPr>
            </a:lvl1pPr>
            <a:lvl2pPr marL="742950" indent="-285750" defTabSz="942975">
              <a:defRPr sz="2400" b="1">
                <a:solidFill>
                  <a:schemeClr val="tx2"/>
                </a:solidFill>
                <a:latin typeface="Tahoma" pitchFamily="34" charset="0"/>
              </a:defRPr>
            </a:lvl2pPr>
            <a:lvl3pPr marL="1143000" indent="-228600" defTabSz="942975">
              <a:defRPr sz="2400" b="1">
                <a:solidFill>
                  <a:schemeClr val="tx2"/>
                </a:solidFill>
                <a:latin typeface="Tahoma" pitchFamily="34" charset="0"/>
              </a:defRPr>
            </a:lvl3pPr>
            <a:lvl4pPr marL="1600200" indent="-228600" defTabSz="942975">
              <a:defRPr sz="2400" b="1">
                <a:solidFill>
                  <a:schemeClr val="tx2"/>
                </a:solidFill>
                <a:latin typeface="Tahoma" pitchFamily="34" charset="0"/>
              </a:defRPr>
            </a:lvl4pPr>
            <a:lvl5pPr marL="2057400" indent="-228600" defTabSz="942975">
              <a:defRPr sz="2400" b="1">
                <a:solidFill>
                  <a:schemeClr val="tx2"/>
                </a:solidFill>
                <a:latin typeface="Tahoma" pitchFamily="34" charset="0"/>
              </a:defRPr>
            </a:lvl5pPr>
            <a:lvl6pPr marL="25146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r">
              <a:lnSpc>
                <a:spcPct val="100000"/>
              </a:lnSpc>
              <a:spcAft>
                <a:spcPct val="0"/>
              </a:spcAft>
              <a:buClrTx/>
              <a:buFontTx/>
              <a:buNone/>
            </a:pPr>
            <a:fld id="{E6C9D88E-9D4E-4DAE-B286-AFBBE4A04F3C}" type="slidenum">
              <a:rPr lang="en-GB" sz="1300" b="0">
                <a:solidFill>
                  <a:schemeClr val="tx1"/>
                </a:solidFill>
              </a:rPr>
              <a:pPr algn="r">
                <a:lnSpc>
                  <a:spcPct val="100000"/>
                </a:lnSpc>
                <a:spcAft>
                  <a:spcPct val="0"/>
                </a:spcAft>
                <a:buClrTx/>
                <a:buFontTx/>
                <a:buNone/>
              </a:pPr>
              <a:t>192</a:t>
            </a:fld>
            <a:endParaRPr lang="en-GB" sz="1300" b="0">
              <a:solidFill>
                <a:schemeClr val="tx1"/>
              </a:solidFill>
            </a:endParaRPr>
          </a:p>
        </p:txBody>
      </p:sp>
      <p:sp>
        <p:nvSpPr>
          <p:cNvPr id="1368067"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b="1">
                <a:solidFill>
                  <a:schemeClr val="tx2"/>
                </a:solidFill>
                <a:latin typeface="Tahoma" pitchFamily="34" charset="0"/>
              </a:defRPr>
            </a:lvl1pPr>
            <a:lvl2pPr marL="742950" indent="-285750" defTabSz="942975">
              <a:defRPr sz="2400" b="1">
                <a:solidFill>
                  <a:schemeClr val="tx2"/>
                </a:solidFill>
                <a:latin typeface="Tahoma" pitchFamily="34" charset="0"/>
              </a:defRPr>
            </a:lvl2pPr>
            <a:lvl3pPr marL="1143000" indent="-228600" defTabSz="942975">
              <a:defRPr sz="2400" b="1">
                <a:solidFill>
                  <a:schemeClr val="tx2"/>
                </a:solidFill>
                <a:latin typeface="Tahoma" pitchFamily="34" charset="0"/>
              </a:defRPr>
            </a:lvl3pPr>
            <a:lvl4pPr marL="1600200" indent="-228600" defTabSz="942975">
              <a:defRPr sz="2400" b="1">
                <a:solidFill>
                  <a:schemeClr val="tx2"/>
                </a:solidFill>
                <a:latin typeface="Tahoma" pitchFamily="34" charset="0"/>
              </a:defRPr>
            </a:lvl4pPr>
            <a:lvl5pPr marL="2057400" indent="-228600" defTabSz="942975">
              <a:defRPr sz="2400" b="1">
                <a:solidFill>
                  <a:schemeClr val="tx2"/>
                </a:solidFill>
                <a:latin typeface="Tahoma" pitchFamily="34" charset="0"/>
              </a:defRPr>
            </a:lvl5pPr>
            <a:lvl6pPr marL="25146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r">
              <a:lnSpc>
                <a:spcPct val="100000"/>
              </a:lnSpc>
              <a:spcAft>
                <a:spcPct val="0"/>
              </a:spcAft>
              <a:buClrTx/>
              <a:buFontTx/>
              <a:buNone/>
            </a:pPr>
            <a:fld id="{FB11B541-EF4B-49FF-85AC-D905F6FCAB52}" type="slidenum">
              <a:rPr lang="en-GB" sz="1300" b="0">
                <a:solidFill>
                  <a:schemeClr val="tx1"/>
                </a:solidFill>
              </a:rPr>
              <a:pPr algn="r">
                <a:lnSpc>
                  <a:spcPct val="100000"/>
                </a:lnSpc>
                <a:spcAft>
                  <a:spcPct val="0"/>
                </a:spcAft>
                <a:buClrTx/>
                <a:buFontTx/>
                <a:buNone/>
              </a:pPr>
              <a:t>192</a:t>
            </a:fld>
            <a:endParaRPr lang="en-GB" sz="1300" b="0">
              <a:solidFill>
                <a:schemeClr val="tx1"/>
              </a:solidFill>
            </a:endParaRPr>
          </a:p>
        </p:txBody>
      </p:sp>
      <p:sp>
        <p:nvSpPr>
          <p:cNvPr id="1368068" name="Rectangle 2"/>
          <p:cNvSpPr>
            <a:spLocks noGrp="1" noRot="1" noChangeAspect="1" noChangeArrowheads="1" noTextEdit="1"/>
          </p:cNvSpPr>
          <p:nvPr>
            <p:ph type="sldImg"/>
          </p:nvPr>
        </p:nvSpPr>
        <p:spPr>
          <a:xfrm>
            <a:off x="481013" y="768350"/>
            <a:ext cx="6138862" cy="3836988"/>
          </a:xfrm>
          <a:prstGeom prst="rect">
            <a:avLst/>
          </a:prstGeom>
          <a:ln/>
        </p:spPr>
      </p:sp>
      <p:sp>
        <p:nvSpPr>
          <p:cNvPr id="1368069" name="Rectangle 3"/>
          <p:cNvSpPr>
            <a:spLocks noGrp="1" noChangeArrowheads="1"/>
          </p:cNvSpPr>
          <p:nvPr>
            <p:ph type="body" idx="1"/>
          </p:nvPr>
        </p:nvSpPr>
        <p:spPr>
          <a:xfrm>
            <a:off x="945896" y="4862269"/>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98" tIns="49149" rIns="98298" bIns="49149"/>
          <a:lstStyle/>
          <a:p>
            <a:endParaRPr lang="en-US"/>
          </a:p>
        </p:txBody>
      </p:sp>
      <p:sp>
        <p:nvSpPr>
          <p:cNvPr id="1368070"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b="1">
                <a:solidFill>
                  <a:schemeClr val="tx2"/>
                </a:solidFill>
                <a:latin typeface="Tahoma" pitchFamily="34" charset="0"/>
              </a:defRPr>
            </a:lvl1pPr>
            <a:lvl2pPr marL="742950" indent="-285750" defTabSz="942975">
              <a:defRPr sz="2400" b="1">
                <a:solidFill>
                  <a:schemeClr val="tx2"/>
                </a:solidFill>
                <a:latin typeface="Tahoma" pitchFamily="34" charset="0"/>
              </a:defRPr>
            </a:lvl2pPr>
            <a:lvl3pPr marL="1143000" indent="-228600" defTabSz="942975">
              <a:defRPr sz="2400" b="1">
                <a:solidFill>
                  <a:schemeClr val="tx2"/>
                </a:solidFill>
                <a:latin typeface="Tahoma" pitchFamily="34" charset="0"/>
              </a:defRPr>
            </a:lvl3pPr>
            <a:lvl4pPr marL="1600200" indent="-228600" defTabSz="942975">
              <a:defRPr sz="2400" b="1">
                <a:solidFill>
                  <a:schemeClr val="tx2"/>
                </a:solidFill>
                <a:latin typeface="Tahoma" pitchFamily="34" charset="0"/>
              </a:defRPr>
            </a:lvl4pPr>
            <a:lvl5pPr marL="2057400" indent="-228600" defTabSz="942975">
              <a:defRPr sz="2400" b="1">
                <a:solidFill>
                  <a:schemeClr val="tx2"/>
                </a:solidFill>
                <a:latin typeface="Tahoma" pitchFamily="34" charset="0"/>
              </a:defRPr>
            </a:lvl5pPr>
            <a:lvl6pPr marL="25146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lnSpc>
                <a:spcPct val="100000"/>
              </a:lnSpc>
              <a:spcAft>
                <a:spcPct val="0"/>
              </a:spcAft>
              <a:buClrTx/>
              <a:buFontTx/>
              <a:buNone/>
            </a:pPr>
            <a:r>
              <a:rPr lang="nl-NL" sz="1300" b="0">
                <a:solidFill>
                  <a:schemeClr val="tx1"/>
                </a:solidFill>
              </a:rPr>
              <a:t>Hedeman Consulting / Versie 3.0 / 09-2011</a:t>
            </a:r>
            <a:endParaRPr lang="en-GB" sz="1300" b="0">
              <a:solidFill>
                <a:schemeClr val="tx1"/>
              </a:solidFill>
            </a:endParaRPr>
          </a:p>
        </p:txBody>
      </p:sp>
      <p:sp>
        <p:nvSpPr>
          <p:cNvPr id="1368071"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b="1">
                <a:solidFill>
                  <a:schemeClr val="tx2"/>
                </a:solidFill>
                <a:latin typeface="Tahoma" pitchFamily="34" charset="0"/>
              </a:defRPr>
            </a:lvl1pPr>
            <a:lvl2pPr marL="742950" indent="-285750" defTabSz="942975">
              <a:defRPr sz="2400" b="1">
                <a:solidFill>
                  <a:schemeClr val="tx2"/>
                </a:solidFill>
                <a:latin typeface="Tahoma" pitchFamily="34" charset="0"/>
              </a:defRPr>
            </a:lvl2pPr>
            <a:lvl3pPr marL="1143000" indent="-228600" defTabSz="942975">
              <a:defRPr sz="2400" b="1">
                <a:solidFill>
                  <a:schemeClr val="tx2"/>
                </a:solidFill>
                <a:latin typeface="Tahoma" pitchFamily="34" charset="0"/>
              </a:defRPr>
            </a:lvl3pPr>
            <a:lvl4pPr marL="1600200" indent="-228600" defTabSz="942975">
              <a:defRPr sz="2400" b="1">
                <a:solidFill>
                  <a:schemeClr val="tx2"/>
                </a:solidFill>
                <a:latin typeface="Tahoma" pitchFamily="34" charset="0"/>
              </a:defRPr>
            </a:lvl4pPr>
            <a:lvl5pPr marL="2057400" indent="-228600" defTabSz="942975">
              <a:defRPr sz="2400" b="1">
                <a:solidFill>
                  <a:schemeClr val="tx2"/>
                </a:solidFill>
                <a:latin typeface="Tahoma" pitchFamily="34" charset="0"/>
              </a:defRPr>
            </a:lvl5pPr>
            <a:lvl6pPr marL="25146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42975"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lnSpc>
                <a:spcPct val="100000"/>
              </a:lnSpc>
              <a:spcAft>
                <a:spcPct val="0"/>
              </a:spcAft>
              <a:buClrTx/>
              <a:buFontTx/>
              <a:buNone/>
            </a:pPr>
            <a:r>
              <a:rPr lang="it-IT" sz="1300" b="0">
                <a:solidFill>
                  <a:schemeClr val="tx1"/>
                </a:solidFill>
              </a:rPr>
              <a:t>IPMA C NL</a:t>
            </a:r>
            <a:endParaRPr lang="en-GB" sz="1300" b="0">
              <a:solidFill>
                <a:schemeClr val="tx1"/>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903943C-A19E-5F4E-95E3-75FF7925887B}" type="slidenum">
              <a:rPr lang="en-GB" sz="1300">
                <a:solidFill>
                  <a:schemeClr val="tx1"/>
                </a:solidFill>
              </a:rPr>
              <a:pPr algn="r">
                <a:lnSpc>
                  <a:spcPct val="100000"/>
                </a:lnSpc>
                <a:spcAft>
                  <a:spcPct val="0"/>
                </a:spcAft>
                <a:buClrTx/>
                <a:buFontTx/>
                <a:buNone/>
              </a:pPr>
              <a:t>193</a:t>
            </a:fld>
            <a:endParaRPr lang="en-GB" sz="1300">
              <a:solidFill>
                <a:schemeClr val="tx1"/>
              </a:solidFill>
            </a:endParaRPr>
          </a:p>
        </p:txBody>
      </p:sp>
      <p:sp>
        <p:nvSpPr>
          <p:cNvPr id="706563" name="Rectangle 3"/>
          <p:cNvSpPr txBox="1">
            <a:spLocks noGrp="1" noChangeArrowheads="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BDE151D-1691-A048-8892-4294BB9580A6}"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706564" name="Rectangle 7"/>
          <p:cNvSpPr txBox="1">
            <a:spLocks noGrp="1" noChangeArrowheads="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1ED81E39-B5C4-194F-8B75-630129C3FAB8}" type="slidenum">
              <a:rPr lang="en-GB" sz="1200">
                <a:solidFill>
                  <a:schemeClr val="tx1"/>
                </a:solidFill>
              </a:rPr>
              <a:pPr algn="r">
                <a:lnSpc>
                  <a:spcPct val="100000"/>
                </a:lnSpc>
                <a:spcAft>
                  <a:spcPct val="0"/>
                </a:spcAft>
                <a:buClrTx/>
                <a:buFontTx/>
                <a:buNone/>
              </a:pPr>
              <a:t>193</a:t>
            </a:fld>
            <a:endParaRPr lang="en-GB" sz="1200">
              <a:solidFill>
                <a:schemeClr val="tx1"/>
              </a:solidFill>
            </a:endParaRPr>
          </a:p>
        </p:txBody>
      </p:sp>
      <p:sp>
        <p:nvSpPr>
          <p:cNvPr id="706565" name="Rectangle 2"/>
          <p:cNvSpPr>
            <a:spLocks noGrp="1" noRot="1" noChangeAspect="1" noChangeArrowheads="1" noTextEdit="1"/>
          </p:cNvSpPr>
          <p:nvPr>
            <p:ph type="sldImg"/>
          </p:nvPr>
        </p:nvSpPr>
        <p:spPr>
          <a:xfrm>
            <a:off x="-82550" y="766763"/>
            <a:ext cx="7345363" cy="4591050"/>
          </a:xfrm>
          <a:prstGeom prst="rect">
            <a:avLst/>
          </a:prstGeom>
          <a:ln/>
        </p:spPr>
      </p:sp>
      <p:sp>
        <p:nvSpPr>
          <p:cNvPr id="706566"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06567"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xfrm>
            <a:off x="4024293"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09">
              <a:defRPr sz="2500">
                <a:solidFill>
                  <a:schemeClr val="tx2"/>
                </a:solidFill>
                <a:latin typeface="Tahoma" charset="0"/>
                <a:ea typeface="ＭＳ Ｐゴシック" charset="0"/>
              </a:defRPr>
            </a:lvl1pPr>
            <a:lvl2pPr marL="782401" indent="-300923" defTabSz="947909">
              <a:defRPr sz="2500">
                <a:solidFill>
                  <a:schemeClr val="tx2"/>
                </a:solidFill>
                <a:latin typeface="Tahoma" charset="0"/>
                <a:ea typeface="ＭＳ Ｐゴシック" charset="0"/>
              </a:defRPr>
            </a:lvl2pPr>
            <a:lvl3pPr marL="1203693" indent="-240739" defTabSz="947909">
              <a:defRPr sz="2500">
                <a:solidFill>
                  <a:schemeClr val="tx2"/>
                </a:solidFill>
                <a:latin typeface="Tahoma" charset="0"/>
                <a:ea typeface="ＭＳ Ｐゴシック" charset="0"/>
              </a:defRPr>
            </a:lvl3pPr>
            <a:lvl4pPr marL="1685171" indent="-240739" defTabSz="947909">
              <a:defRPr sz="2500">
                <a:solidFill>
                  <a:schemeClr val="tx2"/>
                </a:solidFill>
                <a:latin typeface="Tahoma" charset="0"/>
                <a:ea typeface="ＭＳ Ｐゴシック" charset="0"/>
              </a:defRPr>
            </a:lvl4pPr>
            <a:lvl5pPr marL="2166648" indent="-240739" defTabSz="947909">
              <a:defRPr sz="2500">
                <a:solidFill>
                  <a:schemeClr val="tx2"/>
                </a:solidFill>
                <a:latin typeface="Tahoma" charset="0"/>
                <a:ea typeface="ＭＳ Ｐゴシック" charset="0"/>
              </a:defRPr>
            </a:lvl5pPr>
            <a:lvl6pPr marL="2648125" indent="-240739" algn="ctr" defTabSz="947909"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47909"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47909"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47909"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pPr eaLnBrk="1" hangingPunct="1"/>
            <a:fld id="{625FCD80-3B5F-6B4F-921C-66AC4CA18C5D}" type="slidenum">
              <a:rPr lang="nl-NL" sz="1300">
                <a:solidFill>
                  <a:schemeClr val="tx1"/>
                </a:solidFill>
                <a:latin typeface="Times New Roman" charset="0"/>
                <a:cs typeface="ＭＳ Ｐゴシック" charset="0"/>
              </a:rPr>
              <a:pPr eaLnBrk="1" hangingPunct="1"/>
              <a:t>14</a:t>
            </a:fld>
            <a:endParaRPr lang="nl-NL" sz="1300">
              <a:solidFill>
                <a:schemeClr val="tx1"/>
              </a:solidFill>
              <a:latin typeface="Times New Roman" charset="0"/>
              <a:cs typeface="ＭＳ Ｐゴシック" charset="0"/>
            </a:endParaRPr>
          </a:p>
        </p:txBody>
      </p:sp>
      <p:sp>
        <p:nvSpPr>
          <p:cNvPr id="537603" name="Rectangle 2"/>
          <p:cNvSpPr>
            <a:spLocks noGrp="1" noRot="1" noChangeAspect="1" noChangeArrowheads="1" noTextEdit="1"/>
          </p:cNvSpPr>
          <p:nvPr>
            <p:ph type="sldImg"/>
          </p:nvPr>
        </p:nvSpPr>
        <p:spPr>
          <a:xfrm>
            <a:off x="674688" y="885825"/>
            <a:ext cx="5754687" cy="3597275"/>
          </a:xfrm>
          <a:prstGeom prst="rect">
            <a:avLst/>
          </a:prstGeom>
          <a:ln/>
        </p:spPr>
      </p:sp>
      <p:sp>
        <p:nvSpPr>
          <p:cNvPr id="537604" name="Rectangle 3"/>
          <p:cNvSpPr>
            <a:spLocks noGrp="1" noChangeArrowheads="1"/>
          </p:cNvSpPr>
          <p:nvPr>
            <p:ph type="body" idx="1"/>
          </p:nvPr>
        </p:nvSpPr>
        <p:spPr>
          <a:xfrm>
            <a:off x="947592" y="4877175"/>
            <a:ext cx="5204119" cy="46386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7" tIns="48208" rIns="96417" bIns="48208"/>
          <a:lstStyle/>
          <a:p>
            <a:pPr eaLnBrk="1" hangingPunct="1"/>
            <a:r>
              <a:rPr lang="en-US">
                <a:latin typeface="Tahoma" charset="0"/>
                <a:cs typeface="ＭＳ Ｐゴシック" charset="0"/>
              </a:rPr>
              <a:t>R = resultaat </a:t>
            </a:r>
          </a:p>
          <a:p>
            <a:pPr eaLnBrk="1" hangingPunct="1"/>
            <a:r>
              <a:rPr lang="en-US">
                <a:latin typeface="Tahoma" charset="0"/>
                <a:cs typeface="ＭＳ Ｐゴシック" charset="0"/>
              </a:rPr>
              <a:t>K = kwaliteit</a:t>
            </a:r>
          </a:p>
          <a:p>
            <a:pPr eaLnBrk="1" hangingPunct="1"/>
            <a:r>
              <a:rPr lang="en-US">
                <a:latin typeface="Tahoma" charset="0"/>
                <a:cs typeface="ＭＳ Ｐゴシック" charset="0"/>
              </a:rPr>
              <a:t>A = acceptatie</a:t>
            </a:r>
          </a:p>
          <a:p>
            <a:pPr eaLnBrk="1" hangingPunct="1"/>
            <a:endParaRPr lang="en-US">
              <a:latin typeface="Tahoma" charset="0"/>
              <a:cs typeface="ＭＳ Ｐゴシック" charset="0"/>
            </a:endParaRPr>
          </a:p>
          <a:p>
            <a:pPr eaLnBrk="1" hangingPunct="1"/>
            <a:r>
              <a:rPr lang="en-US">
                <a:latin typeface="Tahoma" charset="0"/>
                <a:cs typeface="ＭＳ Ｐゴシック" charset="0"/>
              </a:rPr>
              <a:t>Een positief resultaat is afhankelijk van zowel de kwaliteit vna het product als het proces en de acceptatie door de gebruiker van het eindproduct en acceptatie mbt het gevoerde proces. </a:t>
            </a:r>
            <a:endParaRPr lang="en-GB">
              <a:latin typeface="Tahoma" charset="0"/>
              <a:cs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903943C-A19E-5F4E-95E3-75FF7925887B}" type="slidenum">
              <a:rPr lang="en-GB" sz="1300">
                <a:solidFill>
                  <a:schemeClr val="tx1"/>
                </a:solidFill>
              </a:rPr>
              <a:pPr algn="r">
                <a:lnSpc>
                  <a:spcPct val="100000"/>
                </a:lnSpc>
                <a:spcAft>
                  <a:spcPct val="0"/>
                </a:spcAft>
                <a:buClrTx/>
                <a:buFontTx/>
                <a:buNone/>
              </a:pPr>
              <a:t>198</a:t>
            </a:fld>
            <a:endParaRPr lang="en-GB" sz="1300">
              <a:solidFill>
                <a:schemeClr val="tx1"/>
              </a:solidFill>
            </a:endParaRPr>
          </a:p>
        </p:txBody>
      </p:sp>
      <p:sp>
        <p:nvSpPr>
          <p:cNvPr id="706563" name="Rectangle 3"/>
          <p:cNvSpPr txBox="1">
            <a:spLocks noGrp="1" noChangeArrowheads="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BDE151D-1691-A048-8892-4294BB9580A6}"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706564" name="Rectangle 7"/>
          <p:cNvSpPr txBox="1">
            <a:spLocks noGrp="1" noChangeArrowheads="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1ED81E39-B5C4-194F-8B75-630129C3FAB8}" type="slidenum">
              <a:rPr lang="en-GB" sz="1200">
                <a:solidFill>
                  <a:schemeClr val="tx1"/>
                </a:solidFill>
              </a:rPr>
              <a:pPr algn="r">
                <a:lnSpc>
                  <a:spcPct val="100000"/>
                </a:lnSpc>
                <a:spcAft>
                  <a:spcPct val="0"/>
                </a:spcAft>
                <a:buClrTx/>
                <a:buFontTx/>
                <a:buNone/>
              </a:pPr>
              <a:t>198</a:t>
            </a:fld>
            <a:endParaRPr lang="en-GB" sz="1200">
              <a:solidFill>
                <a:schemeClr val="tx1"/>
              </a:solidFill>
            </a:endParaRPr>
          </a:p>
        </p:txBody>
      </p:sp>
      <p:sp>
        <p:nvSpPr>
          <p:cNvPr id="706565" name="Rectangle 2"/>
          <p:cNvSpPr>
            <a:spLocks noGrp="1" noRot="1" noChangeAspect="1" noChangeArrowheads="1" noTextEdit="1"/>
          </p:cNvSpPr>
          <p:nvPr>
            <p:ph type="sldImg"/>
          </p:nvPr>
        </p:nvSpPr>
        <p:spPr>
          <a:xfrm>
            <a:off x="-82550" y="766763"/>
            <a:ext cx="7345363" cy="4591050"/>
          </a:xfrm>
          <a:prstGeom prst="rect">
            <a:avLst/>
          </a:prstGeom>
          <a:ln/>
        </p:spPr>
      </p:sp>
      <p:sp>
        <p:nvSpPr>
          <p:cNvPr id="706566"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06567"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821FFBD1-46E7-2542-92DA-07C656B772BD}" type="slidenum">
              <a:rPr lang="en-GB" sz="1300">
                <a:solidFill>
                  <a:schemeClr val="tx1"/>
                </a:solidFill>
              </a:rPr>
              <a:pPr algn="r">
                <a:lnSpc>
                  <a:spcPct val="100000"/>
                </a:lnSpc>
                <a:spcAft>
                  <a:spcPct val="0"/>
                </a:spcAft>
                <a:buClrTx/>
                <a:buFontTx/>
                <a:buNone/>
              </a:pPr>
              <a:t>199</a:t>
            </a:fld>
            <a:endParaRPr lang="en-GB" sz="1300">
              <a:solidFill>
                <a:schemeClr val="tx1"/>
              </a:solidFill>
            </a:endParaRPr>
          </a:p>
        </p:txBody>
      </p:sp>
      <p:sp>
        <p:nvSpPr>
          <p:cNvPr id="662531" name="Rectangle 2"/>
          <p:cNvSpPr>
            <a:spLocks noGrp="1" noRot="1" noChangeAspect="1" noChangeArrowheads="1" noTextEdit="1"/>
          </p:cNvSpPr>
          <p:nvPr>
            <p:ph type="sldImg"/>
          </p:nvPr>
        </p:nvSpPr>
        <p:spPr>
          <a:xfrm>
            <a:off x="481013" y="766763"/>
            <a:ext cx="6138862" cy="3838575"/>
          </a:xfrm>
          <a:prstGeom prst="rect">
            <a:avLst/>
          </a:prstGeom>
          <a:ln/>
        </p:spPr>
      </p:sp>
      <p:sp>
        <p:nvSpPr>
          <p:cNvPr id="662532" name="Rectangle 3"/>
          <p:cNvSpPr>
            <a:spLocks noGrp="1" noChangeArrowheads="1"/>
          </p:cNvSpPr>
          <p:nvPr>
            <p:ph type="body" idx="1"/>
          </p:nvPr>
        </p:nvSpPr>
        <p:spPr>
          <a:xfrm>
            <a:off x="945896" y="4862269"/>
            <a:ext cx="5207509"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ahoma" charset="0"/>
            </a:endParaRPr>
          </a:p>
        </p:txBody>
      </p:sp>
      <p:sp>
        <p:nvSpPr>
          <p:cNvPr id="662533"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662534"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36AADEB9-A290-2046-A48E-109EDF0AC126}" type="slidenum">
              <a:rPr lang="en-GB" sz="1300">
                <a:solidFill>
                  <a:schemeClr val="tx1"/>
                </a:solidFill>
              </a:rPr>
              <a:pPr algn="r">
                <a:lnSpc>
                  <a:spcPct val="100000"/>
                </a:lnSpc>
                <a:spcAft>
                  <a:spcPct val="0"/>
                </a:spcAft>
                <a:buClrTx/>
                <a:buFontTx/>
                <a:buNone/>
              </a:pPr>
              <a:t>200</a:t>
            </a:fld>
            <a:endParaRPr lang="en-GB" sz="1300">
              <a:solidFill>
                <a:schemeClr val="tx1"/>
              </a:solidFill>
            </a:endParaRPr>
          </a:p>
        </p:txBody>
      </p:sp>
      <p:sp>
        <p:nvSpPr>
          <p:cNvPr id="664579" name="Rectangle 3"/>
          <p:cNvSpPr txBox="1">
            <a:spLocks noGrp="1" noChangeArrowheads="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3DF484C4-83A2-A443-8C66-0F99968A07BD}"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664580" name="Rectangle 7"/>
          <p:cNvSpPr txBox="1">
            <a:spLocks noGrp="1" noChangeArrowheads="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585F1C97-FCC5-CB41-9DB0-CA73630BE060}" type="slidenum">
              <a:rPr lang="en-GB" sz="1200">
                <a:solidFill>
                  <a:schemeClr val="tx1"/>
                </a:solidFill>
              </a:rPr>
              <a:pPr algn="r">
                <a:lnSpc>
                  <a:spcPct val="100000"/>
                </a:lnSpc>
                <a:spcAft>
                  <a:spcPct val="0"/>
                </a:spcAft>
                <a:buClrTx/>
                <a:buFontTx/>
                <a:buNone/>
              </a:pPr>
              <a:t>200</a:t>
            </a:fld>
            <a:endParaRPr lang="en-GB" sz="1200">
              <a:solidFill>
                <a:schemeClr val="tx1"/>
              </a:solidFill>
            </a:endParaRPr>
          </a:p>
        </p:txBody>
      </p:sp>
      <p:sp>
        <p:nvSpPr>
          <p:cNvPr id="664581" name="Rectangle 2"/>
          <p:cNvSpPr>
            <a:spLocks noGrp="1" noRot="1" noChangeAspect="1" noChangeArrowheads="1" noTextEdit="1"/>
          </p:cNvSpPr>
          <p:nvPr>
            <p:ph type="sldImg"/>
          </p:nvPr>
        </p:nvSpPr>
        <p:spPr>
          <a:xfrm>
            <a:off x="-84138" y="766763"/>
            <a:ext cx="7345363" cy="4591050"/>
          </a:xfrm>
          <a:prstGeom prst="rect">
            <a:avLst/>
          </a:prstGeom>
          <a:ln/>
        </p:spPr>
      </p:sp>
      <p:sp>
        <p:nvSpPr>
          <p:cNvPr id="664582" name="Rectangle 3"/>
          <p:cNvSpPr>
            <a:spLocks noGrp="1" noChangeArrowheads="1"/>
          </p:cNvSpPr>
          <p:nvPr>
            <p:ph type="body" idx="1"/>
          </p:nvPr>
        </p:nvSpPr>
        <p:spPr>
          <a:xfrm>
            <a:off x="945895" y="4880487"/>
            <a:ext cx="5209205" cy="45575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70" tIns="48785" rIns="97570" bIns="48785"/>
          <a:lstStyle/>
          <a:p>
            <a:r>
              <a:rPr lang="en-US">
                <a:latin typeface="Tahoma" charset="0"/>
              </a:rPr>
              <a:t>Willen = betrokkenheid</a:t>
            </a:r>
          </a:p>
          <a:p>
            <a:r>
              <a:rPr lang="en-US">
                <a:latin typeface="Tahoma" charset="0"/>
              </a:rPr>
              <a:t>Kunnen = bekwaamheid </a:t>
            </a:r>
          </a:p>
        </p:txBody>
      </p:sp>
      <p:sp>
        <p:nvSpPr>
          <p:cNvPr id="664583"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664584"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Tijdelijke aanduiding voor dia-afbeelding 1"/>
          <p:cNvSpPr>
            <a:spLocks noGrp="1" noRot="1" noChangeAspect="1" noTextEdit="1"/>
          </p:cNvSpPr>
          <p:nvPr>
            <p:ph type="sldImg"/>
          </p:nvPr>
        </p:nvSpPr>
        <p:spPr>
          <a:xfrm>
            <a:off x="484188" y="769938"/>
            <a:ext cx="6134100" cy="3835400"/>
          </a:xfrm>
          <a:prstGeom prst="rect">
            <a:avLst/>
          </a:prstGeom>
          <a:ln/>
        </p:spPr>
      </p:sp>
      <p:sp>
        <p:nvSpPr>
          <p:cNvPr id="677891" name="Tijdelijke aanduiding voor notities 2"/>
          <p:cNvSpPr>
            <a:spLocks noGrp="1"/>
          </p:cNvSpPr>
          <p:nvPr>
            <p:ph type="body" idx="1"/>
          </p:nvPr>
        </p:nvSpPr>
        <p:spPr>
          <a:xfrm>
            <a:off x="945896" y="4860614"/>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p>
            <a:r>
              <a:rPr lang="nl-NL">
                <a:latin typeface="Tahoma" charset="0"/>
              </a:rPr>
              <a:t>Link met vorige sheet: </a:t>
            </a:r>
          </a:p>
          <a:p>
            <a:r>
              <a:rPr lang="nl-NL">
                <a:latin typeface="Tahoma" charset="0"/>
              </a:rPr>
              <a:t>Sub-assertief = Calimero</a:t>
            </a:r>
          </a:p>
          <a:p>
            <a:r>
              <a:rPr lang="nl-NL">
                <a:latin typeface="Tahoma" charset="0"/>
              </a:rPr>
              <a:t>Tweezijdig assertief = Partnership</a:t>
            </a:r>
          </a:p>
          <a:p>
            <a:r>
              <a:rPr lang="nl-NL">
                <a:latin typeface="Tahoma" charset="0"/>
              </a:rPr>
              <a:t>Eenzijdig assertief = Verkeersregelaar</a:t>
            </a:r>
          </a:p>
          <a:p>
            <a:r>
              <a:rPr lang="nl-NL">
                <a:latin typeface="Tahoma" charset="0"/>
              </a:rPr>
              <a:t>Agressief = Godfather</a:t>
            </a:r>
          </a:p>
        </p:txBody>
      </p:sp>
      <p:sp>
        <p:nvSpPr>
          <p:cNvPr id="677892" name="Tijdelijke aanduiding voor datum 3"/>
          <p:cNvSpPr txBox="1">
            <a:spLocks noGrp="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E969A51A-411E-644B-A0D3-CC8D22FCAEF5}"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677893" name="Tijdelijke aanduiding voor dianummer 4"/>
          <p:cNvSpPr txBox="1">
            <a:spLocks noGrp="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A204F90E-5D5A-4E45-AFC4-DE3F7E314C70}" type="slidenum">
              <a:rPr lang="en-GB" sz="1200">
                <a:solidFill>
                  <a:schemeClr val="tx1"/>
                </a:solidFill>
              </a:rPr>
              <a:pPr algn="r">
                <a:lnSpc>
                  <a:spcPct val="100000"/>
                </a:lnSpc>
                <a:spcAft>
                  <a:spcPct val="0"/>
                </a:spcAft>
                <a:buClrTx/>
                <a:buFontTx/>
                <a:buNone/>
              </a:pPr>
              <a:t>205</a:t>
            </a:fld>
            <a:endParaRPr lang="en-GB" sz="1200">
              <a:solidFill>
                <a:schemeClr val="tx1"/>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903943C-A19E-5F4E-95E3-75FF7925887B}" type="slidenum">
              <a:rPr lang="en-GB" sz="1300">
                <a:solidFill>
                  <a:schemeClr val="tx1"/>
                </a:solidFill>
              </a:rPr>
              <a:pPr algn="r">
                <a:lnSpc>
                  <a:spcPct val="100000"/>
                </a:lnSpc>
                <a:spcAft>
                  <a:spcPct val="0"/>
                </a:spcAft>
                <a:buClrTx/>
                <a:buFontTx/>
                <a:buNone/>
              </a:pPr>
              <a:t>206</a:t>
            </a:fld>
            <a:endParaRPr lang="en-GB" sz="1300">
              <a:solidFill>
                <a:schemeClr val="tx1"/>
              </a:solidFill>
            </a:endParaRPr>
          </a:p>
        </p:txBody>
      </p:sp>
      <p:sp>
        <p:nvSpPr>
          <p:cNvPr id="706563" name="Rectangle 3"/>
          <p:cNvSpPr txBox="1">
            <a:spLocks noGrp="1" noChangeArrowheads="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BDE151D-1691-A048-8892-4294BB9580A6}"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706564" name="Rectangle 7"/>
          <p:cNvSpPr txBox="1">
            <a:spLocks noGrp="1" noChangeArrowheads="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1ED81E39-B5C4-194F-8B75-630129C3FAB8}" type="slidenum">
              <a:rPr lang="en-GB" sz="1200">
                <a:solidFill>
                  <a:schemeClr val="tx1"/>
                </a:solidFill>
              </a:rPr>
              <a:pPr algn="r">
                <a:lnSpc>
                  <a:spcPct val="100000"/>
                </a:lnSpc>
                <a:spcAft>
                  <a:spcPct val="0"/>
                </a:spcAft>
                <a:buClrTx/>
                <a:buFontTx/>
                <a:buNone/>
              </a:pPr>
              <a:t>206</a:t>
            </a:fld>
            <a:endParaRPr lang="en-GB" sz="1200">
              <a:solidFill>
                <a:schemeClr val="tx1"/>
              </a:solidFill>
            </a:endParaRPr>
          </a:p>
        </p:txBody>
      </p:sp>
      <p:sp>
        <p:nvSpPr>
          <p:cNvPr id="706565" name="Rectangle 2"/>
          <p:cNvSpPr>
            <a:spLocks noGrp="1" noRot="1" noChangeAspect="1" noChangeArrowheads="1" noTextEdit="1"/>
          </p:cNvSpPr>
          <p:nvPr>
            <p:ph type="sldImg"/>
          </p:nvPr>
        </p:nvSpPr>
        <p:spPr>
          <a:xfrm>
            <a:off x="-82550" y="766763"/>
            <a:ext cx="7345363" cy="4591050"/>
          </a:xfrm>
          <a:prstGeom prst="rect">
            <a:avLst/>
          </a:prstGeom>
          <a:ln/>
        </p:spPr>
      </p:sp>
      <p:sp>
        <p:nvSpPr>
          <p:cNvPr id="706566"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06567"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903943C-A19E-5F4E-95E3-75FF7925887B}" type="slidenum">
              <a:rPr lang="en-GB" sz="1300">
                <a:solidFill>
                  <a:schemeClr val="tx1"/>
                </a:solidFill>
              </a:rPr>
              <a:pPr algn="r">
                <a:lnSpc>
                  <a:spcPct val="100000"/>
                </a:lnSpc>
                <a:spcAft>
                  <a:spcPct val="0"/>
                </a:spcAft>
                <a:buClrTx/>
                <a:buFontTx/>
                <a:buNone/>
              </a:pPr>
              <a:t>212</a:t>
            </a:fld>
            <a:endParaRPr lang="en-GB" sz="1300">
              <a:solidFill>
                <a:schemeClr val="tx1"/>
              </a:solidFill>
            </a:endParaRPr>
          </a:p>
        </p:txBody>
      </p:sp>
      <p:sp>
        <p:nvSpPr>
          <p:cNvPr id="706563" name="Rectangle 3"/>
          <p:cNvSpPr txBox="1">
            <a:spLocks noGrp="1" noChangeArrowheads="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BDE151D-1691-A048-8892-4294BB9580A6}"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706564" name="Rectangle 7"/>
          <p:cNvSpPr txBox="1">
            <a:spLocks noGrp="1" noChangeArrowheads="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1ED81E39-B5C4-194F-8B75-630129C3FAB8}" type="slidenum">
              <a:rPr lang="en-GB" sz="1200">
                <a:solidFill>
                  <a:schemeClr val="tx1"/>
                </a:solidFill>
              </a:rPr>
              <a:pPr algn="r">
                <a:lnSpc>
                  <a:spcPct val="100000"/>
                </a:lnSpc>
                <a:spcAft>
                  <a:spcPct val="0"/>
                </a:spcAft>
                <a:buClrTx/>
                <a:buFontTx/>
                <a:buNone/>
              </a:pPr>
              <a:t>212</a:t>
            </a:fld>
            <a:endParaRPr lang="en-GB" sz="1200">
              <a:solidFill>
                <a:schemeClr val="tx1"/>
              </a:solidFill>
            </a:endParaRPr>
          </a:p>
        </p:txBody>
      </p:sp>
      <p:sp>
        <p:nvSpPr>
          <p:cNvPr id="706565" name="Rectangle 2"/>
          <p:cNvSpPr>
            <a:spLocks noGrp="1" noRot="1" noChangeAspect="1" noChangeArrowheads="1" noTextEdit="1"/>
          </p:cNvSpPr>
          <p:nvPr>
            <p:ph type="sldImg"/>
          </p:nvPr>
        </p:nvSpPr>
        <p:spPr>
          <a:xfrm>
            <a:off x="-82550" y="766763"/>
            <a:ext cx="7345363" cy="4591050"/>
          </a:xfrm>
          <a:prstGeom prst="rect">
            <a:avLst/>
          </a:prstGeom>
          <a:ln/>
        </p:spPr>
      </p:sp>
      <p:sp>
        <p:nvSpPr>
          <p:cNvPr id="706566"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06567"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903943C-A19E-5F4E-95E3-75FF7925887B}" type="slidenum">
              <a:rPr lang="en-GB" sz="1300">
                <a:solidFill>
                  <a:schemeClr val="tx1"/>
                </a:solidFill>
              </a:rPr>
              <a:pPr algn="r">
                <a:lnSpc>
                  <a:spcPct val="100000"/>
                </a:lnSpc>
                <a:spcAft>
                  <a:spcPct val="0"/>
                </a:spcAft>
                <a:buClrTx/>
                <a:buFontTx/>
                <a:buNone/>
              </a:pPr>
              <a:t>217</a:t>
            </a:fld>
            <a:endParaRPr lang="en-GB" sz="1300">
              <a:solidFill>
                <a:schemeClr val="tx1"/>
              </a:solidFill>
            </a:endParaRPr>
          </a:p>
        </p:txBody>
      </p:sp>
      <p:sp>
        <p:nvSpPr>
          <p:cNvPr id="706563" name="Rectangle 3"/>
          <p:cNvSpPr txBox="1">
            <a:spLocks noGrp="1" noChangeArrowheads="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BDE151D-1691-A048-8892-4294BB9580A6}"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706564" name="Rectangle 7"/>
          <p:cNvSpPr txBox="1">
            <a:spLocks noGrp="1" noChangeArrowheads="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1ED81E39-B5C4-194F-8B75-630129C3FAB8}" type="slidenum">
              <a:rPr lang="en-GB" sz="1200">
                <a:solidFill>
                  <a:schemeClr val="tx1"/>
                </a:solidFill>
              </a:rPr>
              <a:pPr algn="r">
                <a:lnSpc>
                  <a:spcPct val="100000"/>
                </a:lnSpc>
                <a:spcAft>
                  <a:spcPct val="0"/>
                </a:spcAft>
                <a:buClrTx/>
                <a:buFontTx/>
                <a:buNone/>
              </a:pPr>
              <a:t>217</a:t>
            </a:fld>
            <a:endParaRPr lang="en-GB" sz="1200">
              <a:solidFill>
                <a:schemeClr val="tx1"/>
              </a:solidFill>
            </a:endParaRPr>
          </a:p>
        </p:txBody>
      </p:sp>
      <p:sp>
        <p:nvSpPr>
          <p:cNvPr id="706565" name="Rectangle 2"/>
          <p:cNvSpPr>
            <a:spLocks noGrp="1" noRot="1" noChangeAspect="1" noChangeArrowheads="1" noTextEdit="1"/>
          </p:cNvSpPr>
          <p:nvPr>
            <p:ph type="sldImg"/>
          </p:nvPr>
        </p:nvSpPr>
        <p:spPr>
          <a:xfrm>
            <a:off x="-82550" y="766763"/>
            <a:ext cx="7345363" cy="4591050"/>
          </a:xfrm>
          <a:prstGeom prst="rect">
            <a:avLst/>
          </a:prstGeom>
          <a:ln/>
        </p:spPr>
      </p:sp>
      <p:sp>
        <p:nvSpPr>
          <p:cNvPr id="706566"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06567"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6E41798D-EDA1-574C-928E-9C02D0305136}" type="slidenum">
              <a:rPr lang="en-GB" sz="1300">
                <a:solidFill>
                  <a:schemeClr val="tx1"/>
                </a:solidFill>
              </a:rPr>
              <a:pPr algn="r">
                <a:lnSpc>
                  <a:spcPct val="100000"/>
                </a:lnSpc>
                <a:spcAft>
                  <a:spcPct val="0"/>
                </a:spcAft>
                <a:buClrTx/>
                <a:buFontTx/>
                <a:buNone/>
              </a:pPr>
              <a:t>220</a:t>
            </a:fld>
            <a:endParaRPr lang="en-GB" sz="1300">
              <a:solidFill>
                <a:schemeClr val="tx1"/>
              </a:solidFill>
            </a:endParaRPr>
          </a:p>
        </p:txBody>
      </p:sp>
      <p:sp>
        <p:nvSpPr>
          <p:cNvPr id="716803" name="Rectangle 3"/>
          <p:cNvSpPr txBox="1">
            <a:spLocks noGrp="1" noChangeArrowheads="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245A077B-0FEA-EF47-BAC7-84CA33613CB9}"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716804" name="Rectangle 7"/>
          <p:cNvSpPr txBox="1">
            <a:spLocks noGrp="1" noChangeArrowheads="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960FEFA5-20CA-0A48-B04A-3E9B8B313A50}" type="slidenum">
              <a:rPr lang="en-GB" sz="1200">
                <a:solidFill>
                  <a:schemeClr val="tx1"/>
                </a:solidFill>
              </a:rPr>
              <a:pPr algn="r">
                <a:lnSpc>
                  <a:spcPct val="100000"/>
                </a:lnSpc>
                <a:spcAft>
                  <a:spcPct val="0"/>
                </a:spcAft>
                <a:buClrTx/>
                <a:buFontTx/>
                <a:buNone/>
              </a:pPr>
              <a:t>220</a:t>
            </a:fld>
            <a:endParaRPr lang="en-GB" sz="1200">
              <a:solidFill>
                <a:schemeClr val="tx1"/>
              </a:solidFill>
            </a:endParaRPr>
          </a:p>
        </p:txBody>
      </p:sp>
      <p:sp>
        <p:nvSpPr>
          <p:cNvPr id="716805" name="Rectangle 2"/>
          <p:cNvSpPr>
            <a:spLocks noGrp="1" noRot="1" noChangeAspect="1" noChangeArrowheads="1" noTextEdit="1"/>
          </p:cNvSpPr>
          <p:nvPr>
            <p:ph type="sldImg"/>
          </p:nvPr>
        </p:nvSpPr>
        <p:spPr>
          <a:xfrm>
            <a:off x="-82550" y="766763"/>
            <a:ext cx="7345363" cy="4591050"/>
          </a:xfrm>
          <a:prstGeom prst="rect">
            <a:avLst/>
          </a:prstGeom>
          <a:ln/>
        </p:spPr>
      </p:sp>
      <p:sp>
        <p:nvSpPr>
          <p:cNvPr id="716806"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16807"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90EB752D-9817-BE49-A5C9-85704378657E}" type="slidenum">
              <a:rPr lang="en-GB" sz="1300">
                <a:solidFill>
                  <a:schemeClr val="tx1"/>
                </a:solidFill>
              </a:rPr>
              <a:pPr algn="r">
                <a:lnSpc>
                  <a:spcPct val="100000"/>
                </a:lnSpc>
                <a:spcAft>
                  <a:spcPct val="0"/>
                </a:spcAft>
                <a:buClrTx/>
                <a:buFontTx/>
                <a:buNone/>
              </a:pPr>
              <a:t>221</a:t>
            </a:fld>
            <a:endParaRPr lang="en-GB" sz="1300">
              <a:solidFill>
                <a:schemeClr val="tx1"/>
              </a:solidFill>
            </a:endParaRPr>
          </a:p>
        </p:txBody>
      </p:sp>
      <p:sp>
        <p:nvSpPr>
          <p:cNvPr id="717827" name="Tijdelijke aanduiding voor dia-afbeelding 1"/>
          <p:cNvSpPr>
            <a:spLocks noGrp="1" noRot="1" noChangeAspect="1" noTextEdit="1"/>
          </p:cNvSpPr>
          <p:nvPr>
            <p:ph type="sldImg"/>
          </p:nvPr>
        </p:nvSpPr>
        <p:spPr>
          <a:xfrm>
            <a:off x="484188" y="769938"/>
            <a:ext cx="6134100" cy="3835400"/>
          </a:xfrm>
          <a:prstGeom prst="rect">
            <a:avLst/>
          </a:prstGeom>
          <a:ln/>
        </p:spPr>
      </p:sp>
      <p:sp>
        <p:nvSpPr>
          <p:cNvPr id="717828" name="Tijdelijke aanduiding voor notities 2"/>
          <p:cNvSpPr>
            <a:spLocks noGrp="1"/>
          </p:cNvSpPr>
          <p:nvPr>
            <p:ph type="body" idx="1"/>
          </p:nvPr>
        </p:nvSpPr>
        <p:spPr>
          <a:xfrm>
            <a:off x="945896" y="4860614"/>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p>
            <a:r>
              <a:rPr lang="nl-NL">
                <a:latin typeface="Tahoma" charset="0"/>
              </a:rPr>
              <a:t>Voor D programma</a:t>
            </a:r>
          </a:p>
          <a:p>
            <a:endParaRPr lang="nl-NL">
              <a:latin typeface="Tahoma" charset="0"/>
            </a:endParaRPr>
          </a:p>
        </p:txBody>
      </p:sp>
      <p:sp>
        <p:nvSpPr>
          <p:cNvPr id="717829" name="Tijdelijke aanduiding voor datum 3"/>
          <p:cNvSpPr txBox="1">
            <a:spLocks noGrp="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91CEF6AD-AAC5-9C44-B391-A42018EAE750}"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717830" name="Tijdelijke aanduiding voor dianummer 4"/>
          <p:cNvSpPr txBox="1">
            <a:spLocks noGrp="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70C23EED-0F16-DE4E-ACE4-8953960BA28C}" type="slidenum">
              <a:rPr lang="en-GB" sz="1200">
                <a:solidFill>
                  <a:schemeClr val="tx1"/>
                </a:solidFill>
              </a:rPr>
              <a:pPr algn="r">
                <a:lnSpc>
                  <a:spcPct val="100000"/>
                </a:lnSpc>
                <a:spcAft>
                  <a:spcPct val="0"/>
                </a:spcAft>
                <a:buClrTx/>
                <a:buFontTx/>
                <a:buNone/>
              </a:pPr>
              <a:t>221</a:t>
            </a:fld>
            <a:endParaRPr lang="en-GB" sz="1200">
              <a:solidFill>
                <a:schemeClr val="tx1"/>
              </a:solidFill>
            </a:endParaRPr>
          </a:p>
        </p:txBody>
      </p:sp>
      <p:sp>
        <p:nvSpPr>
          <p:cNvPr id="717831"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17832"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2988B06B-C6A0-5B4C-8517-D4EE10864AFB}" type="slidenum">
              <a:rPr lang="en-GB" sz="1300">
                <a:solidFill>
                  <a:schemeClr val="tx1"/>
                </a:solidFill>
              </a:rPr>
              <a:pPr algn="r">
                <a:lnSpc>
                  <a:spcPct val="100000"/>
                </a:lnSpc>
                <a:spcAft>
                  <a:spcPct val="0"/>
                </a:spcAft>
                <a:buClrTx/>
                <a:buFontTx/>
                <a:buNone/>
              </a:pPr>
              <a:t>223</a:t>
            </a:fld>
            <a:endParaRPr lang="en-GB" sz="1300">
              <a:solidFill>
                <a:schemeClr val="tx1"/>
              </a:solidFill>
            </a:endParaRPr>
          </a:p>
        </p:txBody>
      </p:sp>
      <p:sp>
        <p:nvSpPr>
          <p:cNvPr id="718851" name="Tijdelijke aanduiding voor dia-afbeelding 1"/>
          <p:cNvSpPr>
            <a:spLocks noGrp="1" noRot="1" noChangeAspect="1" noTextEdit="1"/>
          </p:cNvSpPr>
          <p:nvPr>
            <p:ph type="sldImg"/>
          </p:nvPr>
        </p:nvSpPr>
        <p:spPr>
          <a:xfrm>
            <a:off x="484188" y="769938"/>
            <a:ext cx="6134100" cy="3835400"/>
          </a:xfrm>
          <a:prstGeom prst="rect">
            <a:avLst/>
          </a:prstGeom>
          <a:ln/>
        </p:spPr>
      </p:sp>
      <p:sp>
        <p:nvSpPr>
          <p:cNvPr id="718852" name="Tijdelijke aanduiding voor notities 2"/>
          <p:cNvSpPr>
            <a:spLocks noGrp="1"/>
          </p:cNvSpPr>
          <p:nvPr>
            <p:ph type="body" idx="1"/>
          </p:nvPr>
        </p:nvSpPr>
        <p:spPr>
          <a:xfrm>
            <a:off x="945896" y="4860614"/>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p>
            <a:r>
              <a:rPr lang="nl-NL">
                <a:latin typeface="Tahoma" charset="0"/>
              </a:rPr>
              <a:t>Geef toelichting op de link met het boek. In het boek wordt de harvard methode niet bij name genoemd. </a:t>
            </a:r>
          </a:p>
          <a:p>
            <a:endParaRPr lang="nl-NL">
              <a:latin typeface="Tahoma" charset="0"/>
            </a:endParaRPr>
          </a:p>
          <a:p>
            <a:r>
              <a:rPr lang="nl-NL">
                <a:latin typeface="Tahoma" charset="0"/>
              </a:rPr>
              <a:t>Een oefening voor IPMA C aan de hand van de Ja maar… vragen: geeft de voor/nadelen eens aan van de Harvard methode.</a:t>
            </a:r>
          </a:p>
        </p:txBody>
      </p:sp>
      <p:sp>
        <p:nvSpPr>
          <p:cNvPr id="718853" name="Tijdelijke aanduiding voor datum 3"/>
          <p:cNvSpPr txBox="1">
            <a:spLocks noGrp="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F2BA5232-2103-CD47-8C29-A91BF83F766D}"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718854" name="Tijdelijke aanduiding voor dianummer 4"/>
          <p:cNvSpPr txBox="1">
            <a:spLocks noGrp="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C41A4B5-B6FE-F240-A050-8ADBF3F9688E}" type="slidenum">
              <a:rPr lang="en-GB" sz="1200">
                <a:solidFill>
                  <a:schemeClr val="tx1"/>
                </a:solidFill>
              </a:rPr>
              <a:pPr algn="r">
                <a:lnSpc>
                  <a:spcPct val="100000"/>
                </a:lnSpc>
                <a:spcAft>
                  <a:spcPct val="0"/>
                </a:spcAft>
                <a:buClrTx/>
                <a:buFontTx/>
                <a:buNone/>
              </a:pPr>
              <a:t>223</a:t>
            </a:fld>
            <a:endParaRPr lang="en-GB" sz="1200">
              <a:solidFill>
                <a:schemeClr val="tx1"/>
              </a:solidFill>
            </a:endParaRPr>
          </a:p>
        </p:txBody>
      </p:sp>
      <p:sp>
        <p:nvSpPr>
          <p:cNvPr id="718855"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18856"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7"/>
          <p:cNvSpPr>
            <a:spLocks noGrp="1" noChangeArrowheads="1"/>
          </p:cNvSpPr>
          <p:nvPr>
            <p:ph type="sldNum" sz="quarter" idx="5"/>
          </p:nvPr>
        </p:nvSpPr>
        <p:spPr>
          <a:xfrm>
            <a:off x="4024293" y="9722883"/>
            <a:ext cx="3075007" cy="511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09">
              <a:defRPr sz="2500">
                <a:solidFill>
                  <a:schemeClr val="tx2"/>
                </a:solidFill>
                <a:latin typeface="Tahoma" charset="0"/>
                <a:ea typeface="ＭＳ Ｐゴシック" charset="0"/>
              </a:defRPr>
            </a:lvl1pPr>
            <a:lvl2pPr marL="782401" indent="-300923" defTabSz="947909">
              <a:defRPr sz="2500">
                <a:solidFill>
                  <a:schemeClr val="tx2"/>
                </a:solidFill>
                <a:latin typeface="Tahoma" charset="0"/>
                <a:ea typeface="ＭＳ Ｐゴシック" charset="0"/>
              </a:defRPr>
            </a:lvl2pPr>
            <a:lvl3pPr marL="1203693" indent="-240739" defTabSz="947909">
              <a:defRPr sz="2500">
                <a:solidFill>
                  <a:schemeClr val="tx2"/>
                </a:solidFill>
                <a:latin typeface="Tahoma" charset="0"/>
                <a:ea typeface="ＭＳ Ｐゴシック" charset="0"/>
              </a:defRPr>
            </a:lvl3pPr>
            <a:lvl4pPr marL="1685171" indent="-240739" defTabSz="947909">
              <a:defRPr sz="2500">
                <a:solidFill>
                  <a:schemeClr val="tx2"/>
                </a:solidFill>
                <a:latin typeface="Tahoma" charset="0"/>
                <a:ea typeface="ＭＳ Ｐゴシック" charset="0"/>
              </a:defRPr>
            </a:lvl4pPr>
            <a:lvl5pPr marL="2166648" indent="-240739" defTabSz="947909">
              <a:defRPr sz="2500">
                <a:solidFill>
                  <a:schemeClr val="tx2"/>
                </a:solidFill>
                <a:latin typeface="Tahoma" charset="0"/>
                <a:ea typeface="ＭＳ Ｐゴシック" charset="0"/>
              </a:defRPr>
            </a:lvl5pPr>
            <a:lvl6pPr marL="2648125" indent="-240739" algn="ctr" defTabSz="947909"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6pPr>
            <a:lvl7pPr marL="3129603" indent="-240739" algn="ctr" defTabSz="947909"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7pPr>
            <a:lvl8pPr marL="3611080" indent="-240739" algn="ctr" defTabSz="947909"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8pPr>
            <a:lvl9pPr marL="4092557" indent="-240739" algn="ctr" defTabSz="947909" eaLnBrk="0" fontAlgn="base" hangingPunct="0">
              <a:lnSpc>
                <a:spcPct val="95000"/>
              </a:lnSpc>
              <a:spcBef>
                <a:spcPct val="0"/>
              </a:spcBef>
              <a:spcAft>
                <a:spcPct val="20000"/>
              </a:spcAft>
              <a:buClr>
                <a:schemeClr val="tx2"/>
              </a:buClr>
              <a:buFont typeface="Wingdings" charset="0"/>
              <a:buChar char=""/>
              <a:defRPr sz="2500">
                <a:solidFill>
                  <a:schemeClr val="tx2"/>
                </a:solidFill>
                <a:latin typeface="Tahoma" charset="0"/>
                <a:ea typeface="ＭＳ Ｐゴシック" charset="0"/>
              </a:defRPr>
            </a:lvl9pPr>
          </a:lstStyle>
          <a:p>
            <a:pPr eaLnBrk="1" hangingPunct="1"/>
            <a:fld id="{A29B8AFB-B334-BC4D-9361-8DE8FBB7BC77}" type="slidenum">
              <a:rPr lang="nl-NL" sz="1300">
                <a:solidFill>
                  <a:schemeClr val="tx1"/>
                </a:solidFill>
                <a:latin typeface="Times New Roman" charset="0"/>
                <a:cs typeface="ＭＳ Ｐゴシック" charset="0"/>
              </a:rPr>
              <a:pPr eaLnBrk="1" hangingPunct="1"/>
              <a:t>15</a:t>
            </a:fld>
            <a:endParaRPr lang="nl-NL" sz="1300">
              <a:solidFill>
                <a:schemeClr val="tx1"/>
              </a:solidFill>
              <a:latin typeface="Times New Roman" charset="0"/>
              <a:cs typeface="ＭＳ Ｐゴシック" charset="0"/>
            </a:endParaRPr>
          </a:p>
        </p:txBody>
      </p:sp>
      <p:sp>
        <p:nvSpPr>
          <p:cNvPr id="539651" name="Rectangle 7"/>
          <p:cNvSpPr txBox="1">
            <a:spLocks noGrp="1" noChangeArrowheads="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8" tIns="48209" rIns="96418" bIns="48209" anchor="b"/>
          <a:lstStyle>
            <a:lvl1pPr defTabSz="915988">
              <a:defRPr sz="2400">
                <a:solidFill>
                  <a:schemeClr val="tx2"/>
                </a:solidFill>
                <a:latin typeface="Tahoma" charset="0"/>
                <a:ea typeface="ＭＳ Ｐゴシック" charset="0"/>
              </a:defRPr>
            </a:lvl1pPr>
            <a:lvl2pPr marL="742950" indent="-285750" defTabSz="915988">
              <a:defRPr sz="2400">
                <a:solidFill>
                  <a:schemeClr val="tx2"/>
                </a:solidFill>
                <a:latin typeface="Tahoma" charset="0"/>
                <a:ea typeface="ＭＳ Ｐゴシック" charset="0"/>
              </a:defRPr>
            </a:lvl2pPr>
            <a:lvl3pPr marL="1143000" indent="-228600" defTabSz="915988">
              <a:defRPr sz="2400">
                <a:solidFill>
                  <a:schemeClr val="tx2"/>
                </a:solidFill>
                <a:latin typeface="Tahoma" charset="0"/>
                <a:ea typeface="ＭＳ Ｐゴシック" charset="0"/>
              </a:defRPr>
            </a:lvl3pPr>
            <a:lvl4pPr marL="1600200" indent="-228600" defTabSz="915988">
              <a:defRPr sz="2400">
                <a:solidFill>
                  <a:schemeClr val="tx2"/>
                </a:solidFill>
                <a:latin typeface="Tahoma" charset="0"/>
                <a:ea typeface="ＭＳ Ｐゴシック" charset="0"/>
              </a:defRPr>
            </a:lvl4pPr>
            <a:lvl5pPr marL="2057400" indent="-228600" defTabSz="915988">
              <a:defRPr sz="2400">
                <a:solidFill>
                  <a:schemeClr val="tx2"/>
                </a:solidFill>
                <a:latin typeface="Tahoma" charset="0"/>
                <a:ea typeface="ＭＳ Ｐゴシック" charset="0"/>
              </a:defRPr>
            </a:lvl5pPr>
            <a:lvl6pPr marL="2514600" indent="-228600" algn="ctr" defTabSz="9159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159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159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159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fld id="{4DFB82B9-6A29-F84F-8DA8-DD8C02453D41}" type="slidenum">
              <a:rPr lang="nl-NL" sz="1300">
                <a:solidFill>
                  <a:schemeClr val="tx1"/>
                </a:solidFill>
                <a:latin typeface="Times New Roman" charset="0"/>
                <a:cs typeface="ＭＳ Ｐゴシック" charset="0"/>
              </a:rPr>
              <a:pPr algn="r" eaLnBrk="1" hangingPunct="1"/>
              <a:t>15</a:t>
            </a:fld>
            <a:endParaRPr lang="nl-NL" sz="1300">
              <a:solidFill>
                <a:schemeClr val="tx1"/>
              </a:solidFill>
              <a:latin typeface="Times New Roman" charset="0"/>
              <a:cs typeface="ＭＳ Ｐゴシック" charset="0"/>
            </a:endParaRPr>
          </a:p>
        </p:txBody>
      </p:sp>
      <p:sp>
        <p:nvSpPr>
          <p:cNvPr id="539652" name="Rectangle 2"/>
          <p:cNvSpPr>
            <a:spLocks noGrp="1" noRot="1" noChangeAspect="1" noChangeArrowheads="1" noTextEdit="1"/>
          </p:cNvSpPr>
          <p:nvPr>
            <p:ph type="sldImg"/>
          </p:nvPr>
        </p:nvSpPr>
        <p:spPr>
          <a:xfrm>
            <a:off x="481013" y="765175"/>
            <a:ext cx="6145212" cy="3841750"/>
          </a:xfrm>
          <a:prstGeom prst="rect">
            <a:avLst/>
          </a:prstGeom>
          <a:ln/>
        </p:spPr>
      </p:sp>
      <p:sp>
        <p:nvSpPr>
          <p:cNvPr id="539653" name="Rectangle 3"/>
          <p:cNvSpPr>
            <a:spLocks noGrp="1" noChangeArrowheads="1"/>
          </p:cNvSpPr>
          <p:nvPr>
            <p:ph type="body" idx="1"/>
          </p:nvPr>
        </p:nvSpPr>
        <p:spPr>
          <a:xfrm>
            <a:off x="947592" y="4863927"/>
            <a:ext cx="5204119" cy="4605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417" tIns="48208" rIns="96417" bIns="48208"/>
          <a:lstStyle/>
          <a:p>
            <a:pPr eaLnBrk="1" hangingPunct="1"/>
            <a:endParaRPr lang="en-US" sz="1100">
              <a:latin typeface="Tahoma" charset="0"/>
              <a:cs typeface="ＭＳ Ｐゴシック" charset="0"/>
            </a:endParaRPr>
          </a:p>
        </p:txBody>
      </p:sp>
    </p:spTree>
    <p:extLst>
      <p:ext uri="{BB962C8B-B14F-4D97-AF65-F5344CB8AC3E}">
        <p14:creationId xmlns:p14="http://schemas.microsoft.com/office/powerpoint/2010/main" val="38684994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4380EE3-817E-9F4E-95AC-6010DCEE4499}" type="slidenum">
              <a:rPr lang="en-GB" sz="1300">
                <a:solidFill>
                  <a:schemeClr val="tx1"/>
                </a:solidFill>
              </a:rPr>
              <a:pPr algn="r">
                <a:lnSpc>
                  <a:spcPct val="100000"/>
                </a:lnSpc>
                <a:spcAft>
                  <a:spcPct val="0"/>
                </a:spcAft>
                <a:buClrTx/>
                <a:buFontTx/>
                <a:buNone/>
              </a:pPr>
              <a:t>224</a:t>
            </a:fld>
            <a:endParaRPr lang="en-GB" sz="1300">
              <a:solidFill>
                <a:schemeClr val="tx1"/>
              </a:solidFill>
            </a:endParaRPr>
          </a:p>
        </p:txBody>
      </p:sp>
      <p:sp>
        <p:nvSpPr>
          <p:cNvPr id="719875" name="Rectangle 3"/>
          <p:cNvSpPr txBox="1">
            <a:spLocks noGrp="1" noChangeArrowheads="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6687A526-3B3D-484B-A04E-AA23A973A885}"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719876" name="Rectangle 7"/>
          <p:cNvSpPr txBox="1">
            <a:spLocks noGrp="1" noChangeArrowheads="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A97234A4-26EF-F448-BCEB-28AD4712519F}" type="slidenum">
              <a:rPr lang="en-GB" sz="1200">
                <a:solidFill>
                  <a:schemeClr val="tx1"/>
                </a:solidFill>
              </a:rPr>
              <a:pPr algn="r">
                <a:lnSpc>
                  <a:spcPct val="100000"/>
                </a:lnSpc>
                <a:spcAft>
                  <a:spcPct val="0"/>
                </a:spcAft>
                <a:buClrTx/>
                <a:buFontTx/>
                <a:buNone/>
              </a:pPr>
              <a:t>224</a:t>
            </a:fld>
            <a:endParaRPr lang="en-GB" sz="1200">
              <a:solidFill>
                <a:schemeClr val="tx1"/>
              </a:solidFill>
            </a:endParaRPr>
          </a:p>
        </p:txBody>
      </p:sp>
      <p:sp>
        <p:nvSpPr>
          <p:cNvPr id="719877" name="Rectangle 2"/>
          <p:cNvSpPr>
            <a:spLocks noGrp="1" noRot="1" noChangeAspect="1" noChangeArrowheads="1" noTextEdit="1"/>
          </p:cNvSpPr>
          <p:nvPr>
            <p:ph type="sldImg"/>
          </p:nvPr>
        </p:nvSpPr>
        <p:spPr>
          <a:xfrm>
            <a:off x="-82550" y="766763"/>
            <a:ext cx="7345363" cy="4591050"/>
          </a:xfrm>
          <a:prstGeom prst="rect">
            <a:avLst/>
          </a:prstGeom>
          <a:ln/>
        </p:spPr>
      </p:sp>
      <p:sp>
        <p:nvSpPr>
          <p:cNvPr id="719878"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19879"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FBC3D01A-25A5-6541-85C5-F0BA1B55E549}" type="slidenum">
              <a:rPr lang="en-GB" sz="1300">
                <a:solidFill>
                  <a:schemeClr val="tx1"/>
                </a:solidFill>
              </a:rPr>
              <a:pPr algn="r">
                <a:lnSpc>
                  <a:spcPct val="100000"/>
                </a:lnSpc>
                <a:spcAft>
                  <a:spcPct val="0"/>
                </a:spcAft>
                <a:buClrTx/>
                <a:buFontTx/>
                <a:buNone/>
              </a:pPr>
              <a:t>226</a:t>
            </a:fld>
            <a:endParaRPr lang="en-GB" sz="1300">
              <a:solidFill>
                <a:schemeClr val="tx1"/>
              </a:solidFill>
            </a:endParaRPr>
          </a:p>
        </p:txBody>
      </p:sp>
      <p:sp>
        <p:nvSpPr>
          <p:cNvPr id="720899" name="Tijdelijke aanduiding voor dia-afbeelding 1"/>
          <p:cNvSpPr>
            <a:spLocks noGrp="1" noRot="1" noChangeAspect="1" noTextEdit="1"/>
          </p:cNvSpPr>
          <p:nvPr>
            <p:ph type="sldImg"/>
          </p:nvPr>
        </p:nvSpPr>
        <p:spPr>
          <a:xfrm>
            <a:off x="484188" y="769938"/>
            <a:ext cx="6134100" cy="3835400"/>
          </a:xfrm>
          <a:prstGeom prst="rect">
            <a:avLst/>
          </a:prstGeom>
          <a:ln/>
        </p:spPr>
      </p:sp>
      <p:sp>
        <p:nvSpPr>
          <p:cNvPr id="720900" name="Tijdelijke aanduiding voor notities 2"/>
          <p:cNvSpPr>
            <a:spLocks noGrp="1"/>
          </p:cNvSpPr>
          <p:nvPr>
            <p:ph type="body" idx="1"/>
          </p:nvPr>
        </p:nvSpPr>
        <p:spPr>
          <a:xfrm>
            <a:off x="945896" y="4860614"/>
            <a:ext cx="5207509" cy="4603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p>
            <a:r>
              <a:rPr lang="nl-NL">
                <a:latin typeface="Tahoma" charset="0"/>
              </a:rPr>
              <a:t>Leg link naar Onderhandelingsstrategieën: overeenkomstig model.</a:t>
            </a:r>
          </a:p>
        </p:txBody>
      </p:sp>
      <p:sp>
        <p:nvSpPr>
          <p:cNvPr id="720901" name="Tijdelijke aanduiding voor datum 3"/>
          <p:cNvSpPr txBox="1">
            <a:spLocks noGrp="1"/>
          </p:cNvSpPr>
          <p:nvPr/>
        </p:nvSpPr>
        <p:spPr bwMode="auto">
          <a:xfrm>
            <a:off x="4025989" y="0"/>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B49220FB-8B48-A047-ACD5-900B4105D0BA}" type="datetime4">
              <a:rPr lang="nl-NL" sz="1200">
                <a:solidFill>
                  <a:schemeClr val="tx1"/>
                </a:solidFill>
              </a:rPr>
              <a:pPr algn="r">
                <a:lnSpc>
                  <a:spcPct val="100000"/>
                </a:lnSpc>
                <a:spcAft>
                  <a:spcPct val="0"/>
                </a:spcAft>
                <a:buClrTx/>
                <a:buFontTx/>
                <a:buNone/>
              </a:pPr>
              <a:t>26 mei 2019</a:t>
            </a:fld>
            <a:endParaRPr lang="en-GB" sz="1200">
              <a:solidFill>
                <a:schemeClr val="tx1"/>
              </a:solidFill>
            </a:endParaRPr>
          </a:p>
        </p:txBody>
      </p:sp>
      <p:sp>
        <p:nvSpPr>
          <p:cNvPr id="720902" name="Tijdelijke aanduiding voor dianummer 4"/>
          <p:cNvSpPr txBox="1">
            <a:spLocks noGrp="1"/>
          </p:cNvSpPr>
          <p:nvPr/>
        </p:nvSpPr>
        <p:spPr bwMode="auto">
          <a:xfrm>
            <a:off x="4025989" y="9721227"/>
            <a:ext cx="3073312" cy="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19" tIns="49308" rIns="98619" bIns="49308" anchor="b"/>
          <a:lstStyle>
            <a:lvl1pPr defTabSz="935038">
              <a:defRPr sz="2400">
                <a:solidFill>
                  <a:schemeClr val="tx2"/>
                </a:solidFill>
                <a:latin typeface="Tahoma" charset="0"/>
                <a:ea typeface="ＭＳ Ｐゴシック" charset="0"/>
              </a:defRPr>
            </a:lvl1pPr>
            <a:lvl2pPr marL="742950" indent="-285750" defTabSz="935038">
              <a:defRPr sz="2400">
                <a:solidFill>
                  <a:schemeClr val="tx2"/>
                </a:solidFill>
                <a:latin typeface="Tahoma" charset="0"/>
                <a:ea typeface="ＭＳ Ｐゴシック" charset="0"/>
              </a:defRPr>
            </a:lvl2pPr>
            <a:lvl3pPr marL="1143000" indent="-228600" defTabSz="935038">
              <a:defRPr sz="2400">
                <a:solidFill>
                  <a:schemeClr val="tx2"/>
                </a:solidFill>
                <a:latin typeface="Tahoma" charset="0"/>
                <a:ea typeface="ＭＳ Ｐゴシック" charset="0"/>
              </a:defRPr>
            </a:lvl3pPr>
            <a:lvl4pPr marL="1600200" indent="-228600" defTabSz="935038">
              <a:defRPr sz="2400">
                <a:solidFill>
                  <a:schemeClr val="tx2"/>
                </a:solidFill>
                <a:latin typeface="Tahoma" charset="0"/>
                <a:ea typeface="ＭＳ Ｐゴシック" charset="0"/>
              </a:defRPr>
            </a:lvl4pPr>
            <a:lvl5pPr marL="2057400" indent="-228600" defTabSz="935038">
              <a:defRPr sz="2400">
                <a:solidFill>
                  <a:schemeClr val="tx2"/>
                </a:solidFill>
                <a:latin typeface="Tahoma" charset="0"/>
                <a:ea typeface="ＭＳ Ｐゴシック" charset="0"/>
              </a:defRPr>
            </a:lvl5pPr>
            <a:lvl6pPr marL="25146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3503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AD317B6F-9E07-4745-96FA-92E28A7F81B7}" type="slidenum">
              <a:rPr lang="en-GB" sz="1200">
                <a:solidFill>
                  <a:schemeClr val="tx1"/>
                </a:solidFill>
              </a:rPr>
              <a:pPr algn="r">
                <a:lnSpc>
                  <a:spcPct val="100000"/>
                </a:lnSpc>
                <a:spcAft>
                  <a:spcPct val="0"/>
                </a:spcAft>
                <a:buClrTx/>
                <a:buFontTx/>
                <a:buNone/>
              </a:pPr>
              <a:t>226</a:t>
            </a:fld>
            <a:endParaRPr lang="en-GB" sz="1200">
              <a:solidFill>
                <a:schemeClr val="tx1"/>
              </a:solidFill>
            </a:endParaRPr>
          </a:p>
        </p:txBody>
      </p:sp>
      <p:sp>
        <p:nvSpPr>
          <p:cNvPr id="720903"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20904"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DF65C74-793F-0748-B1CF-1927412B5F64}" type="slidenum">
              <a:rPr lang="en-GB" sz="1300">
                <a:solidFill>
                  <a:schemeClr val="tx1"/>
                </a:solidFill>
              </a:rPr>
              <a:pPr algn="r">
                <a:lnSpc>
                  <a:spcPct val="100000"/>
                </a:lnSpc>
                <a:spcAft>
                  <a:spcPct val="0"/>
                </a:spcAft>
                <a:buClrTx/>
                <a:buFontTx/>
                <a:buNone/>
              </a:pPr>
              <a:t>230</a:t>
            </a:fld>
            <a:endParaRPr lang="en-GB" sz="1300">
              <a:solidFill>
                <a:schemeClr val="tx1"/>
              </a:solidFill>
            </a:endParaRPr>
          </a:p>
        </p:txBody>
      </p:sp>
      <p:sp>
        <p:nvSpPr>
          <p:cNvPr id="735235"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704AC3A5-3742-1D44-8CF1-4DD88ACFD6D8}"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35236"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E4E63A31-C350-4C4D-B877-42F02C065E75}" type="slidenum">
              <a:rPr lang="en-GB" sz="1300">
                <a:solidFill>
                  <a:schemeClr val="tx1"/>
                </a:solidFill>
              </a:rPr>
              <a:pPr algn="r">
                <a:lnSpc>
                  <a:spcPct val="100000"/>
                </a:lnSpc>
                <a:spcAft>
                  <a:spcPct val="0"/>
                </a:spcAft>
                <a:buClrTx/>
                <a:buFontTx/>
                <a:buNone/>
              </a:pPr>
              <a:t>230</a:t>
            </a:fld>
            <a:endParaRPr lang="en-GB" sz="1300">
              <a:solidFill>
                <a:schemeClr val="tx1"/>
              </a:solidFill>
            </a:endParaRPr>
          </a:p>
        </p:txBody>
      </p:sp>
      <p:sp>
        <p:nvSpPr>
          <p:cNvPr id="735237" name="Rectangle 2"/>
          <p:cNvSpPr>
            <a:spLocks noGrp="1" noRot="1" noChangeAspect="1" noChangeArrowheads="1" noTextEdit="1"/>
          </p:cNvSpPr>
          <p:nvPr>
            <p:ph type="sldImg"/>
          </p:nvPr>
        </p:nvSpPr>
        <p:spPr>
          <a:xfrm>
            <a:off x="-79375" y="768350"/>
            <a:ext cx="7340600" cy="4589463"/>
          </a:xfrm>
          <a:prstGeom prst="rect">
            <a:avLst/>
          </a:prstGeom>
          <a:ln/>
        </p:spPr>
      </p:sp>
      <p:sp>
        <p:nvSpPr>
          <p:cNvPr id="735238"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35239"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C11a </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231</a:t>
            </a:fld>
            <a:endParaRPr lang="en-GB"/>
          </a:p>
        </p:txBody>
      </p:sp>
    </p:spTree>
    <p:extLst>
      <p:ext uri="{BB962C8B-B14F-4D97-AF65-F5344CB8AC3E}">
        <p14:creationId xmlns:p14="http://schemas.microsoft.com/office/powerpoint/2010/main" val="7367154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C11a</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232</a:t>
            </a:fld>
            <a:endParaRPr lang="en-GB"/>
          </a:p>
        </p:txBody>
      </p:sp>
    </p:spTree>
    <p:extLst>
      <p:ext uri="{BB962C8B-B14F-4D97-AF65-F5344CB8AC3E}">
        <p14:creationId xmlns:p14="http://schemas.microsoft.com/office/powerpoint/2010/main" val="29547394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C11b</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233</a:t>
            </a:fld>
            <a:endParaRPr lang="en-GB"/>
          </a:p>
        </p:txBody>
      </p:sp>
    </p:spTree>
    <p:extLst>
      <p:ext uri="{BB962C8B-B14F-4D97-AF65-F5344CB8AC3E}">
        <p14:creationId xmlns:p14="http://schemas.microsoft.com/office/powerpoint/2010/main" val="29547394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C11e</a:t>
            </a:r>
          </a:p>
          <a:p>
            <a:endParaRPr lang="nl-NL" dirty="0"/>
          </a:p>
          <a:p>
            <a:r>
              <a:rPr lang="nl-NL" sz="1200" dirty="0"/>
              <a:t>Een SWOT-analyse kan leiden tot 4 mogelijke strategieën:</a:t>
            </a:r>
          </a:p>
          <a:p>
            <a:pPr marL="177800" indent="-177800">
              <a:buFont typeface="Arial" panose="020B0604020202020204" pitchFamily="34" charset="0"/>
              <a:buChar char="•"/>
              <a:tabLst>
                <a:tab pos="2057400" algn="l"/>
              </a:tabLst>
            </a:pPr>
            <a:r>
              <a:rPr lang="nl-NL" sz="1200" dirty="0"/>
              <a:t>Kans + sterkte 	&gt; hoe maken we gebruik van onze sterkte om een kans te pakken?</a:t>
            </a:r>
          </a:p>
          <a:p>
            <a:pPr marL="177800" indent="-177800">
              <a:buFont typeface="Arial" panose="020B0604020202020204" pitchFamily="34" charset="0"/>
              <a:buChar char="•"/>
              <a:tabLst>
                <a:tab pos="2057400" algn="l"/>
              </a:tabLst>
            </a:pPr>
            <a:r>
              <a:rPr lang="nl-NL" sz="1200" dirty="0"/>
              <a:t>Bedreiging + sterkte 	&gt; hoe maken we gebruik van onze sterkte een bedreiging af te wenden?</a:t>
            </a:r>
          </a:p>
          <a:p>
            <a:pPr marL="177800" indent="-177800">
              <a:buFont typeface="Arial" panose="020B0604020202020204" pitchFamily="34" charset="0"/>
              <a:buChar char="•"/>
              <a:tabLst>
                <a:tab pos="2057400" algn="l"/>
              </a:tabLst>
            </a:pPr>
            <a:r>
              <a:rPr lang="nl-NL" sz="1200" dirty="0"/>
              <a:t>Kans + zwakte 	&gt; hoe versterken we onze zwakte om in te spelen op en kans?</a:t>
            </a:r>
          </a:p>
          <a:p>
            <a:pPr marL="177800" indent="-177800">
              <a:buFont typeface="Arial" panose="020B0604020202020204" pitchFamily="34" charset="0"/>
              <a:buChar char="•"/>
              <a:tabLst>
                <a:tab pos="2057400" algn="l"/>
              </a:tabLst>
            </a:pPr>
            <a:r>
              <a:rPr lang="nl-NL" sz="1200" dirty="0"/>
              <a:t>Bedreiging + zwakte 	&gt; hoe versterken we onze zwakte om een bedreiging af te wenden?</a:t>
            </a:r>
          </a:p>
          <a:p>
            <a:endParaRPr lang="nl-NL" dirty="0"/>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234</a:t>
            </a:fld>
            <a:endParaRPr lang="en-GB"/>
          </a:p>
        </p:txBody>
      </p:sp>
    </p:spTree>
    <p:extLst>
      <p:ext uri="{BB962C8B-B14F-4D97-AF65-F5344CB8AC3E}">
        <p14:creationId xmlns:p14="http://schemas.microsoft.com/office/powerpoint/2010/main" val="40365771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85775" y="769938"/>
            <a:ext cx="6134100" cy="3835400"/>
          </a:xfrm>
          <a:prstGeom prst="rect">
            <a:avLst/>
          </a:prstGeom>
        </p:spPr>
      </p:sp>
      <p:sp>
        <p:nvSpPr>
          <p:cNvPr id="3" name="Tijdelijke aanduiding voor notities 2"/>
          <p:cNvSpPr>
            <a:spLocks noGrp="1"/>
          </p:cNvSpPr>
          <p:nvPr>
            <p:ph type="body" idx="1"/>
          </p:nvPr>
        </p:nvSpPr>
        <p:spPr/>
        <p:txBody>
          <a:bodyPr/>
          <a:lstStyle/>
          <a:p>
            <a:r>
              <a:rPr lang="nl-NL" dirty="0"/>
              <a:t>C12d</a:t>
            </a:r>
          </a:p>
        </p:txBody>
      </p:sp>
      <p:sp>
        <p:nvSpPr>
          <p:cNvPr id="4" name="Tijdelijke aanduiding voor koptekst 3"/>
          <p:cNvSpPr>
            <a:spLocks noGrp="1"/>
          </p:cNvSpPr>
          <p:nvPr>
            <p:ph type="hdr" sz="quarter" idx="10"/>
          </p:nvPr>
        </p:nvSpPr>
        <p:spPr>
          <a:xfrm>
            <a:off x="1" y="0"/>
            <a:ext cx="3075007" cy="511731"/>
          </a:xfrm>
          <a:prstGeom prst="rect">
            <a:avLst/>
          </a:prstGeom>
        </p:spPr>
        <p:txBody>
          <a:bodyPr/>
          <a:lstStyle/>
          <a:p>
            <a:pPr>
              <a:defRPr/>
            </a:pPr>
            <a:r>
              <a:rPr lang="it-IT"/>
              <a:t>IPMA C NL</a:t>
            </a:r>
            <a:endParaRPr lang="en-GB"/>
          </a:p>
        </p:txBody>
      </p:sp>
      <p:sp>
        <p:nvSpPr>
          <p:cNvPr id="5" name="Tijdelijke aanduiding voor voettekst 4"/>
          <p:cNvSpPr>
            <a:spLocks noGrp="1"/>
          </p:cNvSpPr>
          <p:nvPr>
            <p:ph type="ftr" sz="quarter" idx="11"/>
          </p:nvPr>
        </p:nvSpPr>
        <p:spPr>
          <a:xfrm>
            <a:off x="1" y="9722883"/>
            <a:ext cx="3075007" cy="511730"/>
          </a:xfrm>
          <a:prstGeom prst="rect">
            <a:avLst/>
          </a:prstGeom>
        </p:spPr>
        <p:txBody>
          <a:bodyPr/>
          <a:lstStyle/>
          <a:p>
            <a:pPr>
              <a:defRPr/>
            </a:pPr>
            <a:r>
              <a:rPr lang="nl-NL"/>
              <a:t>Hedeman Consulting / Versie 3.0 / 09-2011</a:t>
            </a:r>
            <a:endParaRPr lang="en-GB"/>
          </a:p>
        </p:txBody>
      </p:sp>
      <p:sp>
        <p:nvSpPr>
          <p:cNvPr id="6" name="Tijdelijke aanduiding voor dianummer 5"/>
          <p:cNvSpPr>
            <a:spLocks noGrp="1"/>
          </p:cNvSpPr>
          <p:nvPr>
            <p:ph type="sldNum" sz="quarter" idx="12"/>
          </p:nvPr>
        </p:nvSpPr>
        <p:spPr>
          <a:xfrm>
            <a:off x="4024293" y="9722883"/>
            <a:ext cx="3075007" cy="511730"/>
          </a:xfrm>
          <a:prstGeom prst="rect">
            <a:avLst/>
          </a:prstGeom>
        </p:spPr>
        <p:txBody>
          <a:bodyPr/>
          <a:lstStyle/>
          <a:p>
            <a:fld id="{4B51A753-4DB5-A84E-B97F-E80B63106E98}" type="slidenum">
              <a:rPr lang="en-GB" smtClean="0"/>
              <a:pPr/>
              <a:t>235</a:t>
            </a:fld>
            <a:endParaRPr lang="en-GB"/>
          </a:p>
        </p:txBody>
      </p:sp>
    </p:spTree>
    <p:extLst>
      <p:ext uri="{BB962C8B-B14F-4D97-AF65-F5344CB8AC3E}">
        <p14:creationId xmlns:p14="http://schemas.microsoft.com/office/powerpoint/2010/main" val="26862876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DDF65C74-793F-0748-B1CF-1927412B5F64}" type="slidenum">
              <a:rPr lang="en-GB" sz="1300">
                <a:solidFill>
                  <a:schemeClr val="tx1"/>
                </a:solidFill>
              </a:rPr>
              <a:pPr algn="r">
                <a:lnSpc>
                  <a:spcPct val="100000"/>
                </a:lnSpc>
                <a:spcAft>
                  <a:spcPct val="0"/>
                </a:spcAft>
                <a:buClrTx/>
                <a:buFontTx/>
                <a:buNone/>
              </a:pPr>
              <a:t>236</a:t>
            </a:fld>
            <a:endParaRPr lang="en-GB" sz="1300">
              <a:solidFill>
                <a:schemeClr val="tx1"/>
              </a:solidFill>
            </a:endParaRPr>
          </a:p>
        </p:txBody>
      </p:sp>
      <p:sp>
        <p:nvSpPr>
          <p:cNvPr id="735235" name="Rectangle 3"/>
          <p:cNvSpPr txBox="1">
            <a:spLocks noGrp="1" noChangeArrowheads="1"/>
          </p:cNvSpPr>
          <p:nvPr/>
        </p:nvSpPr>
        <p:spPr bwMode="auto">
          <a:xfrm>
            <a:off x="4024293"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704AC3A5-3742-1D44-8CF1-4DD88ACFD6D8}" type="datetime4">
              <a:rPr lang="nl-NL" sz="1300">
                <a:solidFill>
                  <a:schemeClr val="tx1"/>
                </a:solidFill>
              </a:rPr>
              <a:pPr algn="r">
                <a:lnSpc>
                  <a:spcPct val="100000"/>
                </a:lnSpc>
                <a:spcAft>
                  <a:spcPct val="0"/>
                </a:spcAft>
                <a:buClrTx/>
                <a:buFontTx/>
                <a:buNone/>
              </a:pPr>
              <a:t>26 mei 2019</a:t>
            </a:fld>
            <a:endParaRPr lang="en-GB" sz="1300">
              <a:solidFill>
                <a:schemeClr val="tx1"/>
              </a:solidFill>
            </a:endParaRPr>
          </a:p>
        </p:txBody>
      </p:sp>
      <p:sp>
        <p:nvSpPr>
          <p:cNvPr id="735236" name="Rectangle 7"/>
          <p:cNvSpPr txBox="1">
            <a:spLocks noGrp="1" noChangeArrowheads="1"/>
          </p:cNvSpPr>
          <p:nvPr/>
        </p:nvSpPr>
        <p:spPr bwMode="auto">
          <a:xfrm>
            <a:off x="4024293"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fld id="{E4E63A31-C350-4C4D-B877-42F02C065E75}" type="slidenum">
              <a:rPr lang="en-GB" sz="1300">
                <a:solidFill>
                  <a:schemeClr val="tx1"/>
                </a:solidFill>
              </a:rPr>
              <a:pPr algn="r">
                <a:lnSpc>
                  <a:spcPct val="100000"/>
                </a:lnSpc>
                <a:spcAft>
                  <a:spcPct val="0"/>
                </a:spcAft>
                <a:buClrTx/>
                <a:buFontTx/>
                <a:buNone/>
              </a:pPr>
              <a:t>236</a:t>
            </a:fld>
            <a:endParaRPr lang="en-GB" sz="1300">
              <a:solidFill>
                <a:schemeClr val="tx1"/>
              </a:solidFill>
            </a:endParaRPr>
          </a:p>
        </p:txBody>
      </p:sp>
      <p:sp>
        <p:nvSpPr>
          <p:cNvPr id="735237" name="Rectangle 2"/>
          <p:cNvSpPr>
            <a:spLocks noGrp="1" noRot="1" noChangeAspect="1" noChangeArrowheads="1" noTextEdit="1"/>
          </p:cNvSpPr>
          <p:nvPr>
            <p:ph type="sldImg"/>
          </p:nvPr>
        </p:nvSpPr>
        <p:spPr>
          <a:xfrm>
            <a:off x="-79375" y="768350"/>
            <a:ext cx="7340600" cy="4589463"/>
          </a:xfrm>
          <a:prstGeom prst="rect">
            <a:avLst/>
          </a:prstGeom>
          <a:ln/>
        </p:spPr>
      </p:sp>
      <p:sp>
        <p:nvSpPr>
          <p:cNvPr id="735238" name="Tijdelijke aanduiding voor voettekst 1"/>
          <p:cNvSpPr txBox="1">
            <a:spLocks noGrp="1"/>
          </p:cNvSpPr>
          <p:nvPr/>
        </p:nvSpPr>
        <p:spPr bwMode="auto">
          <a:xfrm>
            <a:off x="1" y="9722883"/>
            <a:ext cx="3075007" cy="5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nchor="b"/>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300">
                <a:solidFill>
                  <a:schemeClr val="tx1"/>
                </a:solidFill>
              </a:rPr>
              <a:t>Hedeman Consulting / Versie 3.0 / 09-2011</a:t>
            </a:r>
            <a:endParaRPr lang="en-GB" sz="1300">
              <a:solidFill>
                <a:schemeClr val="tx1"/>
              </a:solidFill>
            </a:endParaRPr>
          </a:p>
        </p:txBody>
      </p:sp>
      <p:sp>
        <p:nvSpPr>
          <p:cNvPr id="735239" name="Tijdelijke aanduiding voor koptekst 2"/>
          <p:cNvSpPr txBox="1">
            <a:spLocks noGrp="1"/>
          </p:cNvSpPr>
          <p:nvPr/>
        </p:nvSpPr>
        <p:spPr bwMode="auto">
          <a:xfrm>
            <a:off x="1" y="0"/>
            <a:ext cx="307500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47" tIns="49673" rIns="99347" bIns="49673"/>
          <a:lstStyle>
            <a:lvl1pPr defTabSz="942975">
              <a:defRPr sz="2400">
                <a:solidFill>
                  <a:schemeClr val="tx2"/>
                </a:solidFill>
                <a:latin typeface="Tahoma" charset="0"/>
                <a:ea typeface="ＭＳ Ｐゴシック" charset="0"/>
              </a:defRPr>
            </a:lvl1pPr>
            <a:lvl2pPr marL="742950" indent="-285750" defTabSz="942975">
              <a:defRPr sz="2400">
                <a:solidFill>
                  <a:schemeClr val="tx2"/>
                </a:solidFill>
                <a:latin typeface="Tahoma" charset="0"/>
                <a:ea typeface="ＭＳ Ｐゴシック" charset="0"/>
              </a:defRPr>
            </a:lvl2pPr>
            <a:lvl3pPr marL="1143000" indent="-228600" defTabSz="942975">
              <a:defRPr sz="2400">
                <a:solidFill>
                  <a:schemeClr val="tx2"/>
                </a:solidFill>
                <a:latin typeface="Tahoma" charset="0"/>
                <a:ea typeface="ＭＳ Ｐゴシック" charset="0"/>
              </a:defRPr>
            </a:lvl3pPr>
            <a:lvl4pPr marL="1600200" indent="-228600" defTabSz="942975">
              <a:defRPr sz="2400">
                <a:solidFill>
                  <a:schemeClr val="tx2"/>
                </a:solidFill>
                <a:latin typeface="Tahoma" charset="0"/>
                <a:ea typeface="ＭＳ Ｐゴシック" charset="0"/>
              </a:defRPr>
            </a:lvl4pPr>
            <a:lvl5pPr marL="2057400" indent="-228600" defTabSz="942975">
              <a:defRPr sz="2400">
                <a:solidFill>
                  <a:schemeClr val="tx2"/>
                </a:solidFill>
                <a:latin typeface="Tahoma" charset="0"/>
                <a:ea typeface="ＭＳ Ｐゴシック" charset="0"/>
              </a:defRPr>
            </a:lvl5pPr>
            <a:lvl6pPr marL="25146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42975"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it-IT" sz="1300">
                <a:solidFill>
                  <a:schemeClr val="tx1"/>
                </a:solidFill>
              </a:rPr>
              <a:t>IPMA C NL</a:t>
            </a:r>
            <a:endParaRPr lang="en-GB" sz="1300">
              <a:solidFill>
                <a:schemeClr val="tx1"/>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noTextEdit="1"/>
          </p:cNvSpPr>
          <p:nvPr>
            <p:ph type="sldImg"/>
          </p:nvPr>
        </p:nvSpPr>
        <p:spPr>
          <a:xfrm>
            <a:off x="481013" y="768350"/>
            <a:ext cx="6138862" cy="3836988"/>
          </a:xfrm>
          <a:prstGeom prst="rect">
            <a:avLst/>
          </a:prstGeom>
          <a:ln/>
        </p:spPr>
      </p:sp>
      <p:sp>
        <p:nvSpPr>
          <p:cNvPr id="737283" name="Rectangle 3"/>
          <p:cNvSpPr>
            <a:spLocks noGrp="1" noChangeArrowheads="1"/>
          </p:cNvSpPr>
          <p:nvPr>
            <p:ph type="body" idx="1"/>
          </p:nvPr>
        </p:nvSpPr>
        <p:spPr>
          <a:xfrm>
            <a:off x="947592" y="4860614"/>
            <a:ext cx="5204119" cy="4605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ahom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sp>
        <p:nvSpPr>
          <p:cNvPr id="9" name="Ondertitel 8"/>
          <p:cNvSpPr>
            <a:spLocks noGrp="1"/>
          </p:cNvSpPr>
          <p:nvPr>
            <p:ph type="subTitle" idx="1"/>
          </p:nvPr>
        </p:nvSpPr>
        <p:spPr>
          <a:xfrm>
            <a:off x="1893775" y="2677480"/>
            <a:ext cx="6436568" cy="1333500"/>
          </a:xfrm>
        </p:spPr>
        <p:txBody>
          <a:bodyPr>
            <a:noAutofit/>
          </a:bodyPr>
          <a:lstStyle>
            <a:lvl1pPr marL="0" indent="0" algn="ctr">
              <a:buNone/>
              <a:defRPr sz="3100">
                <a:solidFill>
                  <a:schemeClr val="tx2"/>
                </a:solidFill>
              </a:defRPr>
            </a:lvl1pPr>
            <a:lvl2pPr marL="392434" indent="0" algn="ctr">
              <a:buNone/>
            </a:lvl2pPr>
            <a:lvl3pPr marL="784869" indent="0" algn="ctr">
              <a:buNone/>
            </a:lvl3pPr>
            <a:lvl4pPr marL="1177304" indent="0" algn="ctr">
              <a:buNone/>
            </a:lvl4pPr>
            <a:lvl5pPr marL="1569738" indent="0" algn="ctr">
              <a:buNone/>
            </a:lvl5pPr>
            <a:lvl6pPr marL="1962173" indent="0" algn="ctr">
              <a:buNone/>
            </a:lvl6pPr>
            <a:lvl7pPr marL="2354606" indent="0" algn="ctr">
              <a:buNone/>
            </a:lvl7pPr>
            <a:lvl8pPr marL="2747041" indent="0" algn="ctr">
              <a:buNone/>
            </a:lvl8pPr>
            <a:lvl9pPr marL="3139475" indent="0" algn="ctr">
              <a:buNone/>
            </a:lvl9pPr>
          </a:lstStyle>
          <a:p>
            <a:r>
              <a:rPr kumimoji="0" lang="en-US" noProof="0" dirty="0" err="1"/>
              <a:t>Klik</a:t>
            </a:r>
            <a:r>
              <a:rPr kumimoji="0" lang="en-US" noProof="0" dirty="0"/>
              <a:t> om het </a:t>
            </a:r>
            <a:r>
              <a:rPr kumimoji="0" lang="en-US" noProof="0" dirty="0" err="1"/>
              <a:t>opmaakprofiel</a:t>
            </a:r>
            <a:r>
              <a:rPr kumimoji="0" lang="en-US" noProof="0" dirty="0"/>
              <a:t> van de </a:t>
            </a:r>
            <a:r>
              <a:rPr kumimoji="0" lang="en-US" noProof="0" dirty="0" err="1"/>
              <a:t>modelondertitel</a:t>
            </a:r>
            <a:r>
              <a:rPr kumimoji="0" lang="en-US" noProof="0" dirty="0"/>
              <a:t> </a:t>
            </a:r>
            <a:r>
              <a:rPr kumimoji="0" lang="en-US" noProof="0" dirty="0" err="1"/>
              <a:t>te</a:t>
            </a:r>
            <a:r>
              <a:rPr kumimoji="0" lang="en-US" noProof="0" dirty="0"/>
              <a:t> </a:t>
            </a:r>
            <a:r>
              <a:rPr kumimoji="0" lang="en-US" noProof="0" dirty="0" err="1"/>
              <a:t>bewerken</a:t>
            </a:r>
            <a:endParaRPr kumimoji="0" lang="en-US" noProof="0" dirty="0"/>
          </a:p>
        </p:txBody>
      </p:sp>
      <p:sp>
        <p:nvSpPr>
          <p:cNvPr id="12" name="Rechthoek 11"/>
          <p:cNvSpPr/>
          <p:nvPr/>
        </p:nvSpPr>
        <p:spPr>
          <a:xfrm>
            <a:off x="0" y="0"/>
            <a:ext cx="9144000" cy="5715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78487" tIns="39243" rIns="78487" bIns="39243" rtlCol="0" anchor="ctr"/>
          <a:lstStyle/>
          <a:p>
            <a:pPr algn="ctr" eaLnBrk="1" latinLnBrk="0" hangingPunct="1"/>
            <a:endParaRPr kumimoji="0" lang="en-US" dirty="0"/>
          </a:p>
        </p:txBody>
      </p:sp>
      <p:sp>
        <p:nvSpPr>
          <p:cNvPr id="8" name="Titel 7"/>
          <p:cNvSpPr>
            <a:spLocks noGrp="1"/>
          </p:cNvSpPr>
          <p:nvPr>
            <p:ph type="ctrTitle"/>
          </p:nvPr>
        </p:nvSpPr>
        <p:spPr>
          <a:xfrm>
            <a:off x="1362475" y="1230954"/>
            <a:ext cx="7499177" cy="1225021"/>
          </a:xfrm>
        </p:spPr>
        <p:txBody>
          <a:bodyPr anchor="ctr">
            <a:normAutofit/>
          </a:bodyPr>
          <a:lstStyle>
            <a:lvl1pPr algn="ctr">
              <a:defRPr lang="en-US" sz="3800" dirty="0">
                <a:solidFill>
                  <a:schemeClr val="tx1">
                    <a:lumMod val="75000"/>
                    <a:lumOff val="25000"/>
                  </a:schemeClr>
                </a:solidFill>
              </a:defRPr>
            </a:lvl1pPr>
          </a:lstStyle>
          <a:p>
            <a:r>
              <a:rPr kumimoji="0" lang="en-US" noProof="0" dirty="0" err="1"/>
              <a:t>Klik</a:t>
            </a:r>
            <a:r>
              <a:rPr kumimoji="0" lang="nl-NL" dirty="0"/>
              <a:t> om de stijl te bewerken</a:t>
            </a:r>
            <a:endParaRPr kumimoji="0" lang="en-US" dirty="0"/>
          </a:p>
        </p:txBody>
      </p:sp>
      <p:sp>
        <p:nvSpPr>
          <p:cNvPr id="18" name="Rechthoek 17"/>
          <p:cNvSpPr/>
          <p:nvPr userDrawn="1"/>
        </p:nvSpPr>
        <p:spPr>
          <a:xfrm>
            <a:off x="1259632" y="5361650"/>
            <a:ext cx="7884368" cy="353350"/>
          </a:xfrm>
          <a:prstGeom prst="rect">
            <a:avLst/>
          </a:prstGeom>
          <a:solidFill>
            <a:srgbClr val="0078BF"/>
          </a:solidFill>
          <a:ln>
            <a:noFill/>
          </a:ln>
        </p:spPr>
        <p:style>
          <a:lnRef idx="2">
            <a:schemeClr val="accent1">
              <a:shade val="50000"/>
            </a:schemeClr>
          </a:lnRef>
          <a:fillRef idx="1">
            <a:schemeClr val="accent1"/>
          </a:fillRef>
          <a:effectRef idx="0">
            <a:schemeClr val="accent1"/>
          </a:effectRef>
          <a:fontRef idx="minor">
            <a:schemeClr val="lt1"/>
          </a:fontRef>
        </p:style>
        <p:txBody>
          <a:bodyPr lIns="78487" tIns="39243" rIns="78487" bIns="39243" rtlCol="0" anchor="ctr"/>
          <a:lstStyle/>
          <a:p>
            <a:pPr algn="ctr"/>
            <a:endParaRPr lang="nl-NL">
              <a:solidFill>
                <a:srgbClr val="0070C0"/>
              </a:solidFill>
            </a:endParaRPr>
          </a:p>
        </p:txBody>
      </p:sp>
      <p:sp>
        <p:nvSpPr>
          <p:cNvPr id="17" name="Rechthoek 16"/>
          <p:cNvSpPr/>
          <p:nvPr userDrawn="1"/>
        </p:nvSpPr>
        <p:spPr>
          <a:xfrm>
            <a:off x="3" y="5361650"/>
            <a:ext cx="1187623" cy="263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8487" tIns="39243" rIns="78487" bIns="39243" rtlCol="0" anchor="ctr"/>
          <a:lstStyle/>
          <a:p>
            <a:pPr algn="ctr"/>
            <a:endParaRPr lang="nl-NL">
              <a:solidFill>
                <a:prstClr val="white"/>
              </a:solidFill>
            </a:endParaRPr>
          </a:p>
        </p:txBody>
      </p:sp>
      <p:sp>
        <p:nvSpPr>
          <p:cNvPr id="22" name="Rechthoek 21"/>
          <p:cNvSpPr/>
          <p:nvPr userDrawn="1"/>
        </p:nvSpPr>
        <p:spPr>
          <a:xfrm>
            <a:off x="1259633" y="817276"/>
            <a:ext cx="7704856" cy="4440493"/>
          </a:xfrm>
          <a:prstGeom prst="rect">
            <a:avLst/>
          </a:prstGeom>
          <a:no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lIns="78487" tIns="39243" rIns="78487" bIns="39243" rtlCol="0" anchor="ctr"/>
          <a:lstStyle/>
          <a:p>
            <a:pPr algn="ctr">
              <a:spcBef>
                <a:spcPct val="0"/>
              </a:spcBef>
            </a:pPr>
            <a:endParaRPr lang="nl-NL" altLang="nl-NL" dirty="0">
              <a:solidFill>
                <a:srgbClr val="D20A11"/>
              </a:solidFill>
              <a:latin typeface="Gill Sans MT" panose="020B0502020104020203" pitchFamily="34" charset="0"/>
            </a:endParaRPr>
          </a:p>
        </p:txBody>
      </p:sp>
      <p:pic>
        <p:nvPicPr>
          <p:cNvPr id="5898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 y="0"/>
            <a:ext cx="1156793" cy="524419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8643" y="5325665"/>
            <a:ext cx="1026972" cy="345782"/>
          </a:xfrm>
          <a:prstGeom prst="rect">
            <a:avLst/>
          </a:prstGeom>
        </p:spPr>
      </p:pic>
      <p:pic>
        <p:nvPicPr>
          <p:cNvPr id="19" name="Picture 2" descr="C:\Users\edwin\Dropbox (Van Haren)\Marketing\Courseware\Diversen\Logo_rood_Courseware_kort.eps"/>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7857177" y="5123160"/>
            <a:ext cx="1286820" cy="312771"/>
          </a:xfrm>
          <a:prstGeom prst="rect">
            <a:avLst/>
          </a:prstGeom>
          <a:noFill/>
          <a:extLst>
            <a:ext uri="{909E8E84-426E-40DD-AFC4-6F175D3DCCD1}">
              <a14:hiddenFill xmlns:a14="http://schemas.microsoft.com/office/drawing/2010/main">
                <a:solidFill>
                  <a:srgbClr val="FFFFFF"/>
                </a:solidFill>
              </a14:hiddenFill>
            </a:ext>
          </a:extLst>
        </p:spPr>
      </p:pic>
      <p:sp>
        <p:nvSpPr>
          <p:cNvPr id="11" name="Ondertitel 4">
            <a:extLst>
              <a:ext uri="{FF2B5EF4-FFF2-40B4-BE49-F238E27FC236}">
                <a16:creationId xmlns:a16="http://schemas.microsoft.com/office/drawing/2014/main" id="{3E454343-FED7-744B-AC08-DB23BE2E2FC1}"/>
              </a:ext>
            </a:extLst>
          </p:cNvPr>
          <p:cNvSpPr txBox="1">
            <a:spLocks/>
          </p:cNvSpPr>
          <p:nvPr userDrawn="1"/>
        </p:nvSpPr>
        <p:spPr>
          <a:xfrm>
            <a:off x="2109428" y="5346169"/>
            <a:ext cx="6184776" cy="384311"/>
          </a:xfrm>
          <a:prstGeom prst="rect">
            <a:avLst/>
          </a:prstGeom>
        </p:spPr>
        <p:txBody>
          <a:bodyPr anchor="ctr">
            <a:noAutofit/>
          </a:bodyPr>
          <a:lstStyle/>
          <a:p>
            <a:pPr algn="ctr">
              <a:lnSpc>
                <a:spcPct val="100000"/>
              </a:lnSpc>
              <a:spcBef>
                <a:spcPts val="580"/>
              </a:spcBef>
              <a:buClr>
                <a:schemeClr val="accent1"/>
              </a:buClr>
              <a:buSzPct val="85000"/>
              <a:buNone/>
              <a:defRPr/>
            </a:pPr>
            <a:r>
              <a:rPr lang="en-US" sz="1000" b="0" i="0" dirty="0">
                <a:solidFill>
                  <a:schemeClr val="bg1"/>
                </a:solidFill>
                <a:latin typeface="Calibri Light" panose="020F0302020204030204" pitchFamily="34" charset="0"/>
                <a:cs typeface="Calibri Light" panose="020F0302020204030204" pitchFamily="34" charset="0"/>
              </a:rPr>
              <a:t>©2019 All training materials are sole property of Van Haren Publishing BV </a:t>
            </a:r>
            <a:br>
              <a:rPr lang="en-US" sz="1000" b="0" i="0" dirty="0">
                <a:solidFill>
                  <a:schemeClr val="bg1"/>
                </a:solidFill>
                <a:latin typeface="Calibri Light" panose="020F0302020204030204" pitchFamily="34" charset="0"/>
                <a:cs typeface="Calibri Light" panose="020F0302020204030204" pitchFamily="34" charset="0"/>
              </a:rPr>
            </a:br>
            <a:r>
              <a:rPr lang="en-US" sz="1000" b="0" i="0" dirty="0">
                <a:solidFill>
                  <a:schemeClr val="bg1"/>
                </a:solidFill>
                <a:latin typeface="Calibri Light" panose="020F0302020204030204" pitchFamily="34" charset="0"/>
                <a:cs typeface="Calibri Light" panose="020F0302020204030204" pitchFamily="34" charset="0"/>
              </a:rPr>
              <a:t>and are not to be reproduced in any form or shape without written permission.</a:t>
            </a:r>
          </a:p>
        </p:txBody>
      </p:sp>
    </p:spTree>
    <p:extLst>
      <p:ext uri="{BB962C8B-B14F-4D97-AF65-F5344CB8AC3E}">
        <p14:creationId xmlns:p14="http://schemas.microsoft.com/office/powerpoint/2010/main" val="35300872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6574"/>
            <a:ext cx="9144000" cy="555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363" name="Rectangle 3"/>
          <p:cNvSpPr>
            <a:spLocks noGrp="1" noChangeArrowheads="1"/>
          </p:cNvSpPr>
          <p:nvPr>
            <p:ph type="ctrTitle"/>
          </p:nvPr>
        </p:nvSpPr>
        <p:spPr>
          <a:xfrm>
            <a:off x="1115219" y="1775355"/>
            <a:ext cx="6913562" cy="1225021"/>
          </a:xfrm>
        </p:spPr>
        <p:txBody>
          <a:bodyPr/>
          <a:lstStyle>
            <a:lvl1pPr algn="ctr">
              <a:defRPr sz="2800"/>
            </a:lvl1pPr>
          </a:lstStyle>
          <a:p>
            <a:r>
              <a:rPr lang="nl-NL" dirty="0"/>
              <a:t>Klik om het opmaakprofiel te bewerken</a:t>
            </a:r>
          </a:p>
        </p:txBody>
      </p:sp>
      <p:sp>
        <p:nvSpPr>
          <p:cNvPr id="2959364" name="Rectangle 4"/>
          <p:cNvSpPr>
            <a:spLocks noGrp="1" noChangeArrowheads="1"/>
          </p:cNvSpPr>
          <p:nvPr>
            <p:ph type="subTitle" idx="1"/>
          </p:nvPr>
        </p:nvSpPr>
        <p:spPr>
          <a:xfrm>
            <a:off x="1151732" y="3217333"/>
            <a:ext cx="6840537" cy="1460500"/>
          </a:xfrm>
        </p:spPr>
        <p:txBody>
          <a:bodyPr/>
          <a:lstStyle>
            <a:lvl1pPr marL="0" indent="0" algn="ctr">
              <a:defRPr sz="1800"/>
            </a:lvl1pPr>
          </a:lstStyle>
          <a:p>
            <a:r>
              <a:rPr lang="nl-NL" dirty="0"/>
              <a:t>Klik om het opmaakprofiel van de modelondertitel te bewerken</a:t>
            </a:r>
          </a:p>
        </p:txBody>
      </p:sp>
      <p:sp>
        <p:nvSpPr>
          <p:cNvPr id="9" name="Rechthoek 8"/>
          <p:cNvSpPr/>
          <p:nvPr userDrawn="1"/>
        </p:nvSpPr>
        <p:spPr>
          <a:xfrm>
            <a:off x="-11063" y="5394960"/>
            <a:ext cx="9155063" cy="334009"/>
          </a:xfrm>
          <a:prstGeom prst="rect">
            <a:avLst/>
          </a:prstGeom>
          <a:solidFill>
            <a:srgbClr val="007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a:p>
        </p:txBody>
      </p:sp>
      <p:sp>
        <p:nvSpPr>
          <p:cNvPr id="8" name="Rectangle 5"/>
          <p:cNvSpPr>
            <a:spLocks noGrp="1" noChangeArrowheads="1"/>
          </p:cNvSpPr>
          <p:nvPr>
            <p:ph type="sldNum" sz="quarter" idx="10"/>
          </p:nvPr>
        </p:nvSpPr>
        <p:spPr>
          <a:xfrm>
            <a:off x="7010400" y="5394960"/>
            <a:ext cx="2133600" cy="334009"/>
          </a:xfrm>
        </p:spPr>
        <p:txBody>
          <a:bodyPr anchor="ctr"/>
          <a:lstStyle>
            <a:lvl1pPr>
              <a:defRPr/>
            </a:lvl1pPr>
          </a:lstStyle>
          <a:p>
            <a:fld id="{AC2621BF-E77D-E548-9EEE-B9174F378ACD}" type="slidenum">
              <a:rPr lang="nl-NL"/>
              <a:pPr/>
              <a:t>‹nr.›</a:t>
            </a:fld>
            <a:endParaRPr lang="nl-NL" dirty="0"/>
          </a:p>
        </p:txBody>
      </p:sp>
      <p:sp>
        <p:nvSpPr>
          <p:cNvPr id="12" name="Tijdelijke aanduiding voor voettekst 3">
            <a:extLst>
              <a:ext uri="{FF2B5EF4-FFF2-40B4-BE49-F238E27FC236}">
                <a16:creationId xmlns:a16="http://schemas.microsoft.com/office/drawing/2014/main" id="{4984492E-A650-774F-BB8F-DF25B3D44F90}"/>
              </a:ext>
            </a:extLst>
          </p:cNvPr>
          <p:cNvSpPr>
            <a:spLocks noGrp="1"/>
          </p:cNvSpPr>
          <p:nvPr userDrawn="1"/>
        </p:nvSpPr>
        <p:spPr>
          <a:xfrm>
            <a:off x="3265488" y="5394960"/>
            <a:ext cx="2613025" cy="320040"/>
          </a:xfrm>
          <a:prstGeom prst="rect">
            <a:avLst/>
          </a:prstGeom>
        </p:spPr>
        <p:txBody>
          <a:bodyPr vert="horz" lIns="99036" tIns="49518" rIns="99036" bIns="49518" rtlCol="0" anchor="ctr"/>
          <a:lstStyle/>
          <a:p>
            <a:pPr>
              <a:spcAft>
                <a:spcPts val="0"/>
              </a:spcAft>
              <a:buNone/>
            </a:pPr>
            <a:r>
              <a:rPr lang="nl-NL" sz="1200" b="0" i="0" kern="1200" dirty="0">
                <a:solidFill>
                  <a:srgbClr val="FFFFFF"/>
                </a:solidFill>
                <a:effectLst/>
                <a:latin typeface="Calibri Light" panose="020F0302020204030204" pitchFamily="34" charset="0"/>
                <a:ea typeface="Times New Roman"/>
                <a:cs typeface="Calibri Light" panose="020F0302020204030204" pitchFamily="34" charset="0"/>
              </a:rPr>
              <a:t>©2019 Van Haren Publishing</a:t>
            </a:r>
            <a:endParaRPr lang="nl-NL" sz="1200" b="0" i="0" dirty="0">
              <a:effectLst/>
              <a:latin typeface="Calibri Light" panose="020F0302020204030204" pitchFamily="34" charset="0"/>
              <a:ea typeface="Times New Roman"/>
              <a:cs typeface="Calibri Light" panose="020F0302020204030204" pitchFamily="34" charset="0"/>
            </a:endParaRPr>
          </a:p>
        </p:txBody>
      </p:sp>
    </p:spTree>
    <p:extLst>
      <p:ext uri="{BB962C8B-B14F-4D97-AF65-F5344CB8AC3E}">
        <p14:creationId xmlns:p14="http://schemas.microsoft.com/office/powerpoint/2010/main" val="156333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xfrm>
            <a:off x="1140867" y="985292"/>
            <a:ext cx="6862266" cy="3768543"/>
          </a:xfrm>
        </p:spPr>
        <p:txBody>
          <a:bodyPr/>
          <a:lstStyle>
            <a:lvl1pPr>
              <a:defRPr>
                <a:solidFill>
                  <a:srgbClr val="4B4B4B"/>
                </a:solidFill>
              </a:defRPr>
            </a:lvl1pPr>
            <a:lvl2pPr>
              <a:defRPr>
                <a:solidFill>
                  <a:srgbClr val="4B4B4B"/>
                </a:solidFill>
              </a:defRPr>
            </a:lvl2pPr>
            <a:lvl3pPr>
              <a:defRPr>
                <a:solidFill>
                  <a:srgbClr val="4B4B4B"/>
                </a:solidFill>
              </a:defRPr>
            </a:lvl3pPr>
            <a:lvl4pPr>
              <a:defRPr>
                <a:solidFill>
                  <a:srgbClr val="4B4B4B"/>
                </a:solidFill>
              </a:defRPr>
            </a:lvl4pPr>
            <a:lvl5pPr>
              <a:defRPr>
                <a:solidFill>
                  <a:srgbClr val="4B4B4B"/>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Rectangle 6"/>
          <p:cNvSpPr>
            <a:spLocks noGrp="1" noChangeArrowheads="1"/>
          </p:cNvSpPr>
          <p:nvPr>
            <p:ph type="sldNum" sz="quarter" idx="4"/>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lnSpc>
                <a:spcPct val="100000"/>
              </a:lnSpc>
              <a:spcAft>
                <a:spcPct val="0"/>
              </a:spcAft>
              <a:buClrTx/>
              <a:buFontTx/>
              <a:buNone/>
              <a:defRPr sz="1200" b="0" i="0">
                <a:solidFill>
                  <a:schemeClr val="bg1"/>
                </a:solidFill>
                <a:latin typeface="Calibri Light" panose="020F0302020204030204" pitchFamily="34" charset="0"/>
                <a:cs typeface="Calibri Light" panose="020F0302020204030204" pitchFamily="34" charset="0"/>
              </a:defRPr>
            </a:lvl1pPr>
          </a:lstStyle>
          <a:p>
            <a:fld id="{8375054B-0626-094F-AF93-178AFB032A1C}" type="slidenum">
              <a:rPr lang="nl-NL" smtClean="0"/>
              <a:pPr/>
              <a:t>‹nr.›</a:t>
            </a:fld>
            <a:endParaRPr lang="nl-NL" dirty="0"/>
          </a:p>
        </p:txBody>
      </p:sp>
    </p:spTree>
    <p:extLst>
      <p:ext uri="{BB962C8B-B14F-4D97-AF65-F5344CB8AC3E}">
        <p14:creationId xmlns:p14="http://schemas.microsoft.com/office/powerpoint/2010/main" val="172533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11974" y="1113287"/>
            <a:ext cx="3390900" cy="4081198"/>
          </a:xfrm>
        </p:spPr>
        <p:txBody>
          <a:bodyPr/>
          <a:lstStyle>
            <a:lvl1pPr>
              <a:defRPr sz="2800">
                <a:solidFill>
                  <a:srgbClr val="4B4B4B"/>
                </a:solidFill>
              </a:defRPr>
            </a:lvl1pPr>
            <a:lvl2pPr>
              <a:defRPr sz="2400">
                <a:solidFill>
                  <a:srgbClr val="4B4B4B"/>
                </a:solidFill>
              </a:defRPr>
            </a:lvl2pPr>
            <a:lvl3pPr>
              <a:defRPr sz="2000">
                <a:solidFill>
                  <a:srgbClr val="4B4B4B"/>
                </a:solidFill>
              </a:defRPr>
            </a:lvl3pPr>
            <a:lvl4pPr>
              <a:defRPr sz="1800">
                <a:solidFill>
                  <a:srgbClr val="4B4B4B"/>
                </a:solidFill>
              </a:defRPr>
            </a:lvl4pPr>
            <a:lvl5pPr>
              <a:defRPr sz="1800">
                <a:solidFill>
                  <a:srgbClr val="4B4B4B"/>
                </a:solidFill>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55274" y="1113287"/>
            <a:ext cx="3390900" cy="4081198"/>
          </a:xfrm>
        </p:spPr>
        <p:txBody>
          <a:bodyPr/>
          <a:lstStyle>
            <a:lvl1pPr>
              <a:defRPr sz="2800">
                <a:solidFill>
                  <a:srgbClr val="4B4B4B"/>
                </a:solidFill>
              </a:defRPr>
            </a:lvl1pPr>
            <a:lvl2pPr>
              <a:defRPr sz="2400">
                <a:solidFill>
                  <a:srgbClr val="4B4B4B"/>
                </a:solidFill>
              </a:defRPr>
            </a:lvl2pPr>
            <a:lvl3pPr>
              <a:defRPr sz="2000">
                <a:solidFill>
                  <a:srgbClr val="4B4B4B"/>
                </a:solidFill>
              </a:defRPr>
            </a:lvl3pPr>
            <a:lvl4pPr>
              <a:defRPr sz="1800">
                <a:solidFill>
                  <a:srgbClr val="4B4B4B"/>
                </a:solidFill>
              </a:defRPr>
            </a:lvl4pPr>
            <a:lvl5pPr>
              <a:defRPr sz="1800">
                <a:solidFill>
                  <a:srgbClr val="4B4B4B"/>
                </a:solidFill>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Rectangle 6"/>
          <p:cNvSpPr>
            <a:spLocks noGrp="1" noChangeArrowheads="1"/>
          </p:cNvSpPr>
          <p:nvPr>
            <p:ph type="sldNum" sz="quarter" idx="4"/>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lnSpc>
                <a:spcPct val="100000"/>
              </a:lnSpc>
              <a:spcAft>
                <a:spcPct val="0"/>
              </a:spcAft>
              <a:buClrTx/>
              <a:buFontTx/>
              <a:buNone/>
              <a:defRPr sz="1200" b="0" i="0">
                <a:solidFill>
                  <a:schemeClr val="bg1"/>
                </a:solidFill>
                <a:latin typeface="Calibri Light" panose="020F0302020204030204" pitchFamily="34" charset="0"/>
                <a:cs typeface="Calibri Light" panose="020F0302020204030204" pitchFamily="34" charset="0"/>
              </a:defRPr>
            </a:lvl1pPr>
          </a:lstStyle>
          <a:p>
            <a:fld id="{8375054B-0626-094F-AF93-178AFB032A1C}" type="slidenum">
              <a:rPr lang="nl-NL" smtClean="0"/>
              <a:pPr/>
              <a:t>‹nr.›</a:t>
            </a:fld>
            <a:endParaRPr lang="nl-NL" dirty="0"/>
          </a:p>
        </p:txBody>
      </p:sp>
    </p:spTree>
    <p:extLst>
      <p:ext uri="{BB962C8B-B14F-4D97-AF65-F5344CB8AC3E}">
        <p14:creationId xmlns:p14="http://schemas.microsoft.com/office/powerpoint/2010/main" val="783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Rectangle 6"/>
          <p:cNvSpPr>
            <a:spLocks noGrp="1" noChangeArrowheads="1"/>
          </p:cNvSpPr>
          <p:nvPr>
            <p:ph type="sldNum" sz="quarter" idx="4"/>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lnSpc>
                <a:spcPct val="100000"/>
              </a:lnSpc>
              <a:spcAft>
                <a:spcPct val="0"/>
              </a:spcAft>
              <a:buClrTx/>
              <a:buFontTx/>
              <a:buNone/>
              <a:defRPr sz="1200" b="0" i="0">
                <a:solidFill>
                  <a:schemeClr val="bg1"/>
                </a:solidFill>
                <a:latin typeface="Calibri Light" panose="020F0302020204030204" pitchFamily="34" charset="0"/>
                <a:cs typeface="Calibri Light" panose="020F0302020204030204" pitchFamily="34" charset="0"/>
              </a:defRPr>
            </a:lvl1pPr>
          </a:lstStyle>
          <a:p>
            <a:fld id="{8375054B-0626-094F-AF93-178AFB032A1C}" type="slidenum">
              <a:rPr lang="nl-NL" smtClean="0"/>
              <a:pPr/>
              <a:t>‹nr.›</a:t>
            </a:fld>
            <a:endParaRPr lang="nl-NL" dirty="0"/>
          </a:p>
        </p:txBody>
      </p:sp>
    </p:spTree>
    <p:extLst>
      <p:ext uri="{BB962C8B-B14F-4D97-AF65-F5344CB8AC3E}">
        <p14:creationId xmlns:p14="http://schemas.microsoft.com/office/powerpoint/2010/main" val="260110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lnSpc>
                <a:spcPct val="100000"/>
              </a:lnSpc>
              <a:spcAft>
                <a:spcPct val="0"/>
              </a:spcAft>
              <a:buClrTx/>
              <a:buFontTx/>
              <a:buNone/>
              <a:defRPr sz="1200" b="0" i="0">
                <a:solidFill>
                  <a:schemeClr val="bg1"/>
                </a:solidFill>
                <a:latin typeface="Calibri Light" panose="020F0302020204030204" pitchFamily="34" charset="0"/>
                <a:cs typeface="Calibri Light" panose="020F0302020204030204" pitchFamily="34" charset="0"/>
              </a:defRPr>
            </a:lvl1pPr>
          </a:lstStyle>
          <a:p>
            <a:fld id="{8375054B-0626-094F-AF93-178AFB032A1C}" type="slidenum">
              <a:rPr lang="nl-NL" smtClean="0"/>
              <a:pPr/>
              <a:t>‹nr.›</a:t>
            </a:fld>
            <a:endParaRPr lang="nl-NL" dirty="0"/>
          </a:p>
        </p:txBody>
      </p:sp>
    </p:spTree>
    <p:extLst>
      <p:ext uri="{BB962C8B-B14F-4D97-AF65-F5344CB8AC3E}">
        <p14:creationId xmlns:p14="http://schemas.microsoft.com/office/powerpoint/2010/main" val="4204103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hthoek 14"/>
          <p:cNvSpPr/>
          <p:nvPr userDrawn="1"/>
        </p:nvSpPr>
        <p:spPr>
          <a:xfrm>
            <a:off x="-11063" y="5394960"/>
            <a:ext cx="9155063" cy="334009"/>
          </a:xfrm>
          <a:prstGeom prst="rect">
            <a:avLst/>
          </a:prstGeom>
          <a:solidFill>
            <a:srgbClr val="007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a:p>
        </p:txBody>
      </p:sp>
      <p:sp>
        <p:nvSpPr>
          <p:cNvPr id="2958339" name="Rectangle 3"/>
          <p:cNvSpPr>
            <a:spLocks noGrp="1" noChangeArrowheads="1"/>
          </p:cNvSpPr>
          <p:nvPr>
            <p:ph type="title"/>
          </p:nvPr>
        </p:nvSpPr>
        <p:spPr bwMode="auto">
          <a:xfrm>
            <a:off x="1151731" y="277813"/>
            <a:ext cx="6840538" cy="63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dirty="0"/>
              <a:t>Titel</a:t>
            </a:r>
          </a:p>
        </p:txBody>
      </p:sp>
      <p:sp>
        <p:nvSpPr>
          <p:cNvPr id="1028" name="Rectangle 4"/>
          <p:cNvSpPr>
            <a:spLocks noGrp="1" noChangeArrowheads="1"/>
          </p:cNvSpPr>
          <p:nvPr>
            <p:ph type="body" idx="1"/>
          </p:nvPr>
        </p:nvSpPr>
        <p:spPr bwMode="auto">
          <a:xfrm>
            <a:off x="1140867" y="1537229"/>
            <a:ext cx="6862266" cy="376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a:p>
            <a:pPr lvl="3"/>
            <a:r>
              <a:rPr lang="nl-NL" dirty="0"/>
              <a:t>Vierde niveau</a:t>
            </a:r>
          </a:p>
        </p:txBody>
      </p:sp>
      <p:sp>
        <p:nvSpPr>
          <p:cNvPr id="2958342" name="Rectangle 6"/>
          <p:cNvSpPr>
            <a:spLocks noGrp="1" noChangeArrowheads="1"/>
          </p:cNvSpPr>
          <p:nvPr>
            <p:ph type="sldNum" sz="quarter" idx="4"/>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lnSpc>
                <a:spcPct val="100000"/>
              </a:lnSpc>
              <a:spcAft>
                <a:spcPct val="0"/>
              </a:spcAft>
              <a:buClrTx/>
              <a:buFontTx/>
              <a:buNone/>
              <a:defRPr sz="1200" b="0" i="0">
                <a:solidFill>
                  <a:schemeClr val="bg1"/>
                </a:solidFill>
                <a:latin typeface="Calibri Light" panose="020F0302020204030204" pitchFamily="34" charset="0"/>
                <a:cs typeface="Calibri Light" panose="020F0302020204030204" pitchFamily="34" charset="0"/>
              </a:defRPr>
            </a:lvl1pPr>
          </a:lstStyle>
          <a:p>
            <a:fld id="{8375054B-0626-094F-AF93-178AFB032A1C}" type="slidenum">
              <a:rPr lang="nl-NL" smtClean="0"/>
              <a:pPr/>
              <a:t>‹nr.›</a:t>
            </a:fld>
            <a:endParaRPr lang="nl-NL" dirty="0"/>
          </a:p>
        </p:txBody>
      </p:sp>
      <p:sp>
        <p:nvSpPr>
          <p:cNvPr id="16" name="Rectangle 5"/>
          <p:cNvSpPr>
            <a:spLocks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lnSpc>
                <a:spcPct val="100000"/>
              </a:lnSpc>
              <a:spcAft>
                <a:spcPct val="0"/>
              </a:spcAft>
              <a:buClrTx/>
              <a:buFontTx/>
              <a:buNone/>
            </a:pPr>
            <a:fld id="{0AEC8E11-106F-3B4C-BEA0-AFE52263E646}" type="slidenum">
              <a:rPr lang="nl-NL" sz="1400">
                <a:solidFill>
                  <a:schemeClr val="bg1"/>
                </a:solidFill>
                <a:latin typeface="Verdana" charset="0"/>
              </a:rPr>
              <a:pPr algn="r" eaLnBrk="1" hangingPunct="1">
                <a:lnSpc>
                  <a:spcPct val="100000"/>
                </a:lnSpc>
                <a:spcAft>
                  <a:spcPct val="0"/>
                </a:spcAft>
                <a:buClrTx/>
                <a:buFontTx/>
                <a:buNone/>
              </a:pPr>
              <a:t>‹nr.›</a:t>
            </a:fld>
            <a:endParaRPr lang="nl-NL" sz="1400">
              <a:solidFill>
                <a:schemeClr val="bg1"/>
              </a:solidFill>
              <a:latin typeface="Verdana" charset="0"/>
            </a:endParaRPr>
          </a:p>
        </p:txBody>
      </p:sp>
      <p:sp>
        <p:nvSpPr>
          <p:cNvPr id="17" name="Tijdelijke aanduiding voor voettekst 3"/>
          <p:cNvSpPr>
            <a:spLocks noGrp="1"/>
          </p:cNvSpPr>
          <p:nvPr userDrawn="1"/>
        </p:nvSpPr>
        <p:spPr>
          <a:xfrm>
            <a:off x="3265488" y="5394960"/>
            <a:ext cx="2613025" cy="320040"/>
          </a:xfrm>
          <a:prstGeom prst="rect">
            <a:avLst/>
          </a:prstGeom>
        </p:spPr>
        <p:txBody>
          <a:bodyPr vert="horz" lIns="99036" tIns="49518" rIns="99036" bIns="49518" rtlCol="0" anchor="ctr"/>
          <a:lstStyle/>
          <a:p>
            <a:pPr>
              <a:spcAft>
                <a:spcPts val="0"/>
              </a:spcAft>
              <a:buNone/>
            </a:pPr>
            <a:r>
              <a:rPr lang="nl-NL" sz="1200" b="0" i="0" kern="1200" dirty="0">
                <a:solidFill>
                  <a:srgbClr val="FFFFFF"/>
                </a:solidFill>
                <a:effectLst/>
                <a:latin typeface="Calibri Light" panose="020F0302020204030204" pitchFamily="34" charset="0"/>
                <a:ea typeface="Times New Roman"/>
                <a:cs typeface="Calibri Light" panose="020F0302020204030204" pitchFamily="34" charset="0"/>
              </a:rPr>
              <a:t>©2019 Van Haren Publishing</a:t>
            </a:r>
            <a:endParaRPr lang="nl-NL" sz="1200" b="0" i="0" dirty="0">
              <a:effectLst/>
              <a:latin typeface="Calibri Light" panose="020F0302020204030204" pitchFamily="34" charset="0"/>
              <a:ea typeface="Times New Roman"/>
              <a:cs typeface="Calibri Light" panose="020F0302020204030204" pitchFamily="34" charset="0"/>
            </a:endParaRPr>
          </a:p>
        </p:txBody>
      </p:sp>
    </p:spTree>
  </p:cSld>
  <p:clrMap bg1="lt1" tx1="dk1" bg2="lt2" tx2="dk2" accent1="accent1" accent2="accent2" accent3="accent3" accent4="accent4" accent5="accent5" accent6="accent6" hlink="hlink" folHlink="folHlink"/>
  <p:sldLayoutIdLst>
    <p:sldLayoutId id="2147483758" r:id="rId1"/>
    <p:sldLayoutId id="2147483752" r:id="rId2"/>
    <p:sldLayoutId id="2147483739" r:id="rId3"/>
    <p:sldLayoutId id="2147483741" r:id="rId4"/>
    <p:sldLayoutId id="2147483743" r:id="rId5"/>
    <p:sldLayoutId id="2147483744" r:id="rId6"/>
  </p:sldLayoutIdLst>
  <p:hf hdr="0" ftr="0" dt="0"/>
  <p:txStyles>
    <p:titleStyle>
      <a:lvl1pPr algn="ctr" rtl="0" eaLnBrk="0" fontAlgn="base" hangingPunct="0">
        <a:spcBef>
          <a:spcPct val="0"/>
        </a:spcBef>
        <a:spcAft>
          <a:spcPct val="0"/>
        </a:spcAft>
        <a:defRPr sz="2400" b="0">
          <a:solidFill>
            <a:srgbClr val="4B4B4B"/>
          </a:solidFill>
          <a:effectLst/>
          <a:latin typeface="+mj-lt"/>
          <a:ea typeface="ＭＳ Ｐゴシック" charset="0"/>
          <a:cs typeface="+mj-cs"/>
        </a:defRPr>
      </a:lvl1pPr>
      <a:lvl2pPr algn="l" rtl="0" eaLnBrk="0" fontAlgn="base" hangingPunct="0">
        <a:spcBef>
          <a:spcPct val="0"/>
        </a:spcBef>
        <a:spcAft>
          <a:spcPct val="0"/>
        </a:spcAft>
        <a:defRPr sz="2400" b="1">
          <a:solidFill>
            <a:srgbClr val="7F7F7F"/>
          </a:solidFill>
          <a:effectLst>
            <a:outerShdw blurRad="38100" dist="38100" dir="2700000" algn="tl">
              <a:srgbClr val="C0C0C0"/>
            </a:outerShdw>
          </a:effectLst>
          <a:latin typeface="Tahoma" pitchFamily="34" charset="0"/>
          <a:ea typeface="ＭＳ Ｐゴシック" charset="0"/>
        </a:defRPr>
      </a:lvl2pPr>
      <a:lvl3pPr algn="l" rtl="0" eaLnBrk="0" fontAlgn="base" hangingPunct="0">
        <a:spcBef>
          <a:spcPct val="0"/>
        </a:spcBef>
        <a:spcAft>
          <a:spcPct val="0"/>
        </a:spcAft>
        <a:defRPr sz="2400" b="1">
          <a:solidFill>
            <a:srgbClr val="7F7F7F"/>
          </a:solidFill>
          <a:effectLst>
            <a:outerShdw blurRad="38100" dist="38100" dir="2700000" algn="tl">
              <a:srgbClr val="C0C0C0"/>
            </a:outerShdw>
          </a:effectLst>
          <a:latin typeface="Tahoma" pitchFamily="34" charset="0"/>
          <a:ea typeface="ＭＳ Ｐゴシック" charset="0"/>
        </a:defRPr>
      </a:lvl3pPr>
      <a:lvl4pPr algn="l" rtl="0" eaLnBrk="0" fontAlgn="base" hangingPunct="0">
        <a:spcBef>
          <a:spcPct val="0"/>
        </a:spcBef>
        <a:spcAft>
          <a:spcPct val="0"/>
        </a:spcAft>
        <a:defRPr sz="2400" b="1">
          <a:solidFill>
            <a:srgbClr val="7F7F7F"/>
          </a:solidFill>
          <a:effectLst>
            <a:outerShdw blurRad="38100" dist="38100" dir="2700000" algn="tl">
              <a:srgbClr val="C0C0C0"/>
            </a:outerShdw>
          </a:effectLst>
          <a:latin typeface="Tahoma" pitchFamily="34" charset="0"/>
          <a:ea typeface="ＭＳ Ｐゴシック" charset="0"/>
        </a:defRPr>
      </a:lvl4pPr>
      <a:lvl5pPr algn="l" rtl="0" eaLnBrk="0" fontAlgn="base" hangingPunct="0">
        <a:spcBef>
          <a:spcPct val="0"/>
        </a:spcBef>
        <a:spcAft>
          <a:spcPct val="0"/>
        </a:spcAft>
        <a:defRPr sz="2400" b="1">
          <a:solidFill>
            <a:srgbClr val="7F7F7F"/>
          </a:solidFill>
          <a:effectLst>
            <a:outerShdw blurRad="38100" dist="38100" dir="2700000" algn="tl">
              <a:srgbClr val="C0C0C0"/>
            </a:outerShdw>
          </a:effectLst>
          <a:latin typeface="Tahoma" pitchFamily="34" charset="0"/>
          <a:ea typeface="ＭＳ Ｐゴシック" charset="0"/>
        </a:defRPr>
      </a:lvl5pPr>
      <a:lvl6pPr marL="457200" algn="l" rtl="0" fontAlgn="base">
        <a:spcBef>
          <a:spcPct val="0"/>
        </a:spcBef>
        <a:spcAft>
          <a:spcPct val="0"/>
        </a:spcAft>
        <a:defRPr sz="2400" b="1">
          <a:solidFill>
            <a:schemeClr val="hlink"/>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2400" b="1">
          <a:solidFill>
            <a:schemeClr val="hlink"/>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2400" b="1">
          <a:solidFill>
            <a:schemeClr val="hlink"/>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2400" b="1">
          <a:solidFill>
            <a:schemeClr val="hlink"/>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chemeClr val="hlink"/>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5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40.emf"/></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41.wmf"/><Relationship Id="rId4" Type="http://schemas.openxmlformats.org/officeDocument/2006/relationships/oleObject" Target="../embeddings/oleObject7.bin"/></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44.wmf"/><Relationship Id="rId4" Type="http://schemas.openxmlformats.org/officeDocument/2006/relationships/oleObject" Target="../embeddings/oleObject8.bin"/></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52.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51.wmf"/><Relationship Id="rId4" Type="http://schemas.openxmlformats.org/officeDocument/2006/relationships/oleObject" Target="../embeddings/oleObject9.bin"/></Relationships>
</file>

<file path=ppt/slides/_rels/slide18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76.xml"/><Relationship Id="rId1" Type="http://schemas.openxmlformats.org/officeDocument/2006/relationships/slideLayout" Target="../slideLayouts/slideLayout3.xml"/><Relationship Id="rId5" Type="http://schemas.openxmlformats.org/officeDocument/2006/relationships/image" Target="../media/image55.wmf"/><Relationship Id="rId4" Type="http://schemas.openxmlformats.org/officeDocument/2006/relationships/image" Target="../media/image54.wmf"/></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2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2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68.jpeg"/></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262.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1.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6.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75.w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9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26.emf"/><Relationship Id="rId5" Type="http://schemas.openxmlformats.org/officeDocument/2006/relationships/oleObject" Target="../embeddings/oleObject6.bin"/><Relationship Id="rId4" Type="http://schemas.openxmlformats.org/officeDocument/2006/relationships/image" Target="../media/image25.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259632" y="1849388"/>
            <a:ext cx="7704856" cy="1225021"/>
          </a:xfrm>
        </p:spPr>
        <p:txBody>
          <a:bodyPr>
            <a:normAutofit/>
          </a:bodyPr>
          <a:lstStyle/>
          <a:p>
            <a:r>
              <a:rPr lang="en-GB" dirty="0"/>
              <a:t>Training IPMA D</a:t>
            </a:r>
          </a:p>
        </p:txBody>
      </p:sp>
      <p:pic>
        <p:nvPicPr>
          <p:cNvPr id="2" name="Picture 1">
            <a:extLst>
              <a:ext uri="{FF2B5EF4-FFF2-40B4-BE49-F238E27FC236}">
                <a16:creationId xmlns:a16="http://schemas.microsoft.com/office/drawing/2014/main" id="{142B1DF7-B160-F446-919C-F5B71D953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315" y="3080290"/>
            <a:ext cx="3833490" cy="1525830"/>
          </a:xfrm>
          <a:prstGeom prst="rect">
            <a:avLst/>
          </a:prstGeom>
        </p:spPr>
      </p:pic>
    </p:spTree>
    <p:extLst>
      <p:ext uri="{BB962C8B-B14F-4D97-AF65-F5344CB8AC3E}">
        <p14:creationId xmlns:p14="http://schemas.microsoft.com/office/powerpoint/2010/main" val="216382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dirty="0">
                <a:latin typeface="Tahoma" charset="0"/>
              </a:rPr>
              <a:t>Wat is een project?</a:t>
            </a:r>
            <a:endParaRPr lang="nl-NL" dirty="0">
              <a:effectLst/>
              <a:latin typeface="Tahoma" charset="0"/>
            </a:endParaRPr>
          </a:p>
        </p:txBody>
      </p:sp>
      <p:sp>
        <p:nvSpPr>
          <p:cNvPr id="11268" name="Rectangle 3"/>
          <p:cNvSpPr>
            <a:spLocks noGrp="1" noChangeArrowheads="1"/>
          </p:cNvSpPr>
          <p:nvPr>
            <p:ph idx="1"/>
          </p:nvPr>
        </p:nvSpPr>
        <p:spPr/>
        <p:txBody>
          <a:bodyPr/>
          <a:lstStyle/>
          <a:p>
            <a:pPr>
              <a:lnSpc>
                <a:spcPct val="120000"/>
              </a:lnSpc>
              <a:buFontTx/>
              <a:buChar char="•"/>
            </a:pPr>
            <a:r>
              <a:rPr lang="nl-NL" i="1" dirty="0">
                <a:latin typeface="Tahoma" charset="0"/>
              </a:rPr>
              <a:t>Een tijdelijke organisatie om binnen gestelde condities een van te voren gedefinieerd resultaat op te leveren.</a:t>
            </a:r>
          </a:p>
          <a:p>
            <a:pPr>
              <a:lnSpc>
                <a:spcPct val="120000"/>
              </a:lnSpc>
            </a:pPr>
            <a:r>
              <a:rPr lang="nl-NL" sz="1400" i="1" dirty="0">
                <a:latin typeface="Tahoma" charset="0"/>
              </a:rPr>
              <a:t>(ICB)</a:t>
            </a:r>
          </a:p>
          <a:p>
            <a:pPr>
              <a:lnSpc>
                <a:spcPct val="120000"/>
              </a:lnSpc>
              <a:buFontTx/>
              <a:buChar char="•"/>
            </a:pPr>
            <a:r>
              <a:rPr lang="nl-NL" i="1" dirty="0">
                <a:latin typeface="Tahoma" charset="0"/>
              </a:rPr>
              <a:t>Een tijdelijke management omgeving die is opgezet met het doel één of meer zakelijke producten op te leveren volgens een overeengekomen Business Case</a:t>
            </a:r>
          </a:p>
          <a:p>
            <a:pPr>
              <a:lnSpc>
                <a:spcPct val="120000"/>
              </a:lnSpc>
            </a:pPr>
            <a:r>
              <a:rPr lang="nl-NL" sz="1400" i="1" dirty="0">
                <a:latin typeface="Tahoma" charset="0"/>
              </a:rPr>
              <a:t>(PRINCE2)</a:t>
            </a:r>
          </a:p>
          <a:p>
            <a:pPr>
              <a:lnSpc>
                <a:spcPct val="120000"/>
              </a:lnSpc>
              <a:buFontTx/>
              <a:buChar char="•"/>
            </a:pPr>
            <a:r>
              <a:rPr lang="nl-NL" i="1" dirty="0">
                <a:latin typeface="Tahoma" charset="0"/>
              </a:rPr>
              <a:t>Een tijdelijke onderneming om een uniek product, dienst of resultaat te creëren</a:t>
            </a:r>
          </a:p>
          <a:p>
            <a:pPr>
              <a:lnSpc>
                <a:spcPct val="120000"/>
              </a:lnSpc>
            </a:pPr>
            <a:r>
              <a:rPr lang="nl-NL" sz="1400" i="1" dirty="0">
                <a:latin typeface="Tahoma" charset="0"/>
              </a:rPr>
              <a:t>(</a:t>
            </a:r>
            <a:r>
              <a:rPr lang="nl-NL" sz="1400" i="1" dirty="0" err="1">
                <a:latin typeface="Tahoma" charset="0"/>
              </a:rPr>
              <a:t>PMBoK</a:t>
            </a:r>
            <a:r>
              <a:rPr lang="nl-NL" sz="1400" i="1" dirty="0">
                <a:latin typeface="Tahoma" charset="0"/>
              </a:rPr>
              <a:t>)</a:t>
            </a:r>
          </a:p>
          <a:p>
            <a:pPr>
              <a:lnSpc>
                <a:spcPct val="120000"/>
              </a:lnSpc>
            </a:pPr>
            <a:endParaRPr lang="nl-NL" i="1" dirty="0">
              <a:latin typeface="Tahoma" charset="0"/>
            </a:endParaRPr>
          </a:p>
        </p:txBody>
      </p:sp>
      <p:sp>
        <p:nvSpPr>
          <p:cNvPr id="2" name="Slide Number Placeholder 1">
            <a:extLst>
              <a:ext uri="{FF2B5EF4-FFF2-40B4-BE49-F238E27FC236}">
                <a16:creationId xmlns:a16="http://schemas.microsoft.com/office/drawing/2014/main" id="{44EF5236-C0E4-A94C-AA38-B404CD23ED09}"/>
              </a:ext>
            </a:extLst>
          </p:cNvPr>
          <p:cNvSpPr>
            <a:spLocks noGrp="1"/>
          </p:cNvSpPr>
          <p:nvPr>
            <p:ph type="sldNum" sz="quarter" idx="4"/>
          </p:nvPr>
        </p:nvSpPr>
        <p:spPr/>
        <p:txBody>
          <a:bodyPr/>
          <a:lstStyle/>
          <a:p>
            <a:fld id="{8375054B-0626-094F-AF93-178AFB032A1C}" type="slidenum">
              <a:rPr lang="nl-NL" smtClean="0"/>
              <a:pPr/>
              <a:t>10</a:t>
            </a:fld>
            <a:endParaRPr lang="nl-NL" dirty="0"/>
          </a:p>
        </p:txBody>
      </p:sp>
    </p:spTree>
    <p:extLst>
      <p:ext uri="{BB962C8B-B14F-4D97-AF65-F5344CB8AC3E}">
        <p14:creationId xmlns:p14="http://schemas.microsoft.com/office/powerpoint/2010/main" val="1331158117"/>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4"/>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effectLst/>
                <a:latin typeface="Tahoma" charset="0"/>
              </a:rPr>
              <a:t>Schattingstechnieken</a:t>
            </a:r>
            <a:endParaRPr lang="en-GB">
              <a:effectLst/>
              <a:latin typeface="Tahoma" charset="0"/>
            </a:endParaRPr>
          </a:p>
        </p:txBody>
      </p:sp>
      <p:sp>
        <p:nvSpPr>
          <p:cNvPr id="173060" name="Rectangle 5"/>
          <p:cNvSpPr>
            <a:spLocks noGrp="1" noChangeArrowheads="1"/>
          </p:cNvSpPr>
          <p:nvPr>
            <p:ph idx="1"/>
          </p:nvPr>
        </p:nvSpPr>
        <p:spPr>
          <a:xfrm>
            <a:off x="516174" y="985292"/>
            <a:ext cx="8111653" cy="3768543"/>
          </a:xfrm>
        </p:spPr>
        <p:txBody>
          <a:bodyPr/>
          <a:lstStyle/>
          <a:p>
            <a:pPr marL="174625" indent="-174625">
              <a:lnSpc>
                <a:spcPct val="150000"/>
              </a:lnSpc>
              <a:buFont typeface="Arial" panose="020B0604020202020204" pitchFamily="34" charset="0"/>
              <a:buChar char="•"/>
              <a:tabLst>
                <a:tab pos="2598738" algn="l"/>
              </a:tabLst>
            </a:pPr>
            <a:r>
              <a:rPr lang="nl-NL" sz="1600" dirty="0">
                <a:latin typeface="Tahoma" charset="0"/>
              </a:rPr>
              <a:t>Inspanningsmodellen	&gt; productdecompositie</a:t>
            </a:r>
          </a:p>
          <a:p>
            <a:pPr marL="174625" indent="-174625">
              <a:lnSpc>
                <a:spcPct val="150000"/>
              </a:lnSpc>
              <a:buFont typeface="Arial" panose="020B0604020202020204" pitchFamily="34" charset="0"/>
              <a:buChar char="•"/>
              <a:tabLst>
                <a:tab pos="2598738" algn="l"/>
              </a:tabLst>
            </a:pPr>
            <a:r>
              <a:rPr lang="nl-NL" sz="1600" dirty="0">
                <a:latin typeface="Tahoma" charset="0"/>
              </a:rPr>
              <a:t>Driepuntsanalyse	&gt; (1x O + 4xM + 1xP)/6</a:t>
            </a:r>
          </a:p>
          <a:p>
            <a:pPr marL="174625" indent="-174625">
              <a:lnSpc>
                <a:spcPct val="150000"/>
              </a:lnSpc>
              <a:buFont typeface="Arial" panose="020B0604020202020204" pitchFamily="34" charset="0"/>
              <a:buChar char="•"/>
              <a:tabLst>
                <a:tab pos="2598738" algn="l"/>
              </a:tabLst>
            </a:pPr>
            <a:r>
              <a:rPr lang="nl-NL" sz="1600" dirty="0">
                <a:latin typeface="Tahoma" charset="0"/>
              </a:rPr>
              <a:t>Delphi-aanpak	&gt; bevragen meerdere experts onafhankelijk van elkaar</a:t>
            </a:r>
          </a:p>
          <a:p>
            <a:pPr marL="174625" indent="-174625">
              <a:lnSpc>
                <a:spcPct val="150000"/>
              </a:lnSpc>
              <a:buFont typeface="Arial" panose="020B0604020202020204" pitchFamily="34" charset="0"/>
              <a:buChar char="•"/>
              <a:tabLst>
                <a:tab pos="2598738" algn="l"/>
              </a:tabLst>
            </a:pPr>
            <a:r>
              <a:rPr lang="nl-NL" sz="1600" dirty="0">
                <a:latin typeface="Tahoma" charset="0"/>
              </a:rPr>
              <a:t>Equal bet methode	&gt; mogelijk voordeel = mogelijk nadeel</a:t>
            </a:r>
          </a:p>
          <a:p>
            <a:pPr marL="174625" indent="-174625">
              <a:lnSpc>
                <a:spcPct val="150000"/>
              </a:lnSpc>
              <a:buFont typeface="Arial" panose="020B0604020202020204" pitchFamily="34" charset="0"/>
              <a:buChar char="•"/>
              <a:tabLst>
                <a:tab pos="2598738" algn="l"/>
              </a:tabLst>
            </a:pPr>
            <a:r>
              <a:rPr lang="nl-NL" sz="1600" dirty="0">
                <a:latin typeface="Tahoma" charset="0"/>
              </a:rPr>
              <a:t>Planning poker	&gt; groepsplanning</a:t>
            </a:r>
          </a:p>
          <a:p>
            <a:pPr marL="174625" indent="-174625">
              <a:lnSpc>
                <a:spcPct val="150000"/>
              </a:lnSpc>
              <a:buFont typeface="Arial" panose="020B0604020202020204" pitchFamily="34" charset="0"/>
              <a:buChar char="•"/>
              <a:tabLst>
                <a:tab pos="2598738" algn="l"/>
              </a:tabLst>
            </a:pPr>
            <a:r>
              <a:rPr lang="nl-NL" sz="1600" dirty="0">
                <a:latin typeface="Tahoma" charset="0"/>
              </a:rPr>
              <a:t>Velocity analyse	&gt; inschatting inspanning t.o.v. elkaar (bv. T-shirt-planning)</a:t>
            </a:r>
          </a:p>
          <a:p>
            <a:pPr marL="174625" indent="-174625">
              <a:lnSpc>
                <a:spcPct val="150000"/>
              </a:lnSpc>
              <a:buFont typeface="Arial" panose="020B0604020202020204" pitchFamily="34" charset="0"/>
              <a:buChar char="•"/>
              <a:tabLst>
                <a:tab pos="2598738" algn="l"/>
              </a:tabLst>
            </a:pPr>
            <a:r>
              <a:rPr lang="nl-NL" sz="1600" dirty="0">
                <a:latin typeface="Tahoma" charset="0"/>
              </a:rPr>
              <a:t>Analogieën	&gt; vergelijking met eerdere projecten</a:t>
            </a:r>
          </a:p>
          <a:p>
            <a:pPr marL="174625" indent="-174625">
              <a:lnSpc>
                <a:spcPct val="150000"/>
              </a:lnSpc>
              <a:buFont typeface="Arial" panose="020B0604020202020204" pitchFamily="34" charset="0"/>
              <a:buChar char="•"/>
              <a:tabLst>
                <a:tab pos="2598738" algn="l"/>
              </a:tabLst>
            </a:pPr>
            <a:r>
              <a:rPr lang="nl-NL" sz="1600" dirty="0">
                <a:latin typeface="Tahoma" charset="0"/>
              </a:rPr>
              <a:t>Parametrische schattingen	&gt; o.b.v. kentallen werkeenheden (bv. functiepuntanalyse)</a:t>
            </a:r>
          </a:p>
          <a:p>
            <a:pPr marL="174625" indent="-174625">
              <a:lnSpc>
                <a:spcPct val="150000"/>
              </a:lnSpc>
              <a:buFont typeface="Arial" panose="020B0604020202020204" pitchFamily="34" charset="0"/>
              <a:buChar char="•"/>
              <a:tabLst>
                <a:tab pos="2598738" algn="l"/>
              </a:tabLst>
            </a:pPr>
            <a:r>
              <a:rPr lang="nl-NL" sz="1600" dirty="0">
                <a:latin typeface="Tahoma" charset="0"/>
              </a:rPr>
              <a:t>Historische data	&gt; o.b.v. ervaringsgetallen individuele activiteiten</a:t>
            </a:r>
          </a:p>
          <a:p>
            <a:pPr marL="285750" indent="-285750">
              <a:lnSpc>
                <a:spcPct val="150000"/>
              </a:lnSpc>
              <a:buFont typeface="Arial" panose="020B0604020202020204" pitchFamily="34" charset="0"/>
              <a:buChar char="•"/>
            </a:pPr>
            <a:endParaRPr lang="nl-NL" sz="1600" dirty="0">
              <a:latin typeface="Tahoma" charset="0"/>
            </a:endParaRPr>
          </a:p>
          <a:p>
            <a:pPr marL="0" indent="0">
              <a:lnSpc>
                <a:spcPct val="150000"/>
              </a:lnSpc>
            </a:pPr>
            <a:endParaRPr lang="nl-NL" sz="1600" dirty="0">
              <a:latin typeface="Tahoma" charset="0"/>
            </a:endParaRPr>
          </a:p>
        </p:txBody>
      </p:sp>
      <p:sp>
        <p:nvSpPr>
          <p:cNvPr id="2" name="Slide Number Placeholder 1">
            <a:extLst>
              <a:ext uri="{FF2B5EF4-FFF2-40B4-BE49-F238E27FC236}">
                <a16:creationId xmlns:a16="http://schemas.microsoft.com/office/drawing/2014/main" id="{5D78AC87-5983-9640-975E-FDE4715C7663}"/>
              </a:ext>
            </a:extLst>
          </p:cNvPr>
          <p:cNvSpPr>
            <a:spLocks noGrp="1"/>
          </p:cNvSpPr>
          <p:nvPr>
            <p:ph type="sldNum" sz="quarter" idx="4"/>
          </p:nvPr>
        </p:nvSpPr>
        <p:spPr/>
        <p:txBody>
          <a:bodyPr/>
          <a:lstStyle/>
          <a:p>
            <a:fld id="{8375054B-0626-094F-AF93-178AFB032A1C}" type="slidenum">
              <a:rPr lang="nl-NL" smtClean="0"/>
              <a:pPr/>
              <a:t>100</a:t>
            </a:fld>
            <a:endParaRPr lang="nl-NL" dirty="0"/>
          </a:p>
        </p:txBody>
      </p:sp>
    </p:spTree>
    <p:extLst>
      <p:ext uri="{BB962C8B-B14F-4D97-AF65-F5344CB8AC3E}">
        <p14:creationId xmlns:p14="http://schemas.microsoft.com/office/powerpoint/2010/main" val="34471408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1731" y="277813"/>
            <a:ext cx="6840538" cy="635000"/>
          </a:xfrm>
        </p:spPr>
        <p:txBody>
          <a:bodyPr/>
          <a:lstStyle/>
          <a:p>
            <a:r>
              <a:rPr lang="nl-NL" dirty="0">
                <a:solidFill>
                  <a:srgbClr val="1C1C1C"/>
                </a:solidFill>
              </a:rPr>
              <a:t>Planning Poker </a:t>
            </a:r>
          </a:p>
        </p:txBody>
      </p:sp>
      <p:sp>
        <p:nvSpPr>
          <p:cNvPr id="3" name="Tijdelijke aanduiding voor inhoud 2"/>
          <p:cNvSpPr>
            <a:spLocks noGrp="1"/>
          </p:cNvSpPr>
          <p:nvPr>
            <p:ph sz="half" idx="1"/>
          </p:nvPr>
        </p:nvSpPr>
        <p:spPr>
          <a:xfrm>
            <a:off x="755650" y="1148461"/>
            <a:ext cx="8064896" cy="3780896"/>
          </a:xfrm>
        </p:spPr>
        <p:txBody>
          <a:bodyPr/>
          <a:lstStyle/>
          <a:p>
            <a:r>
              <a:rPr lang="nl-NL" sz="1600" dirty="0">
                <a:solidFill>
                  <a:srgbClr val="333333"/>
                </a:solidFill>
              </a:rPr>
              <a:t>Een techniek om groepsschattingen uit te voeren</a:t>
            </a:r>
          </a:p>
          <a:p>
            <a:r>
              <a:rPr lang="nl-NL" sz="1600" dirty="0">
                <a:solidFill>
                  <a:srgbClr val="333333"/>
                </a:solidFill>
              </a:rPr>
              <a:t>Maak gebruik van </a:t>
            </a:r>
            <a:r>
              <a:rPr lang="nl-NL" sz="1600" dirty="0" err="1">
                <a:solidFill>
                  <a:srgbClr val="333333"/>
                </a:solidFill>
              </a:rPr>
              <a:t>Fibonacci-reeks</a:t>
            </a:r>
            <a:r>
              <a:rPr lang="nl-NL" sz="1600" dirty="0">
                <a:solidFill>
                  <a:srgbClr val="333333"/>
                </a:solidFill>
              </a:rPr>
              <a:t> </a:t>
            </a:r>
          </a:p>
          <a:p>
            <a:endParaRPr lang="nl-NL" sz="1600" dirty="0">
              <a:solidFill>
                <a:srgbClr val="333333"/>
              </a:solidFill>
            </a:endParaRPr>
          </a:p>
          <a:p>
            <a:endParaRPr lang="nl-NL" sz="1600" dirty="0">
              <a:solidFill>
                <a:srgbClr val="333333"/>
              </a:solidFill>
            </a:endParaRPr>
          </a:p>
        </p:txBody>
      </p:sp>
      <p:sp>
        <p:nvSpPr>
          <p:cNvPr id="6" name="Tijdelijke aanduiding voor inhoud 2"/>
          <p:cNvSpPr txBox="1">
            <a:spLocks/>
          </p:cNvSpPr>
          <p:nvPr/>
        </p:nvSpPr>
        <p:spPr bwMode="auto">
          <a:xfrm>
            <a:off x="684836" y="1773923"/>
            <a:ext cx="4536504" cy="198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6213" indent="-177800" algn="l" rtl="0" eaLnBrk="0" fontAlgn="base" hangingPunct="0">
              <a:spcBef>
                <a:spcPct val="20000"/>
              </a:spcBef>
              <a:spcAft>
                <a:spcPct val="0"/>
              </a:spcAft>
              <a:buFont typeface="Arial" panose="020B0604020202020204" pitchFamily="34" charset="0"/>
              <a:buChar char="•"/>
              <a:defRPr sz="1800">
                <a:solidFill>
                  <a:srgbClr val="4B4B4B"/>
                </a:solidFill>
                <a:latin typeface="+mn-lt"/>
                <a:ea typeface="MS PGothic" pitchFamily="34" charset="-128"/>
                <a:cs typeface="MS PGothic" charset="0"/>
              </a:defRPr>
            </a:lvl1pPr>
            <a:lvl2pPr marL="623888" indent="-168275" algn="l" rtl="0" eaLnBrk="0" fontAlgn="base" hangingPunct="0">
              <a:spcBef>
                <a:spcPct val="20000"/>
              </a:spcBef>
              <a:spcAft>
                <a:spcPct val="0"/>
              </a:spcAft>
              <a:buFont typeface="Wingdings" charset="0"/>
              <a:buChar char="§"/>
              <a:defRPr sz="1800">
                <a:solidFill>
                  <a:srgbClr val="4B4B4B"/>
                </a:solidFill>
                <a:latin typeface="+mn-lt"/>
                <a:ea typeface="MS PGothic" pitchFamily="34" charset="-128"/>
                <a:cs typeface="MS PGothic" charset="0"/>
              </a:defRPr>
            </a:lvl2pPr>
            <a:lvl3pPr marL="1141413" indent="-228600" algn="l" rtl="0" eaLnBrk="0" fontAlgn="base" hangingPunct="0">
              <a:spcBef>
                <a:spcPct val="20000"/>
              </a:spcBef>
              <a:spcAft>
                <a:spcPct val="0"/>
              </a:spcAft>
              <a:buChar char="•"/>
              <a:defRPr sz="1800">
                <a:solidFill>
                  <a:srgbClr val="4B4B4B"/>
                </a:solidFill>
                <a:latin typeface="+mn-lt"/>
                <a:ea typeface="MS PGothic" pitchFamily="34" charset="-128"/>
                <a:cs typeface="MS PGothic" charset="0"/>
              </a:defRPr>
            </a:lvl3pPr>
            <a:lvl4pPr marL="1598613" indent="-228600" algn="l" rtl="0" eaLnBrk="0" fontAlgn="base" hangingPunct="0">
              <a:spcBef>
                <a:spcPct val="20000"/>
              </a:spcBef>
              <a:spcAft>
                <a:spcPct val="0"/>
              </a:spcAft>
              <a:buChar char="–"/>
              <a:defRPr sz="1800">
                <a:solidFill>
                  <a:srgbClr val="4B4B4B"/>
                </a:solidFill>
                <a:latin typeface="+mn-lt"/>
                <a:ea typeface="MS PGothic" pitchFamily="34" charset="-128"/>
                <a:cs typeface="MS PGothic" charset="0"/>
              </a:defRPr>
            </a:lvl4pPr>
            <a:lvl5pPr marL="2055813" indent="-228600" algn="l" rtl="0" eaLnBrk="0" fontAlgn="base" hangingPunct="0">
              <a:spcBef>
                <a:spcPct val="20000"/>
              </a:spcBef>
              <a:spcAft>
                <a:spcPct val="0"/>
              </a:spcAft>
              <a:buFont typeface="Wingdings" charset="0"/>
              <a:buChar char="§"/>
              <a:defRPr sz="1800">
                <a:solidFill>
                  <a:srgbClr val="7F7F7F"/>
                </a:solidFill>
                <a:latin typeface="Verdana" charset="0"/>
                <a:ea typeface="MS PGothic" pitchFamily="34" charset="-128"/>
                <a:cs typeface="MS PGothic" charset="0"/>
              </a:defRPr>
            </a:lvl5pPr>
            <a:lvl6pPr marL="2514600" indent="-228600" algn="l" rtl="0" fontAlgn="base">
              <a:spcBef>
                <a:spcPct val="20000"/>
              </a:spcBef>
              <a:spcAft>
                <a:spcPct val="0"/>
              </a:spcAft>
              <a:buFont typeface="Wingdings" charset="0"/>
              <a:buChar char="§"/>
              <a:defRPr sz="1800">
                <a:solidFill>
                  <a:schemeClr val="hlink"/>
                </a:solidFill>
                <a:latin typeface="Verdana" charset="0"/>
                <a:ea typeface="+mn-ea"/>
              </a:defRPr>
            </a:lvl6pPr>
            <a:lvl7pPr marL="2971800" indent="-228600" algn="l" rtl="0" fontAlgn="base">
              <a:spcBef>
                <a:spcPct val="20000"/>
              </a:spcBef>
              <a:spcAft>
                <a:spcPct val="0"/>
              </a:spcAft>
              <a:buFont typeface="Wingdings" charset="0"/>
              <a:buChar char="§"/>
              <a:defRPr sz="1800">
                <a:solidFill>
                  <a:schemeClr val="hlink"/>
                </a:solidFill>
                <a:latin typeface="Verdana" charset="0"/>
                <a:ea typeface="+mn-ea"/>
              </a:defRPr>
            </a:lvl7pPr>
            <a:lvl8pPr marL="3429000" indent="-228600" algn="l" rtl="0" fontAlgn="base">
              <a:spcBef>
                <a:spcPct val="20000"/>
              </a:spcBef>
              <a:spcAft>
                <a:spcPct val="0"/>
              </a:spcAft>
              <a:buFont typeface="Wingdings" charset="0"/>
              <a:buChar char="§"/>
              <a:defRPr sz="1800">
                <a:solidFill>
                  <a:schemeClr val="hlink"/>
                </a:solidFill>
                <a:latin typeface="Verdana" charset="0"/>
                <a:ea typeface="+mn-ea"/>
              </a:defRPr>
            </a:lvl8pPr>
            <a:lvl9pPr marL="3886200" indent="-228600" algn="l" rtl="0" fontAlgn="base">
              <a:spcBef>
                <a:spcPct val="20000"/>
              </a:spcBef>
              <a:spcAft>
                <a:spcPct val="0"/>
              </a:spcAft>
              <a:buFont typeface="Wingdings" charset="0"/>
              <a:buChar char="§"/>
              <a:defRPr sz="1800">
                <a:solidFill>
                  <a:schemeClr val="hlink"/>
                </a:solidFill>
                <a:latin typeface="Verdana" charset="0"/>
                <a:ea typeface="+mn-ea"/>
              </a:defRPr>
            </a:lvl9pPr>
          </a:lstStyle>
          <a:p>
            <a:pPr marL="0" indent="0">
              <a:buNone/>
            </a:pPr>
            <a:endParaRPr lang="nl-NL" sz="1600" kern="0" dirty="0">
              <a:solidFill>
                <a:srgbClr val="000000"/>
              </a:solidFill>
            </a:endParaRPr>
          </a:p>
          <a:p>
            <a:pPr marL="0" indent="0">
              <a:buNone/>
            </a:pPr>
            <a:r>
              <a:rPr lang="nl-NL" sz="1600" kern="0" dirty="0">
                <a:solidFill>
                  <a:srgbClr val="000000"/>
                </a:solidFill>
              </a:rPr>
              <a:t>Toepassing</a:t>
            </a:r>
          </a:p>
          <a:p>
            <a:pPr marL="174625" indent="-174625"/>
            <a:r>
              <a:rPr lang="nl-NL" sz="1600" kern="0" dirty="0">
                <a:solidFill>
                  <a:srgbClr val="000000"/>
                </a:solidFill>
              </a:rPr>
              <a:t>Opstellen realisatie/releaseplan</a:t>
            </a:r>
          </a:p>
          <a:p>
            <a:pPr marL="174625" indent="-174625"/>
            <a:r>
              <a:rPr lang="nl-NL" sz="1600" dirty="0">
                <a:solidFill>
                  <a:srgbClr val="000000"/>
                </a:solidFill>
              </a:rPr>
              <a:t>Opstellen timeboxplan start </a:t>
            </a:r>
            <a:r>
              <a:rPr lang="nl-NL" sz="1600" dirty="0" err="1">
                <a:solidFill>
                  <a:srgbClr val="000000"/>
                </a:solidFill>
              </a:rPr>
              <a:t>timebox</a:t>
            </a:r>
            <a:endParaRPr lang="nl-NL" sz="1600" kern="0" dirty="0">
              <a:solidFill>
                <a:srgbClr val="000000"/>
              </a:solidFill>
            </a:endParaRPr>
          </a:p>
          <a:p>
            <a:pPr marL="0" indent="0">
              <a:buFont typeface="Arial" panose="020B0604020202020204" pitchFamily="34" charset="0"/>
              <a:buNone/>
            </a:pPr>
            <a:endParaRPr lang="nl-NL" sz="1600" kern="0" dirty="0">
              <a:solidFill>
                <a:srgbClr val="000000"/>
              </a:solidFill>
            </a:endParaRPr>
          </a:p>
          <a:p>
            <a:pPr marL="0" indent="0">
              <a:buFont typeface="Arial" panose="020B0604020202020204" pitchFamily="34" charset="0"/>
              <a:buNone/>
            </a:pPr>
            <a:endParaRPr lang="nl-NL" sz="1600" kern="0" dirty="0">
              <a:solidFill>
                <a:srgbClr val="000000"/>
              </a:solidFill>
            </a:endParaRPr>
          </a:p>
          <a:p>
            <a:pPr marL="0" indent="0">
              <a:buFont typeface="Arial" panose="020B0604020202020204" pitchFamily="34" charset="0"/>
              <a:buNone/>
            </a:pPr>
            <a:endParaRPr lang="nl-NL" sz="1600" kern="0" dirty="0">
              <a:solidFill>
                <a:srgbClr val="000000"/>
              </a:solidFill>
            </a:endParaRPr>
          </a:p>
          <a:p>
            <a:pPr marL="0" indent="0">
              <a:buFont typeface="Arial" panose="020B0604020202020204" pitchFamily="34" charset="0"/>
              <a:buNone/>
            </a:pPr>
            <a:r>
              <a:rPr lang="nl-NL" sz="1600" kern="0" dirty="0">
                <a:solidFill>
                  <a:srgbClr val="000000"/>
                </a:solidFill>
              </a:rPr>
              <a:t>Rollen in timebox:</a:t>
            </a:r>
          </a:p>
          <a:p>
            <a:r>
              <a:rPr lang="nl-NL" sz="1600" kern="0" dirty="0">
                <a:solidFill>
                  <a:srgbClr val="000000"/>
                </a:solidFill>
              </a:rPr>
              <a:t>Teammanager/Scrummaster faciliteert</a:t>
            </a:r>
          </a:p>
          <a:p>
            <a:r>
              <a:rPr lang="nl-NL" sz="1600" kern="0" dirty="0">
                <a:solidFill>
                  <a:srgbClr val="000000"/>
                </a:solidFill>
              </a:rPr>
              <a:t>Ontwikkelteam inhoudelijk verantwoordelijk</a:t>
            </a:r>
          </a:p>
        </p:txBody>
      </p:sp>
      <p:sp>
        <p:nvSpPr>
          <p:cNvPr id="7" name="Tijdelijke aanduiding voor inhoud 2"/>
          <p:cNvSpPr txBox="1">
            <a:spLocks/>
          </p:cNvSpPr>
          <p:nvPr/>
        </p:nvSpPr>
        <p:spPr bwMode="auto">
          <a:xfrm>
            <a:off x="5120810" y="1747122"/>
            <a:ext cx="3694006" cy="300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6213" indent="-177800" algn="l" rtl="0" eaLnBrk="0" fontAlgn="base" hangingPunct="0">
              <a:spcBef>
                <a:spcPct val="20000"/>
              </a:spcBef>
              <a:spcAft>
                <a:spcPct val="0"/>
              </a:spcAft>
              <a:buFont typeface="Arial" panose="020B0604020202020204" pitchFamily="34" charset="0"/>
              <a:buChar char="•"/>
              <a:defRPr sz="1800">
                <a:solidFill>
                  <a:srgbClr val="4B4B4B"/>
                </a:solidFill>
                <a:latin typeface="+mn-lt"/>
                <a:ea typeface="MS PGothic" pitchFamily="34" charset="-128"/>
                <a:cs typeface="MS PGothic" charset="0"/>
              </a:defRPr>
            </a:lvl1pPr>
            <a:lvl2pPr marL="623888" indent="-168275" algn="l" rtl="0" eaLnBrk="0" fontAlgn="base" hangingPunct="0">
              <a:spcBef>
                <a:spcPct val="20000"/>
              </a:spcBef>
              <a:spcAft>
                <a:spcPct val="0"/>
              </a:spcAft>
              <a:buFont typeface="Wingdings" charset="0"/>
              <a:buChar char="§"/>
              <a:defRPr sz="1800">
                <a:solidFill>
                  <a:srgbClr val="4B4B4B"/>
                </a:solidFill>
                <a:latin typeface="+mn-lt"/>
                <a:ea typeface="MS PGothic" pitchFamily="34" charset="-128"/>
                <a:cs typeface="MS PGothic" charset="0"/>
              </a:defRPr>
            </a:lvl2pPr>
            <a:lvl3pPr marL="1141413" indent="-228600" algn="l" rtl="0" eaLnBrk="0" fontAlgn="base" hangingPunct="0">
              <a:spcBef>
                <a:spcPct val="20000"/>
              </a:spcBef>
              <a:spcAft>
                <a:spcPct val="0"/>
              </a:spcAft>
              <a:buChar char="•"/>
              <a:defRPr sz="1800">
                <a:solidFill>
                  <a:srgbClr val="4B4B4B"/>
                </a:solidFill>
                <a:latin typeface="+mn-lt"/>
                <a:ea typeface="MS PGothic" pitchFamily="34" charset="-128"/>
                <a:cs typeface="MS PGothic" charset="0"/>
              </a:defRPr>
            </a:lvl3pPr>
            <a:lvl4pPr marL="1598613" indent="-228600" algn="l" rtl="0" eaLnBrk="0" fontAlgn="base" hangingPunct="0">
              <a:spcBef>
                <a:spcPct val="20000"/>
              </a:spcBef>
              <a:spcAft>
                <a:spcPct val="0"/>
              </a:spcAft>
              <a:buChar char="–"/>
              <a:defRPr sz="1800">
                <a:solidFill>
                  <a:srgbClr val="4B4B4B"/>
                </a:solidFill>
                <a:latin typeface="+mn-lt"/>
                <a:ea typeface="MS PGothic" pitchFamily="34" charset="-128"/>
                <a:cs typeface="MS PGothic" charset="0"/>
              </a:defRPr>
            </a:lvl4pPr>
            <a:lvl5pPr marL="2055813" indent="-228600" algn="l" rtl="0" eaLnBrk="0" fontAlgn="base" hangingPunct="0">
              <a:spcBef>
                <a:spcPct val="20000"/>
              </a:spcBef>
              <a:spcAft>
                <a:spcPct val="0"/>
              </a:spcAft>
              <a:buFont typeface="Wingdings" charset="0"/>
              <a:buChar char="§"/>
              <a:defRPr sz="1800">
                <a:solidFill>
                  <a:srgbClr val="7F7F7F"/>
                </a:solidFill>
                <a:latin typeface="Verdana" charset="0"/>
                <a:ea typeface="MS PGothic" pitchFamily="34" charset="-128"/>
                <a:cs typeface="MS PGothic" charset="0"/>
              </a:defRPr>
            </a:lvl5pPr>
            <a:lvl6pPr marL="2514600" indent="-228600" algn="l" rtl="0" fontAlgn="base">
              <a:spcBef>
                <a:spcPct val="20000"/>
              </a:spcBef>
              <a:spcAft>
                <a:spcPct val="0"/>
              </a:spcAft>
              <a:buFont typeface="Wingdings" charset="0"/>
              <a:buChar char="§"/>
              <a:defRPr sz="1800">
                <a:solidFill>
                  <a:schemeClr val="hlink"/>
                </a:solidFill>
                <a:latin typeface="Verdana" charset="0"/>
                <a:ea typeface="+mn-ea"/>
              </a:defRPr>
            </a:lvl6pPr>
            <a:lvl7pPr marL="2971800" indent="-228600" algn="l" rtl="0" fontAlgn="base">
              <a:spcBef>
                <a:spcPct val="20000"/>
              </a:spcBef>
              <a:spcAft>
                <a:spcPct val="0"/>
              </a:spcAft>
              <a:buFont typeface="Wingdings" charset="0"/>
              <a:buChar char="§"/>
              <a:defRPr sz="1800">
                <a:solidFill>
                  <a:schemeClr val="hlink"/>
                </a:solidFill>
                <a:latin typeface="Verdana" charset="0"/>
                <a:ea typeface="+mn-ea"/>
              </a:defRPr>
            </a:lvl7pPr>
            <a:lvl8pPr marL="3429000" indent="-228600" algn="l" rtl="0" fontAlgn="base">
              <a:spcBef>
                <a:spcPct val="20000"/>
              </a:spcBef>
              <a:spcAft>
                <a:spcPct val="0"/>
              </a:spcAft>
              <a:buFont typeface="Wingdings" charset="0"/>
              <a:buChar char="§"/>
              <a:defRPr sz="1800">
                <a:solidFill>
                  <a:schemeClr val="hlink"/>
                </a:solidFill>
                <a:latin typeface="Verdana" charset="0"/>
                <a:ea typeface="+mn-ea"/>
              </a:defRPr>
            </a:lvl8pPr>
            <a:lvl9pPr marL="3886200" indent="-228600" algn="l" rtl="0" fontAlgn="base">
              <a:spcBef>
                <a:spcPct val="20000"/>
              </a:spcBef>
              <a:spcAft>
                <a:spcPct val="0"/>
              </a:spcAft>
              <a:buFont typeface="Wingdings" charset="0"/>
              <a:buChar char="§"/>
              <a:defRPr sz="1800">
                <a:solidFill>
                  <a:schemeClr val="hlink"/>
                </a:solidFill>
                <a:latin typeface="Verdana" charset="0"/>
                <a:ea typeface="+mn-ea"/>
              </a:defRPr>
            </a:lvl9pPr>
          </a:lstStyle>
          <a:p>
            <a:pPr marL="0" indent="0">
              <a:spcBef>
                <a:spcPts val="384"/>
              </a:spcBef>
              <a:spcAft>
                <a:spcPts val="0"/>
              </a:spcAft>
              <a:buNone/>
            </a:pPr>
            <a:endParaRPr lang="nl-NL" sz="1600" dirty="0">
              <a:solidFill>
                <a:srgbClr val="333333"/>
              </a:solidFill>
            </a:endParaRPr>
          </a:p>
          <a:p>
            <a:pPr marL="0" indent="0">
              <a:spcBef>
                <a:spcPts val="384"/>
              </a:spcBef>
              <a:spcAft>
                <a:spcPts val="0"/>
              </a:spcAft>
              <a:buNone/>
            </a:pPr>
            <a:r>
              <a:rPr lang="nl-NL" sz="1600" dirty="0">
                <a:solidFill>
                  <a:srgbClr val="333333"/>
                </a:solidFill>
              </a:rPr>
              <a:t>Succesfactoren:</a:t>
            </a:r>
          </a:p>
          <a:p>
            <a:pPr marL="174625" indent="-174625">
              <a:spcBef>
                <a:spcPts val="384"/>
              </a:spcBef>
              <a:spcAft>
                <a:spcPts val="0"/>
              </a:spcAft>
            </a:pPr>
            <a:r>
              <a:rPr lang="nl-NL" sz="1600" dirty="0">
                <a:solidFill>
                  <a:srgbClr val="333333"/>
                </a:solidFill>
              </a:rPr>
              <a:t>Splits werk op in kleine eenheden</a:t>
            </a:r>
          </a:p>
          <a:p>
            <a:pPr marL="174625" indent="-174625">
              <a:spcBef>
                <a:spcPts val="384"/>
              </a:spcBef>
              <a:spcAft>
                <a:spcPts val="0"/>
              </a:spcAft>
            </a:pPr>
            <a:r>
              <a:rPr lang="nl-NL" sz="1600" dirty="0">
                <a:solidFill>
                  <a:srgbClr val="333333"/>
                </a:solidFill>
              </a:rPr>
              <a:t>Spreek procedure vooraf goed af</a:t>
            </a:r>
          </a:p>
          <a:p>
            <a:pPr marL="174625" indent="-174625">
              <a:spcBef>
                <a:spcPts val="384"/>
              </a:spcBef>
              <a:spcAft>
                <a:spcPts val="0"/>
              </a:spcAft>
            </a:pPr>
            <a:r>
              <a:rPr lang="nl-NL" sz="1600" dirty="0">
                <a:solidFill>
                  <a:srgbClr val="333333"/>
                </a:solidFill>
              </a:rPr>
              <a:t>Leg de kaarten gelijktijdig op tafel</a:t>
            </a:r>
          </a:p>
          <a:p>
            <a:pPr marL="174625" indent="-174625">
              <a:spcBef>
                <a:spcPts val="384"/>
              </a:spcBef>
              <a:spcAft>
                <a:spcPts val="0"/>
              </a:spcAft>
            </a:pPr>
            <a:r>
              <a:rPr lang="nl-NL" sz="1600" dirty="0">
                <a:solidFill>
                  <a:srgbClr val="333333"/>
                </a:solidFill>
              </a:rPr>
              <a:t>Neem iedere schatting serieus</a:t>
            </a:r>
          </a:p>
          <a:p>
            <a:pPr marL="174625" indent="-174625">
              <a:spcBef>
                <a:spcPts val="384"/>
              </a:spcBef>
              <a:spcAft>
                <a:spcPts val="0"/>
              </a:spcAft>
            </a:pPr>
            <a:r>
              <a:rPr lang="nl-NL" sz="1600" dirty="0">
                <a:solidFill>
                  <a:srgbClr val="333333"/>
                </a:solidFill>
              </a:rPr>
              <a:t>Hou tempo in het spel</a:t>
            </a:r>
          </a:p>
          <a:p>
            <a:pPr marL="174625" indent="-174625">
              <a:spcBef>
                <a:spcPts val="384"/>
              </a:spcBef>
              <a:spcAft>
                <a:spcPts val="0"/>
              </a:spcAft>
            </a:pPr>
            <a:endParaRPr lang="nl-NL" sz="1600" dirty="0">
              <a:solidFill>
                <a:srgbClr val="333333"/>
              </a:solidFill>
            </a:endParaRPr>
          </a:p>
          <a:p>
            <a:pPr marL="0" indent="0">
              <a:spcBef>
                <a:spcPts val="384"/>
              </a:spcBef>
              <a:spcAft>
                <a:spcPts val="0"/>
              </a:spcAft>
              <a:buNone/>
            </a:pPr>
            <a:r>
              <a:rPr lang="nl-NL" sz="1600" dirty="0">
                <a:solidFill>
                  <a:srgbClr val="333333"/>
                </a:solidFill>
              </a:rPr>
              <a:t>Toegevoegde waarde:</a:t>
            </a:r>
          </a:p>
          <a:p>
            <a:pPr marL="174625" indent="-174625">
              <a:spcBef>
                <a:spcPts val="384"/>
              </a:spcBef>
              <a:spcAft>
                <a:spcPts val="0"/>
              </a:spcAft>
            </a:pPr>
            <a:r>
              <a:rPr lang="nl-NL" sz="1600" dirty="0">
                <a:solidFill>
                  <a:srgbClr val="333333"/>
                </a:solidFill>
              </a:rPr>
              <a:t>Vaak meer realistische uitkomst</a:t>
            </a:r>
          </a:p>
          <a:p>
            <a:pPr marL="174625" indent="-174625">
              <a:spcBef>
                <a:spcPts val="384"/>
              </a:spcBef>
              <a:spcAft>
                <a:spcPts val="0"/>
              </a:spcAft>
            </a:pPr>
            <a:r>
              <a:rPr lang="nl-NL" sz="1600" dirty="0">
                <a:solidFill>
                  <a:srgbClr val="333333"/>
                </a:solidFill>
              </a:rPr>
              <a:t>Vergroot draagvlak</a:t>
            </a:r>
          </a:p>
          <a:p>
            <a:pPr marL="174625" indent="-174625">
              <a:spcBef>
                <a:spcPts val="384"/>
              </a:spcBef>
              <a:spcAft>
                <a:spcPts val="0"/>
              </a:spcAft>
            </a:pPr>
            <a:r>
              <a:rPr lang="nl-NL" sz="1600" dirty="0">
                <a:solidFill>
                  <a:srgbClr val="333333"/>
                </a:solidFill>
              </a:rPr>
              <a:t>Versterken teamgevoel</a:t>
            </a:r>
          </a:p>
        </p:txBody>
      </p:sp>
      <p:grpSp>
        <p:nvGrpSpPr>
          <p:cNvPr id="9" name="Groep 8"/>
          <p:cNvGrpSpPr/>
          <p:nvPr/>
        </p:nvGrpSpPr>
        <p:grpSpPr>
          <a:xfrm>
            <a:off x="6550899" y="866160"/>
            <a:ext cx="2090578" cy="884305"/>
            <a:chOff x="5883548" y="5079558"/>
            <a:chExt cx="2216843" cy="1229762"/>
          </a:xfrm>
        </p:grpSpPr>
        <p:grpSp>
          <p:nvGrpSpPr>
            <p:cNvPr id="10" name="Groeperen 8"/>
            <p:cNvGrpSpPr/>
            <p:nvPr/>
          </p:nvGrpSpPr>
          <p:grpSpPr>
            <a:xfrm>
              <a:off x="5883548" y="5079558"/>
              <a:ext cx="2216843" cy="1229762"/>
              <a:chOff x="827584" y="1988840"/>
              <a:chExt cx="7056784" cy="4464496"/>
            </a:xfrm>
          </p:grpSpPr>
          <p:sp>
            <p:nvSpPr>
              <p:cNvPr id="16" name="Afgeronde rechthoek 15"/>
              <p:cNvSpPr/>
              <p:nvPr/>
            </p:nvSpPr>
            <p:spPr>
              <a:xfrm>
                <a:off x="827584" y="1988840"/>
                <a:ext cx="93610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l-NL" sz="1000" dirty="0">
                    <a:solidFill>
                      <a:srgbClr val="000000"/>
                    </a:solidFill>
                  </a:rPr>
                  <a:t>0</a:t>
                </a:r>
                <a:endParaRPr lang="en-GB" sz="1000" dirty="0">
                  <a:solidFill>
                    <a:srgbClr val="000000"/>
                  </a:solidFill>
                </a:endParaRPr>
              </a:p>
            </p:txBody>
          </p:sp>
          <p:sp>
            <p:nvSpPr>
              <p:cNvPr id="17" name="Afgeronde rechthoek 16"/>
              <p:cNvSpPr/>
              <p:nvPr/>
            </p:nvSpPr>
            <p:spPr>
              <a:xfrm>
                <a:off x="2051719" y="3645024"/>
                <a:ext cx="936104" cy="12241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000" dirty="0">
                  <a:solidFill>
                    <a:srgbClr val="000000"/>
                  </a:solidFill>
                </a:endParaRPr>
              </a:p>
            </p:txBody>
          </p:sp>
          <p:sp>
            <p:nvSpPr>
              <p:cNvPr id="18" name="Afgeronde rechthoek 17"/>
              <p:cNvSpPr/>
              <p:nvPr/>
            </p:nvSpPr>
            <p:spPr>
              <a:xfrm>
                <a:off x="2051720" y="1988840"/>
                <a:ext cx="93610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l-NL" sz="1000" dirty="0">
                    <a:solidFill>
                      <a:srgbClr val="000000"/>
                    </a:solidFill>
                  </a:rPr>
                  <a:t> </a:t>
                </a:r>
                <a:r>
                  <a:rPr lang="en-GB" sz="1000" dirty="0">
                    <a:solidFill>
                      <a:srgbClr val="000000"/>
                    </a:solidFill>
                  </a:rPr>
                  <a:t> </a:t>
                </a:r>
                <a:endParaRPr lang="nl-NL" sz="1000" dirty="0">
                  <a:solidFill>
                    <a:srgbClr val="000000"/>
                  </a:solidFill>
                </a:endParaRPr>
              </a:p>
            </p:txBody>
          </p:sp>
          <p:sp>
            <p:nvSpPr>
              <p:cNvPr id="19" name="Afgeronde rechthoek 18"/>
              <p:cNvSpPr/>
              <p:nvPr/>
            </p:nvSpPr>
            <p:spPr>
              <a:xfrm>
                <a:off x="3275856" y="1988840"/>
                <a:ext cx="93610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l-NL" sz="1000" dirty="0">
                    <a:solidFill>
                      <a:srgbClr val="000000"/>
                    </a:solidFill>
                  </a:rPr>
                  <a:t>1</a:t>
                </a:r>
                <a:endParaRPr lang="en-GB" sz="1000" dirty="0">
                  <a:solidFill>
                    <a:srgbClr val="000000"/>
                  </a:solidFill>
                </a:endParaRPr>
              </a:p>
            </p:txBody>
          </p:sp>
          <p:sp>
            <p:nvSpPr>
              <p:cNvPr id="20" name="Afgeronde rechthoek 19"/>
              <p:cNvSpPr/>
              <p:nvPr/>
            </p:nvSpPr>
            <p:spPr>
              <a:xfrm>
                <a:off x="4499992" y="1988840"/>
                <a:ext cx="93610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l-NL" sz="1000" dirty="0">
                    <a:solidFill>
                      <a:srgbClr val="000000"/>
                    </a:solidFill>
                  </a:rPr>
                  <a:t>2</a:t>
                </a:r>
                <a:endParaRPr lang="en-GB" sz="1000" dirty="0">
                  <a:solidFill>
                    <a:srgbClr val="000000"/>
                  </a:solidFill>
                </a:endParaRPr>
              </a:p>
            </p:txBody>
          </p:sp>
          <p:sp>
            <p:nvSpPr>
              <p:cNvPr id="21" name="Afgeronde rechthoek 20"/>
              <p:cNvSpPr/>
              <p:nvPr/>
            </p:nvSpPr>
            <p:spPr>
              <a:xfrm>
                <a:off x="5724128" y="1988840"/>
                <a:ext cx="93610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l-NL" sz="1000" dirty="0">
                    <a:solidFill>
                      <a:srgbClr val="000000"/>
                    </a:solidFill>
                  </a:rPr>
                  <a:t>3</a:t>
                </a:r>
                <a:endParaRPr lang="en-GB" sz="1000" dirty="0">
                  <a:solidFill>
                    <a:srgbClr val="000000"/>
                  </a:solidFill>
                </a:endParaRPr>
              </a:p>
            </p:txBody>
          </p:sp>
          <p:sp>
            <p:nvSpPr>
              <p:cNvPr id="22" name="Afgeronde rechthoek 21"/>
              <p:cNvSpPr/>
              <p:nvPr/>
            </p:nvSpPr>
            <p:spPr>
              <a:xfrm>
                <a:off x="6948264" y="1988840"/>
                <a:ext cx="93610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l-NL" sz="1000" dirty="0">
                    <a:solidFill>
                      <a:srgbClr val="000000"/>
                    </a:solidFill>
                  </a:rPr>
                  <a:t>5</a:t>
                </a:r>
                <a:endParaRPr lang="en-GB" sz="1000" dirty="0">
                  <a:solidFill>
                    <a:srgbClr val="000000"/>
                  </a:solidFill>
                </a:endParaRPr>
              </a:p>
            </p:txBody>
          </p:sp>
          <p:sp>
            <p:nvSpPr>
              <p:cNvPr id="23" name="Afgeronde rechthoek 22"/>
              <p:cNvSpPr/>
              <p:nvPr/>
            </p:nvSpPr>
            <p:spPr>
              <a:xfrm>
                <a:off x="827584" y="3645024"/>
                <a:ext cx="93610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l-NL" sz="1000" dirty="0">
                    <a:solidFill>
                      <a:srgbClr val="000000"/>
                    </a:solidFill>
                  </a:rPr>
                  <a:t>8</a:t>
                </a:r>
                <a:endParaRPr lang="en-GB" sz="1000" dirty="0">
                  <a:solidFill>
                    <a:srgbClr val="000000"/>
                  </a:solidFill>
                </a:endParaRPr>
              </a:p>
            </p:txBody>
          </p:sp>
          <p:sp>
            <p:nvSpPr>
              <p:cNvPr id="24" name="Afgeronde rechthoek 23"/>
              <p:cNvSpPr/>
              <p:nvPr/>
            </p:nvSpPr>
            <p:spPr>
              <a:xfrm>
                <a:off x="3275856" y="3645024"/>
                <a:ext cx="93610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dirty="0">
                  <a:solidFill>
                    <a:srgbClr val="000000"/>
                  </a:solidFill>
                </a:endParaRPr>
              </a:p>
            </p:txBody>
          </p:sp>
          <p:sp>
            <p:nvSpPr>
              <p:cNvPr id="25" name="Afgeronde rechthoek 24"/>
              <p:cNvSpPr/>
              <p:nvPr/>
            </p:nvSpPr>
            <p:spPr>
              <a:xfrm>
                <a:off x="4499992" y="3645024"/>
                <a:ext cx="93610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dirty="0">
                  <a:solidFill>
                    <a:srgbClr val="000000"/>
                  </a:solidFill>
                </a:endParaRPr>
              </a:p>
            </p:txBody>
          </p:sp>
          <p:sp>
            <p:nvSpPr>
              <p:cNvPr id="26" name="Afgeronde rechthoek 25"/>
              <p:cNvSpPr/>
              <p:nvPr/>
            </p:nvSpPr>
            <p:spPr>
              <a:xfrm>
                <a:off x="5724128" y="3645024"/>
                <a:ext cx="93610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dirty="0">
                  <a:solidFill>
                    <a:srgbClr val="000000"/>
                  </a:solidFill>
                </a:endParaRPr>
              </a:p>
            </p:txBody>
          </p:sp>
          <p:sp>
            <p:nvSpPr>
              <p:cNvPr id="27" name="Afgeronde rechthoek 26"/>
              <p:cNvSpPr/>
              <p:nvPr/>
            </p:nvSpPr>
            <p:spPr>
              <a:xfrm>
                <a:off x="6948264" y="3645024"/>
                <a:ext cx="93610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l-NL" sz="1000" dirty="0">
                    <a:solidFill>
                      <a:srgbClr val="000000"/>
                    </a:solidFill>
                  </a:rPr>
                  <a:t>∞</a:t>
                </a:r>
                <a:endParaRPr lang="en-GB" sz="1000" dirty="0">
                  <a:solidFill>
                    <a:srgbClr val="000000"/>
                  </a:solidFill>
                </a:endParaRPr>
              </a:p>
            </p:txBody>
          </p:sp>
          <p:sp>
            <p:nvSpPr>
              <p:cNvPr id="28" name="Afgeronde rechthoek 27"/>
              <p:cNvSpPr/>
              <p:nvPr/>
            </p:nvSpPr>
            <p:spPr>
              <a:xfrm>
                <a:off x="3275856" y="5229200"/>
                <a:ext cx="93610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l-NL" sz="1000" dirty="0">
                    <a:solidFill>
                      <a:srgbClr val="000000"/>
                    </a:solidFill>
                  </a:rPr>
                  <a:t>?</a:t>
                </a:r>
                <a:endParaRPr lang="en-GB" sz="1000" dirty="0">
                  <a:solidFill>
                    <a:srgbClr val="000000"/>
                  </a:solidFill>
                </a:endParaRPr>
              </a:p>
            </p:txBody>
          </p:sp>
          <p:sp>
            <p:nvSpPr>
              <p:cNvPr id="29" name="Afgeronde rechthoek 28"/>
              <p:cNvSpPr/>
              <p:nvPr/>
            </p:nvSpPr>
            <p:spPr>
              <a:xfrm>
                <a:off x="4499992" y="5223574"/>
                <a:ext cx="936104" cy="12241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000" dirty="0">
                  <a:solidFill>
                    <a:srgbClr val="000000"/>
                  </a:solidFill>
                </a:endParaRPr>
              </a:p>
            </p:txBody>
          </p:sp>
          <p:pic>
            <p:nvPicPr>
              <p:cNvPr id="30" name="Picture 7" descr="C:\Users\Ron\AppData\Local\Microsoft\Windows\Temporary Internet Files\Content.IE5\AKNLYCO2\koffie%20t[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0957" y="5502929"/>
                <a:ext cx="654174" cy="65417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kstvak 10"/>
            <p:cNvSpPr txBox="1"/>
            <p:nvPr/>
          </p:nvSpPr>
          <p:spPr>
            <a:xfrm>
              <a:off x="6201741" y="5140432"/>
              <a:ext cx="416772" cy="331708"/>
            </a:xfrm>
            <a:prstGeom prst="rect">
              <a:avLst/>
            </a:prstGeom>
            <a:noFill/>
          </p:spPr>
          <p:txBody>
            <a:bodyPr wrap="square" rtlCol="0">
              <a:spAutoFit/>
            </a:bodyPr>
            <a:lstStyle/>
            <a:p>
              <a:pPr>
                <a:buNone/>
              </a:pPr>
              <a:r>
                <a:rPr lang="nl-NL" sz="1000" dirty="0">
                  <a:solidFill>
                    <a:srgbClr val="000000"/>
                  </a:solidFill>
                </a:rPr>
                <a:t>1/2</a:t>
              </a:r>
            </a:p>
          </p:txBody>
        </p:sp>
        <p:sp>
          <p:nvSpPr>
            <p:cNvPr id="12" name="Tekstvak 11"/>
            <p:cNvSpPr txBox="1"/>
            <p:nvPr/>
          </p:nvSpPr>
          <p:spPr>
            <a:xfrm>
              <a:off x="6240243" y="5584808"/>
              <a:ext cx="360041" cy="331708"/>
            </a:xfrm>
            <a:prstGeom prst="rect">
              <a:avLst/>
            </a:prstGeom>
            <a:noFill/>
          </p:spPr>
          <p:txBody>
            <a:bodyPr wrap="square" rtlCol="0">
              <a:spAutoFit/>
            </a:bodyPr>
            <a:lstStyle/>
            <a:p>
              <a:pPr>
                <a:buNone/>
              </a:pPr>
              <a:r>
                <a:rPr lang="nl-NL" sz="1000" dirty="0">
                  <a:solidFill>
                    <a:srgbClr val="000000"/>
                  </a:solidFill>
                </a:rPr>
                <a:t>13</a:t>
              </a:r>
            </a:p>
          </p:txBody>
        </p:sp>
        <p:sp>
          <p:nvSpPr>
            <p:cNvPr id="13" name="Tekstvak 12"/>
            <p:cNvSpPr txBox="1"/>
            <p:nvPr/>
          </p:nvSpPr>
          <p:spPr>
            <a:xfrm>
              <a:off x="6619671" y="5596634"/>
              <a:ext cx="360041" cy="331708"/>
            </a:xfrm>
            <a:prstGeom prst="rect">
              <a:avLst/>
            </a:prstGeom>
            <a:noFill/>
          </p:spPr>
          <p:txBody>
            <a:bodyPr wrap="square" rtlCol="0">
              <a:spAutoFit/>
            </a:bodyPr>
            <a:lstStyle/>
            <a:p>
              <a:pPr>
                <a:buNone/>
              </a:pPr>
              <a:r>
                <a:rPr lang="nl-NL" sz="1000" dirty="0">
                  <a:solidFill>
                    <a:srgbClr val="000000"/>
                  </a:solidFill>
                </a:rPr>
                <a:t>20</a:t>
              </a:r>
            </a:p>
          </p:txBody>
        </p:sp>
        <p:sp>
          <p:nvSpPr>
            <p:cNvPr id="14" name="Tekstvak 13"/>
            <p:cNvSpPr txBox="1"/>
            <p:nvPr/>
          </p:nvSpPr>
          <p:spPr>
            <a:xfrm>
              <a:off x="7004190" y="5598028"/>
              <a:ext cx="360041" cy="331708"/>
            </a:xfrm>
            <a:prstGeom prst="rect">
              <a:avLst/>
            </a:prstGeom>
            <a:noFill/>
          </p:spPr>
          <p:txBody>
            <a:bodyPr wrap="square" rtlCol="0">
              <a:spAutoFit/>
            </a:bodyPr>
            <a:lstStyle/>
            <a:p>
              <a:pPr>
                <a:buNone/>
              </a:pPr>
              <a:r>
                <a:rPr lang="nl-NL" sz="1000" dirty="0">
                  <a:solidFill>
                    <a:srgbClr val="000000"/>
                  </a:solidFill>
                </a:rPr>
                <a:t>40</a:t>
              </a:r>
            </a:p>
          </p:txBody>
        </p:sp>
        <p:sp>
          <p:nvSpPr>
            <p:cNvPr id="15" name="Tekstvak 14"/>
            <p:cNvSpPr txBox="1"/>
            <p:nvPr/>
          </p:nvSpPr>
          <p:spPr>
            <a:xfrm>
              <a:off x="7354636" y="5596634"/>
              <a:ext cx="417540" cy="331708"/>
            </a:xfrm>
            <a:prstGeom prst="rect">
              <a:avLst/>
            </a:prstGeom>
            <a:noFill/>
          </p:spPr>
          <p:txBody>
            <a:bodyPr wrap="square" rtlCol="0">
              <a:spAutoFit/>
            </a:bodyPr>
            <a:lstStyle/>
            <a:p>
              <a:pPr>
                <a:buNone/>
              </a:pPr>
              <a:r>
                <a:rPr lang="nl-NL" sz="1000" dirty="0">
                  <a:solidFill>
                    <a:srgbClr val="000000"/>
                  </a:solidFill>
                </a:rPr>
                <a:t>100</a:t>
              </a:r>
            </a:p>
          </p:txBody>
        </p:sp>
      </p:grpSp>
      <p:sp>
        <p:nvSpPr>
          <p:cNvPr id="4" name="Slide Number Placeholder 3">
            <a:extLst>
              <a:ext uri="{FF2B5EF4-FFF2-40B4-BE49-F238E27FC236}">
                <a16:creationId xmlns:a16="http://schemas.microsoft.com/office/drawing/2014/main" id="{2822555A-F897-074F-980A-D118E5174DCE}"/>
              </a:ext>
            </a:extLst>
          </p:cNvPr>
          <p:cNvSpPr>
            <a:spLocks noGrp="1"/>
          </p:cNvSpPr>
          <p:nvPr>
            <p:ph type="sldNum" sz="quarter" idx="4"/>
          </p:nvPr>
        </p:nvSpPr>
        <p:spPr/>
        <p:txBody>
          <a:bodyPr/>
          <a:lstStyle/>
          <a:p>
            <a:fld id="{8375054B-0626-094F-AF93-178AFB032A1C}" type="slidenum">
              <a:rPr lang="nl-NL" smtClean="0"/>
              <a:pPr/>
              <a:t>101</a:t>
            </a:fld>
            <a:endParaRPr lang="nl-NL" dirty="0"/>
          </a:p>
        </p:txBody>
      </p:sp>
    </p:spTree>
    <p:extLst>
      <p:ext uri="{BB962C8B-B14F-4D97-AF65-F5344CB8AC3E}">
        <p14:creationId xmlns:p14="http://schemas.microsoft.com/office/powerpoint/2010/main" val="7281280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02DEC-2BC3-4739-96A2-6D92BFA45C1E}"/>
              </a:ext>
            </a:extLst>
          </p:cNvPr>
          <p:cNvSpPr>
            <a:spLocks noGrp="1"/>
          </p:cNvSpPr>
          <p:nvPr>
            <p:ph type="title"/>
          </p:nvPr>
        </p:nvSpPr>
        <p:spPr/>
        <p:txBody>
          <a:bodyPr/>
          <a:lstStyle/>
          <a:p>
            <a:r>
              <a:rPr lang="nl-NL" dirty="0"/>
              <a:t>Bruto-netto capaciteit</a:t>
            </a:r>
          </a:p>
        </p:txBody>
      </p:sp>
      <p:sp>
        <p:nvSpPr>
          <p:cNvPr id="3" name="Tijdelijke aanduiding voor inhoud 2">
            <a:extLst>
              <a:ext uri="{FF2B5EF4-FFF2-40B4-BE49-F238E27FC236}">
                <a16:creationId xmlns:a16="http://schemas.microsoft.com/office/drawing/2014/main" id="{61EF3EC3-29BD-443A-B9E5-D37768D98327}"/>
              </a:ext>
            </a:extLst>
          </p:cNvPr>
          <p:cNvSpPr>
            <a:spLocks noGrp="1"/>
          </p:cNvSpPr>
          <p:nvPr>
            <p:ph idx="1"/>
          </p:nvPr>
        </p:nvSpPr>
        <p:spPr/>
        <p:txBody>
          <a:bodyPr/>
          <a:lstStyle/>
          <a:p>
            <a:pPr marL="1079500" indent="-1079500" eaLnBrk="1" hangingPunct="1">
              <a:lnSpc>
                <a:spcPct val="120000"/>
              </a:lnSpc>
              <a:defRPr/>
            </a:pPr>
            <a:r>
              <a:rPr lang="nl-NL" dirty="0"/>
              <a:t>Vuistregels:</a:t>
            </a:r>
          </a:p>
          <a:p>
            <a:pPr marL="285750" indent="-285750" eaLnBrk="1" hangingPunct="1">
              <a:lnSpc>
                <a:spcPct val="120000"/>
              </a:lnSpc>
              <a:buFont typeface="Tahoma" pitchFamily="34" charset="0"/>
              <a:buChar char="•"/>
              <a:defRPr/>
            </a:pPr>
            <a:r>
              <a:rPr lang="nl-NL" dirty="0"/>
              <a:t>Plan in dagdelen</a:t>
            </a:r>
          </a:p>
          <a:p>
            <a:pPr marL="285750" indent="-285750" eaLnBrk="1" hangingPunct="1">
              <a:lnSpc>
                <a:spcPct val="120000"/>
              </a:lnSpc>
              <a:buFont typeface="Tahoma" pitchFamily="34" charset="0"/>
              <a:buChar char="•"/>
              <a:defRPr/>
            </a:pPr>
            <a:r>
              <a:rPr lang="nl-NL" dirty="0"/>
              <a:t>Reken met maximaal 45 weken per jaar</a:t>
            </a:r>
          </a:p>
          <a:p>
            <a:pPr marL="285750" indent="-285750" eaLnBrk="1" hangingPunct="1">
              <a:lnSpc>
                <a:spcPct val="120000"/>
              </a:lnSpc>
              <a:buFont typeface="Tahoma" pitchFamily="34" charset="0"/>
              <a:buChar char="•"/>
              <a:defRPr/>
            </a:pPr>
            <a:r>
              <a:rPr lang="nl-NL" dirty="0"/>
              <a:t>Reken met netto inzet van 80%, ofwel vermenigvuldig normen x 1,25</a:t>
            </a:r>
          </a:p>
          <a:p>
            <a:pPr marL="285750" indent="-285750" eaLnBrk="1" hangingPunct="1">
              <a:lnSpc>
                <a:spcPct val="120000"/>
              </a:lnSpc>
              <a:buFont typeface="Tahoma" pitchFamily="34" charset="0"/>
              <a:buChar char="•"/>
              <a:defRPr/>
            </a:pPr>
            <a:r>
              <a:rPr lang="nl-NL" dirty="0"/>
              <a:t>Reserveer tijd voor reizen en deelnemen aan vergaderingen</a:t>
            </a:r>
          </a:p>
          <a:p>
            <a:pPr marL="1079500" indent="-1079500" eaLnBrk="1" hangingPunct="1">
              <a:lnSpc>
                <a:spcPct val="120000"/>
              </a:lnSpc>
              <a:buFontTx/>
              <a:buChar char="-"/>
              <a:defRPr/>
            </a:pPr>
            <a:endParaRPr lang="nl-NL" dirty="0"/>
          </a:p>
          <a:p>
            <a:pPr marL="1079500" indent="-1079500" eaLnBrk="1" hangingPunct="1">
              <a:lnSpc>
                <a:spcPct val="120000"/>
              </a:lnSpc>
              <a:buFontTx/>
              <a:buChar char="-"/>
              <a:defRPr/>
            </a:pPr>
            <a:endParaRPr lang="nl-NL" dirty="0"/>
          </a:p>
          <a:p>
            <a:pPr marL="1079500" indent="-1079500" eaLnBrk="1" hangingPunct="1">
              <a:lnSpc>
                <a:spcPct val="120000"/>
              </a:lnSpc>
              <a:buFontTx/>
              <a:buChar char="-"/>
              <a:defRPr/>
            </a:pPr>
            <a:endParaRPr lang="nl-NL" dirty="0"/>
          </a:p>
          <a:p>
            <a:pPr marL="0" indent="0" algn="ctr" eaLnBrk="1" hangingPunct="1">
              <a:lnSpc>
                <a:spcPct val="120000"/>
              </a:lnSpc>
              <a:defRPr/>
            </a:pPr>
            <a:r>
              <a:rPr lang="nl-NL" dirty="0"/>
              <a:t>Werken aan meerdere projecten tegelijkertijd leidt tot een zekere mate van </a:t>
            </a:r>
            <a:r>
              <a:rPr lang="nl-NL" dirty="0" err="1"/>
              <a:t>inefficiency</a:t>
            </a:r>
            <a:r>
              <a:rPr lang="nl-NL" dirty="0"/>
              <a:t> (= vorm van </a:t>
            </a:r>
            <a:r>
              <a:rPr lang="nl-NL" dirty="0" err="1"/>
              <a:t>multi-tasking</a:t>
            </a:r>
            <a:r>
              <a:rPr lang="nl-NL" dirty="0"/>
              <a:t>)</a:t>
            </a:r>
          </a:p>
          <a:p>
            <a:endParaRPr lang="nl-NL" dirty="0"/>
          </a:p>
        </p:txBody>
      </p:sp>
      <p:sp>
        <p:nvSpPr>
          <p:cNvPr id="5" name="Slide Number Placeholder 4">
            <a:extLst>
              <a:ext uri="{FF2B5EF4-FFF2-40B4-BE49-F238E27FC236}">
                <a16:creationId xmlns:a16="http://schemas.microsoft.com/office/drawing/2014/main" id="{887EC6D6-2A92-AA4D-BEB3-E4279C80F8E8}"/>
              </a:ext>
            </a:extLst>
          </p:cNvPr>
          <p:cNvSpPr>
            <a:spLocks noGrp="1"/>
          </p:cNvSpPr>
          <p:nvPr>
            <p:ph type="sldNum" sz="quarter" idx="4"/>
          </p:nvPr>
        </p:nvSpPr>
        <p:spPr/>
        <p:txBody>
          <a:bodyPr/>
          <a:lstStyle/>
          <a:p>
            <a:fld id="{8375054B-0626-094F-AF93-178AFB032A1C}" type="slidenum">
              <a:rPr lang="nl-NL" smtClean="0"/>
              <a:pPr/>
              <a:t>102</a:t>
            </a:fld>
            <a:endParaRPr lang="nl-NL" dirty="0"/>
          </a:p>
        </p:txBody>
      </p:sp>
    </p:spTree>
    <p:extLst>
      <p:ext uri="{BB962C8B-B14F-4D97-AF65-F5344CB8AC3E}">
        <p14:creationId xmlns:p14="http://schemas.microsoft.com/office/powerpoint/2010/main" val="25846149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5.06 Financiën</a:t>
            </a:r>
          </a:p>
        </p:txBody>
      </p:sp>
      <p:sp>
        <p:nvSpPr>
          <p:cNvPr id="174085" name="Rectangle 3"/>
          <p:cNvSpPr>
            <a:spLocks noGrp="1" noChangeArrowheads="1"/>
          </p:cNvSpPr>
          <p:nvPr>
            <p:ph type="subTitle" idx="1"/>
          </p:nvPr>
        </p:nvSpPr>
        <p:spPr>
          <a:noFill/>
        </p:spPr>
        <p:txBody>
          <a:bodyPr/>
          <a:lstStyle/>
          <a:p>
            <a:pPr marL="0" indent="0" algn="ctr"/>
            <a:r>
              <a:rPr lang="nl-NL" sz="2000" dirty="0">
                <a:solidFill>
                  <a:srgbClr val="333333"/>
                </a:solidFill>
              </a:rPr>
              <a:t>De competentie om de kosten en de behoefte aan financiële middelen van een project te managen (V7).</a:t>
            </a:r>
          </a:p>
        </p:txBody>
      </p:sp>
      <p:sp>
        <p:nvSpPr>
          <p:cNvPr id="2" name="Slide Number Placeholder 1">
            <a:extLst>
              <a:ext uri="{FF2B5EF4-FFF2-40B4-BE49-F238E27FC236}">
                <a16:creationId xmlns:a16="http://schemas.microsoft.com/office/drawing/2014/main" id="{9BA25204-4B62-F241-9A65-7AFDDECCA3CE}"/>
              </a:ext>
            </a:extLst>
          </p:cNvPr>
          <p:cNvSpPr>
            <a:spLocks noGrp="1"/>
          </p:cNvSpPr>
          <p:nvPr>
            <p:ph type="sldNum" sz="quarter" idx="10"/>
          </p:nvPr>
        </p:nvSpPr>
        <p:spPr/>
        <p:txBody>
          <a:bodyPr/>
          <a:lstStyle/>
          <a:p>
            <a:fld id="{AC2621BF-E77D-E548-9EEE-B9174F378ACD}" type="slidenum">
              <a:rPr lang="nl-NL" smtClean="0"/>
              <a:pPr/>
              <a:t>103</a:t>
            </a:fld>
            <a:endParaRPr lang="nl-NL" dirty="0"/>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solidFill>
                  <a:srgbClr val="4B4B4B"/>
                </a:solidFill>
                <a:latin typeface="+mn-lt"/>
              </a:rPr>
              <a:t>Begroten, budgetteren &amp; bewaken</a:t>
            </a:r>
          </a:p>
        </p:txBody>
      </p:sp>
      <p:sp>
        <p:nvSpPr>
          <p:cNvPr id="134148" name="Rectangle 3"/>
          <p:cNvSpPr>
            <a:spLocks noGrp="1" noChangeArrowheads="1"/>
          </p:cNvSpPr>
          <p:nvPr>
            <p:ph idx="1"/>
          </p:nvPr>
        </p:nvSpPr>
        <p:spPr/>
        <p:txBody>
          <a:bodyPr/>
          <a:lstStyle/>
          <a:p>
            <a:pPr>
              <a:defRPr/>
            </a:pPr>
            <a:r>
              <a:rPr lang="nl-NL" sz="1500" u="sng" dirty="0">
                <a:solidFill>
                  <a:srgbClr val="4B4B4B"/>
                </a:solidFill>
              </a:rPr>
              <a:t>Begroten</a:t>
            </a:r>
          </a:p>
          <a:p>
            <a:pPr marL="261938" indent="-261938">
              <a:buFontTx/>
              <a:buChar char="•"/>
              <a:defRPr/>
            </a:pPr>
            <a:r>
              <a:rPr lang="nl-NL" sz="1500" dirty="0"/>
              <a:t>Vaststellen kostendoelstellingen</a:t>
            </a:r>
          </a:p>
          <a:p>
            <a:pPr marL="261938" indent="-261938">
              <a:buFontTx/>
              <a:buChar char="•"/>
              <a:defRPr/>
            </a:pPr>
            <a:r>
              <a:rPr lang="nl-NL" sz="1500" dirty="0"/>
              <a:t>Berekenen </a:t>
            </a:r>
          </a:p>
          <a:p>
            <a:pPr marL="261938" indent="-261938">
              <a:buFontTx/>
              <a:buChar char="•"/>
              <a:defRPr/>
            </a:pPr>
            <a:r>
              <a:rPr lang="nl-NL" sz="1500" dirty="0"/>
              <a:t>Inclusief wijzigingen en claims</a:t>
            </a:r>
          </a:p>
          <a:p>
            <a:pPr marL="261938" indent="-261938">
              <a:buFontTx/>
              <a:buChar char="•"/>
              <a:defRPr/>
            </a:pPr>
            <a:endParaRPr lang="nl-NL" sz="1500" dirty="0"/>
          </a:p>
          <a:p>
            <a:pPr marL="0" indent="0">
              <a:defRPr/>
            </a:pPr>
            <a:r>
              <a:rPr lang="nl-NL" sz="1500" u="sng" dirty="0"/>
              <a:t>Budgetting</a:t>
            </a:r>
          </a:p>
          <a:p>
            <a:pPr marL="261938" indent="-261938">
              <a:buFontTx/>
              <a:buChar char="•"/>
              <a:defRPr/>
            </a:pPr>
            <a:r>
              <a:rPr lang="nl-NL" sz="1500" dirty="0"/>
              <a:t>Totaal van kosten, doorbelastingen en afschrijvingen</a:t>
            </a:r>
          </a:p>
          <a:p>
            <a:pPr marL="261938" indent="-261938">
              <a:buFontTx/>
              <a:buChar char="•"/>
              <a:defRPr/>
            </a:pPr>
            <a:r>
              <a:rPr lang="nl-NL" sz="1500" dirty="0"/>
              <a:t>Toewijzen budget aan budgetposten</a:t>
            </a:r>
          </a:p>
          <a:p>
            <a:pPr marL="261938" indent="-261938">
              <a:buFontTx/>
              <a:buChar char="•"/>
              <a:defRPr/>
            </a:pPr>
            <a:r>
              <a:rPr lang="nl-NL" sz="1500" dirty="0"/>
              <a:t>Neem reserveposten</a:t>
            </a:r>
          </a:p>
          <a:p>
            <a:pPr marL="261938" indent="-261938">
              <a:buFontTx/>
              <a:buChar char="•"/>
              <a:defRPr/>
            </a:pPr>
            <a:r>
              <a:rPr lang="nl-NL" sz="1500" dirty="0"/>
              <a:t>Spreek toleranties af</a:t>
            </a:r>
          </a:p>
          <a:p>
            <a:pPr marL="261938" indent="-261938">
              <a:buFontTx/>
              <a:buChar char="•"/>
              <a:defRPr/>
            </a:pPr>
            <a:endParaRPr lang="nl-NL" sz="1500" dirty="0"/>
          </a:p>
          <a:p>
            <a:pPr marL="0" indent="0">
              <a:defRPr/>
            </a:pPr>
            <a:r>
              <a:rPr lang="nl-NL" sz="1500" u="sng" dirty="0"/>
              <a:t>Beheersing</a:t>
            </a:r>
          </a:p>
          <a:p>
            <a:pPr marL="261938" indent="-261938">
              <a:buFontTx/>
              <a:buChar char="•"/>
              <a:defRPr/>
            </a:pPr>
            <a:r>
              <a:rPr lang="nl-NL" sz="1500" dirty="0"/>
              <a:t>Voer budget en kostenbewaking uit</a:t>
            </a:r>
          </a:p>
          <a:p>
            <a:pPr marL="261938" indent="-261938">
              <a:buFontTx/>
              <a:buChar char="•"/>
              <a:defRPr/>
            </a:pPr>
            <a:r>
              <a:rPr lang="nl-NL" sz="1500" dirty="0"/>
              <a:t>Raam nog te besteden kosten</a:t>
            </a:r>
          </a:p>
          <a:p>
            <a:pPr marL="261938" indent="-261938">
              <a:buFontTx/>
              <a:buChar char="•"/>
              <a:defRPr/>
            </a:pPr>
            <a:r>
              <a:rPr lang="nl-NL" sz="1500" dirty="0"/>
              <a:t>Neem corrigerende maatregelen en rapporteer</a:t>
            </a:r>
          </a:p>
          <a:p>
            <a:pPr marL="261938" indent="-261938">
              <a:buFontTx/>
              <a:buChar char="•"/>
              <a:defRPr/>
            </a:pPr>
            <a:r>
              <a:rPr lang="nl-NL" sz="1500" dirty="0"/>
              <a:t>Actualiseer de kostenbegrotingen</a:t>
            </a:r>
            <a:endParaRPr lang="nl-NL" sz="1500" dirty="0">
              <a:solidFill>
                <a:srgbClr val="4B4B4B"/>
              </a:solidFill>
            </a:endParaRPr>
          </a:p>
        </p:txBody>
      </p:sp>
      <p:sp>
        <p:nvSpPr>
          <p:cNvPr id="2" name="Slide Number Placeholder 1">
            <a:extLst>
              <a:ext uri="{FF2B5EF4-FFF2-40B4-BE49-F238E27FC236}">
                <a16:creationId xmlns:a16="http://schemas.microsoft.com/office/drawing/2014/main" id="{D1BEF59E-3ECD-0245-A8EE-98CF44EDF7A4}"/>
              </a:ext>
            </a:extLst>
          </p:cNvPr>
          <p:cNvSpPr>
            <a:spLocks noGrp="1"/>
          </p:cNvSpPr>
          <p:nvPr>
            <p:ph type="sldNum" sz="quarter" idx="4"/>
          </p:nvPr>
        </p:nvSpPr>
        <p:spPr/>
        <p:txBody>
          <a:bodyPr/>
          <a:lstStyle/>
          <a:p>
            <a:fld id="{8375054B-0626-094F-AF93-178AFB032A1C}" type="slidenum">
              <a:rPr lang="nl-NL" smtClean="0"/>
              <a:pPr/>
              <a:t>104</a:t>
            </a:fld>
            <a:endParaRPr lang="nl-NL" dirty="0"/>
          </a:p>
        </p:txBody>
      </p:sp>
    </p:spTree>
    <p:extLst>
      <p:ext uri="{BB962C8B-B14F-4D97-AF65-F5344CB8AC3E}">
        <p14:creationId xmlns:p14="http://schemas.microsoft.com/office/powerpoint/2010/main" val="3674746969"/>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E0704-3538-497A-8EE7-117C48B51390}"/>
              </a:ext>
            </a:extLst>
          </p:cNvPr>
          <p:cNvSpPr>
            <a:spLocks noGrp="1"/>
          </p:cNvSpPr>
          <p:nvPr>
            <p:ph type="title"/>
          </p:nvPr>
        </p:nvSpPr>
        <p:spPr/>
        <p:txBody>
          <a:bodyPr/>
          <a:lstStyle/>
          <a:p>
            <a:r>
              <a:rPr lang="nl-NL" dirty="0"/>
              <a:t>Koppeling CBS met WBS</a:t>
            </a:r>
          </a:p>
        </p:txBody>
      </p:sp>
      <p:pic>
        <p:nvPicPr>
          <p:cNvPr id="4" name="Afbeelding 3">
            <a:extLst>
              <a:ext uri="{FF2B5EF4-FFF2-40B4-BE49-F238E27FC236}">
                <a16:creationId xmlns:a16="http://schemas.microsoft.com/office/drawing/2014/main" id="{BFFEB3DC-193E-4BEB-A57F-F5066E9F9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49" y="1201316"/>
            <a:ext cx="6935301" cy="3747095"/>
          </a:xfrm>
          <a:prstGeom prst="rect">
            <a:avLst/>
          </a:prstGeom>
        </p:spPr>
      </p:pic>
      <p:sp>
        <p:nvSpPr>
          <p:cNvPr id="5" name="Slide Number Placeholder 4">
            <a:extLst>
              <a:ext uri="{FF2B5EF4-FFF2-40B4-BE49-F238E27FC236}">
                <a16:creationId xmlns:a16="http://schemas.microsoft.com/office/drawing/2014/main" id="{A5588DEC-DA10-684C-9850-A3F947332F26}"/>
              </a:ext>
            </a:extLst>
          </p:cNvPr>
          <p:cNvSpPr>
            <a:spLocks noGrp="1"/>
          </p:cNvSpPr>
          <p:nvPr>
            <p:ph type="sldNum" sz="quarter" idx="4"/>
          </p:nvPr>
        </p:nvSpPr>
        <p:spPr/>
        <p:txBody>
          <a:bodyPr/>
          <a:lstStyle/>
          <a:p>
            <a:fld id="{8375054B-0626-094F-AF93-178AFB032A1C}" type="slidenum">
              <a:rPr lang="nl-NL" smtClean="0"/>
              <a:pPr/>
              <a:t>105</a:t>
            </a:fld>
            <a:endParaRPr lang="nl-NL" dirty="0"/>
          </a:p>
        </p:txBody>
      </p:sp>
    </p:spTree>
    <p:extLst>
      <p:ext uri="{BB962C8B-B14F-4D97-AF65-F5344CB8AC3E}">
        <p14:creationId xmlns:p14="http://schemas.microsoft.com/office/powerpoint/2010/main" val="3723563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20"/>
          <p:cNvSpPr txBox="1">
            <a:spLocks noChangeArrowheads="1"/>
          </p:cNvSpPr>
          <p:nvPr/>
        </p:nvSpPr>
        <p:spPr bwMode="auto">
          <a:xfrm>
            <a:off x="596987" y="964968"/>
            <a:ext cx="6480658" cy="74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chemeClr val="hlink"/>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eaLnBrk="1" hangingPunct="1">
              <a:lnSpc>
                <a:spcPct val="80000"/>
              </a:lnSpc>
              <a:buClrTx/>
              <a:buFontTx/>
              <a:buChar char="•"/>
              <a:tabLst>
                <a:tab pos="1340061" algn="l"/>
              </a:tabLst>
            </a:pPr>
            <a:r>
              <a:rPr lang="nl" sz="1333" kern="0" dirty="0">
                <a:latin typeface="Tahoma" charset="0"/>
              </a:rPr>
              <a:t>Kostendrager &gt; producten die door het project moeten worden gerealiseerd</a:t>
            </a:r>
          </a:p>
          <a:p>
            <a:pPr eaLnBrk="1" hangingPunct="1">
              <a:lnSpc>
                <a:spcPct val="80000"/>
              </a:lnSpc>
              <a:buClrTx/>
              <a:buFontTx/>
              <a:buChar char="•"/>
              <a:tabLst>
                <a:tab pos="1340061" algn="l"/>
              </a:tabLst>
            </a:pPr>
            <a:r>
              <a:rPr lang="nl" sz="1333" kern="0" dirty="0">
                <a:latin typeface="Tahoma" charset="0"/>
              </a:rPr>
              <a:t>Kostenposten &gt; activiteiten en aankopen om de kostendrager te realiseren</a:t>
            </a:r>
          </a:p>
          <a:p>
            <a:pPr eaLnBrk="1" hangingPunct="1">
              <a:lnSpc>
                <a:spcPct val="80000"/>
              </a:lnSpc>
              <a:buClrTx/>
              <a:buFontTx/>
              <a:buChar char="•"/>
              <a:tabLst>
                <a:tab pos="1340061" algn="l"/>
              </a:tabLst>
            </a:pPr>
            <a:r>
              <a:rPr lang="nl" sz="1333" kern="0" dirty="0">
                <a:latin typeface="Tahoma" charset="0"/>
              </a:rPr>
              <a:t>Kostensoort 	&gt; een bepaald soort productiemiddel</a:t>
            </a:r>
          </a:p>
        </p:txBody>
      </p:sp>
      <p:pic>
        <p:nvPicPr>
          <p:cNvPr id="80" name="Afbeelding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085" y="1714459"/>
            <a:ext cx="6030021" cy="3440286"/>
          </a:xfrm>
          <a:prstGeom prst="rect">
            <a:avLst/>
          </a:prstGeom>
        </p:spPr>
      </p:pic>
      <p:sp>
        <p:nvSpPr>
          <p:cNvPr id="2" name="Title 1">
            <a:extLst>
              <a:ext uri="{FF2B5EF4-FFF2-40B4-BE49-F238E27FC236}">
                <a16:creationId xmlns:a16="http://schemas.microsoft.com/office/drawing/2014/main" id="{457EC502-3087-0F46-9C4F-2692CB51C2D3}"/>
              </a:ext>
            </a:extLst>
          </p:cNvPr>
          <p:cNvSpPr>
            <a:spLocks noGrp="1"/>
          </p:cNvSpPr>
          <p:nvPr>
            <p:ph type="title"/>
          </p:nvPr>
        </p:nvSpPr>
        <p:spPr/>
        <p:txBody>
          <a:bodyPr/>
          <a:lstStyle/>
          <a:p>
            <a:r>
              <a:rPr lang="nl-NL" dirty="0"/>
              <a:t>Kostendecompositiestructuur</a:t>
            </a:r>
            <a:endParaRPr lang="en-US" dirty="0"/>
          </a:p>
        </p:txBody>
      </p:sp>
      <p:sp>
        <p:nvSpPr>
          <p:cNvPr id="3" name="Slide Number Placeholder 2">
            <a:extLst>
              <a:ext uri="{FF2B5EF4-FFF2-40B4-BE49-F238E27FC236}">
                <a16:creationId xmlns:a16="http://schemas.microsoft.com/office/drawing/2014/main" id="{24281386-C894-5946-BA34-C9373BB311F6}"/>
              </a:ext>
            </a:extLst>
          </p:cNvPr>
          <p:cNvSpPr>
            <a:spLocks noGrp="1"/>
          </p:cNvSpPr>
          <p:nvPr>
            <p:ph type="sldNum" sz="quarter" idx="4"/>
          </p:nvPr>
        </p:nvSpPr>
        <p:spPr/>
        <p:txBody>
          <a:bodyPr/>
          <a:lstStyle/>
          <a:p>
            <a:fld id="{8375054B-0626-094F-AF93-178AFB032A1C}" type="slidenum">
              <a:rPr lang="nl-NL" smtClean="0"/>
              <a:pPr/>
              <a:t>106</a:t>
            </a:fld>
            <a:endParaRPr lang="nl-NL" dirty="0"/>
          </a:p>
        </p:txBody>
      </p:sp>
    </p:spTree>
    <p:extLst>
      <p:ext uri="{BB962C8B-B14F-4D97-AF65-F5344CB8AC3E}">
        <p14:creationId xmlns:p14="http://schemas.microsoft.com/office/powerpoint/2010/main" val="1803979499"/>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CB92D-A9D8-4641-ACB9-4E67A1AC0D4D}"/>
              </a:ext>
            </a:extLst>
          </p:cNvPr>
          <p:cNvSpPr>
            <a:spLocks noGrp="1"/>
          </p:cNvSpPr>
          <p:nvPr>
            <p:ph type="title"/>
          </p:nvPr>
        </p:nvSpPr>
        <p:spPr/>
        <p:txBody>
          <a:bodyPr/>
          <a:lstStyle/>
          <a:p>
            <a:r>
              <a:rPr lang="nl-NL" dirty="0" err="1"/>
              <a:t>Beheerspunten</a:t>
            </a:r>
            <a:r>
              <a:rPr lang="nl-NL" dirty="0"/>
              <a:t> (control accounts)</a:t>
            </a:r>
          </a:p>
        </p:txBody>
      </p:sp>
      <p:pic>
        <p:nvPicPr>
          <p:cNvPr id="5" name="Afbeelding 4">
            <a:extLst>
              <a:ext uri="{FF2B5EF4-FFF2-40B4-BE49-F238E27FC236}">
                <a16:creationId xmlns:a16="http://schemas.microsoft.com/office/drawing/2014/main" id="{CA140552-0FA1-42E2-9731-06C79B36D29F}"/>
              </a:ext>
            </a:extLst>
          </p:cNvPr>
          <p:cNvPicPr>
            <a:picLocks noChangeAspect="1"/>
          </p:cNvPicPr>
          <p:nvPr/>
        </p:nvPicPr>
        <p:blipFill>
          <a:blip r:embed="rId2"/>
          <a:stretch>
            <a:fillRect/>
          </a:stretch>
        </p:blipFill>
        <p:spPr>
          <a:xfrm>
            <a:off x="5364088" y="1312180"/>
            <a:ext cx="2084157" cy="2020105"/>
          </a:xfrm>
          <a:prstGeom prst="rect">
            <a:avLst/>
          </a:prstGeom>
        </p:spPr>
      </p:pic>
      <p:cxnSp>
        <p:nvCxnSpPr>
          <p:cNvPr id="11" name="Rechte verbindingslijn met pijl 10">
            <a:extLst>
              <a:ext uri="{FF2B5EF4-FFF2-40B4-BE49-F238E27FC236}">
                <a16:creationId xmlns:a16="http://schemas.microsoft.com/office/drawing/2014/main" id="{884005E6-CC2E-4F5E-B116-2A8C3BC445CE}"/>
              </a:ext>
            </a:extLst>
          </p:cNvPr>
          <p:cNvCxnSpPr>
            <a:stCxn id="9" idx="2"/>
          </p:cNvCxnSpPr>
          <p:nvPr/>
        </p:nvCxnSpPr>
        <p:spPr bwMode="auto">
          <a:xfrm>
            <a:off x="2398284" y="2857500"/>
            <a:ext cx="334356" cy="414103"/>
          </a:xfrm>
          <a:prstGeom prst="straightConnector1">
            <a:avLst/>
          </a:prstGeom>
          <a:noFill/>
          <a:ln w="9525" cap="flat" cmpd="sng" algn="ctr">
            <a:solidFill>
              <a:srgbClr val="333333"/>
            </a:solidFill>
            <a:prstDash val="solid"/>
            <a:round/>
            <a:headEnd type="none" w="med" len="med"/>
            <a:tailEnd type="triangle"/>
          </a:ln>
          <a:effectLst/>
        </p:spPr>
      </p:cxnSp>
      <p:sp>
        <p:nvSpPr>
          <p:cNvPr id="14" name="Tekstvak 13">
            <a:extLst>
              <a:ext uri="{FF2B5EF4-FFF2-40B4-BE49-F238E27FC236}">
                <a16:creationId xmlns:a16="http://schemas.microsoft.com/office/drawing/2014/main" id="{0126D132-A295-4133-BB50-4EE452C52BEA}"/>
              </a:ext>
            </a:extLst>
          </p:cNvPr>
          <p:cNvSpPr txBox="1"/>
          <p:nvPr/>
        </p:nvSpPr>
        <p:spPr>
          <a:xfrm>
            <a:off x="876430" y="3937620"/>
            <a:ext cx="7800026" cy="618631"/>
          </a:xfrm>
          <a:prstGeom prst="rect">
            <a:avLst/>
          </a:prstGeom>
          <a:noFill/>
        </p:spPr>
        <p:txBody>
          <a:bodyPr wrap="square" rtlCol="0">
            <a:spAutoFit/>
          </a:bodyPr>
          <a:lstStyle/>
          <a:p>
            <a:pPr algn="l">
              <a:buNone/>
            </a:pPr>
            <a:r>
              <a:rPr lang="nl-NL" sz="1200" dirty="0" err="1"/>
              <a:t>Beheerspunten</a:t>
            </a:r>
            <a:r>
              <a:rPr lang="nl-NL" sz="1200" dirty="0"/>
              <a:t> (control accounts) zijn de elementen in een WBS waarop de beheersing aangrijpt en waarover periodiek gerapporteerd wordt. Meestal zijn de </a:t>
            </a:r>
            <a:r>
              <a:rPr lang="nl-NL" sz="1200" dirty="0" err="1"/>
              <a:t>beheerspunten</a:t>
            </a:r>
            <a:r>
              <a:rPr lang="nl-NL" sz="1200" dirty="0"/>
              <a:t> de belangrijkste op te leveren producten die door de verschillende afdelingen en leveranciers moeten worden opgeleverd.</a:t>
            </a:r>
          </a:p>
        </p:txBody>
      </p:sp>
      <p:pic>
        <p:nvPicPr>
          <p:cNvPr id="15" name="Afbeelding 14">
            <a:extLst>
              <a:ext uri="{FF2B5EF4-FFF2-40B4-BE49-F238E27FC236}">
                <a16:creationId xmlns:a16="http://schemas.microsoft.com/office/drawing/2014/main" id="{54BBE33E-ED6E-45A1-9E09-EB9C7A623CD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50275" y="1134306"/>
            <a:ext cx="3746300" cy="2558989"/>
          </a:xfrm>
          <a:prstGeom prst="rect">
            <a:avLst/>
          </a:prstGeom>
        </p:spPr>
      </p:pic>
      <p:pic>
        <p:nvPicPr>
          <p:cNvPr id="9" name="Afbeelding 8">
            <a:extLst>
              <a:ext uri="{FF2B5EF4-FFF2-40B4-BE49-F238E27FC236}">
                <a16:creationId xmlns:a16="http://schemas.microsoft.com/office/drawing/2014/main" id="{1171F88D-AA47-4A01-BF36-A14E1D0E6A66}"/>
              </a:ext>
            </a:extLst>
          </p:cNvPr>
          <p:cNvPicPr>
            <a:picLocks noChangeAspect="1"/>
          </p:cNvPicPr>
          <p:nvPr/>
        </p:nvPicPr>
        <p:blipFill>
          <a:blip r:embed="rId4"/>
          <a:stretch>
            <a:fillRect/>
          </a:stretch>
        </p:blipFill>
        <p:spPr>
          <a:xfrm>
            <a:off x="1907704" y="2623531"/>
            <a:ext cx="981159" cy="233969"/>
          </a:xfrm>
          <a:prstGeom prst="rect">
            <a:avLst/>
          </a:prstGeom>
        </p:spPr>
      </p:pic>
      <p:cxnSp>
        <p:nvCxnSpPr>
          <p:cNvPr id="17" name="Rechte verbindingslijn met pijl 16">
            <a:extLst>
              <a:ext uri="{FF2B5EF4-FFF2-40B4-BE49-F238E27FC236}">
                <a16:creationId xmlns:a16="http://schemas.microsoft.com/office/drawing/2014/main" id="{A8F9D377-5983-4F06-98BF-CFE2086C1777}"/>
              </a:ext>
            </a:extLst>
          </p:cNvPr>
          <p:cNvCxnSpPr/>
          <p:nvPr/>
        </p:nvCxnSpPr>
        <p:spPr bwMode="auto">
          <a:xfrm>
            <a:off x="2888863" y="2785492"/>
            <a:ext cx="314985" cy="144016"/>
          </a:xfrm>
          <a:prstGeom prst="straightConnector1">
            <a:avLst/>
          </a:prstGeom>
          <a:noFill/>
          <a:ln w="9525" cap="flat" cmpd="sng" algn="ctr">
            <a:solidFill>
              <a:srgbClr val="333333"/>
            </a:solidFill>
            <a:prstDash val="solid"/>
            <a:round/>
            <a:headEnd type="none" w="med" len="med"/>
            <a:tailEnd type="triangle"/>
          </a:ln>
          <a:effectLst/>
        </p:spPr>
      </p:cxnSp>
      <p:cxnSp>
        <p:nvCxnSpPr>
          <p:cNvPr id="19" name="Rechte verbindingslijn met pijl 18">
            <a:extLst>
              <a:ext uri="{FF2B5EF4-FFF2-40B4-BE49-F238E27FC236}">
                <a16:creationId xmlns:a16="http://schemas.microsoft.com/office/drawing/2014/main" id="{351ECB0A-872B-4A9F-903B-BBF466A7EDD8}"/>
              </a:ext>
            </a:extLst>
          </p:cNvPr>
          <p:cNvCxnSpPr/>
          <p:nvPr/>
        </p:nvCxnSpPr>
        <p:spPr bwMode="auto">
          <a:xfrm flipV="1">
            <a:off x="2888863" y="2402038"/>
            <a:ext cx="334357" cy="311446"/>
          </a:xfrm>
          <a:prstGeom prst="straightConnector1">
            <a:avLst/>
          </a:prstGeom>
          <a:noFill/>
          <a:ln w="9525" cap="flat" cmpd="sng" algn="ctr">
            <a:solidFill>
              <a:srgbClr val="333333"/>
            </a:solidFill>
            <a:prstDash val="solid"/>
            <a:round/>
            <a:headEnd type="none" w="med" len="med"/>
            <a:tailEnd type="triangle"/>
          </a:ln>
          <a:effectLst/>
        </p:spPr>
      </p:cxnSp>
      <p:cxnSp>
        <p:nvCxnSpPr>
          <p:cNvPr id="21" name="Rechte verbindingslijn met pijl 20">
            <a:extLst>
              <a:ext uri="{FF2B5EF4-FFF2-40B4-BE49-F238E27FC236}">
                <a16:creationId xmlns:a16="http://schemas.microsoft.com/office/drawing/2014/main" id="{DAA42786-7B9C-4C6B-83F3-42FD4F7615FB}"/>
              </a:ext>
            </a:extLst>
          </p:cNvPr>
          <p:cNvCxnSpPr/>
          <p:nvPr/>
        </p:nvCxnSpPr>
        <p:spPr bwMode="auto">
          <a:xfrm flipV="1">
            <a:off x="2888863" y="1633364"/>
            <a:ext cx="531009" cy="990167"/>
          </a:xfrm>
          <a:prstGeom prst="straightConnector1">
            <a:avLst/>
          </a:prstGeom>
          <a:noFill/>
          <a:ln w="9525" cap="flat" cmpd="sng" algn="ctr">
            <a:solidFill>
              <a:srgbClr val="333333"/>
            </a:solidFill>
            <a:prstDash val="solid"/>
            <a:round/>
            <a:headEnd type="none" w="med" len="med"/>
            <a:tailEnd type="triangle"/>
          </a:ln>
          <a:effectLst/>
        </p:spPr>
      </p:cxnSp>
      <p:sp>
        <p:nvSpPr>
          <p:cNvPr id="4" name="Slide Number Placeholder 3">
            <a:extLst>
              <a:ext uri="{FF2B5EF4-FFF2-40B4-BE49-F238E27FC236}">
                <a16:creationId xmlns:a16="http://schemas.microsoft.com/office/drawing/2014/main" id="{194CB218-C20F-0240-AC3A-55DE7C601457}"/>
              </a:ext>
            </a:extLst>
          </p:cNvPr>
          <p:cNvSpPr>
            <a:spLocks noGrp="1"/>
          </p:cNvSpPr>
          <p:nvPr>
            <p:ph type="sldNum" sz="quarter" idx="4"/>
          </p:nvPr>
        </p:nvSpPr>
        <p:spPr/>
        <p:txBody>
          <a:bodyPr/>
          <a:lstStyle/>
          <a:p>
            <a:fld id="{8375054B-0626-094F-AF93-178AFB032A1C}" type="slidenum">
              <a:rPr lang="nl-NL" smtClean="0"/>
              <a:pPr/>
              <a:t>107</a:t>
            </a:fld>
            <a:endParaRPr lang="nl-NL" dirty="0"/>
          </a:p>
        </p:txBody>
      </p:sp>
    </p:spTree>
    <p:extLst>
      <p:ext uri="{BB962C8B-B14F-4D97-AF65-F5344CB8AC3E}">
        <p14:creationId xmlns:p14="http://schemas.microsoft.com/office/powerpoint/2010/main" val="8767962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a:latin typeface="+mn-lt"/>
              </a:rPr>
              <a:t>Budgetdecompositie</a:t>
            </a:r>
          </a:p>
        </p:txBody>
      </p:sp>
      <p:sp>
        <p:nvSpPr>
          <p:cNvPr id="8" name="Rechthoek 7"/>
          <p:cNvSpPr/>
          <p:nvPr/>
        </p:nvSpPr>
        <p:spPr bwMode="auto">
          <a:xfrm>
            <a:off x="3849689" y="2910342"/>
            <a:ext cx="1368425" cy="355865"/>
          </a:xfrm>
          <a:prstGeom prst="rect">
            <a:avLst/>
          </a:prstGeom>
          <a:solidFill>
            <a:srgbClr val="B8E08C"/>
          </a:solidFill>
          <a:ln w="9525" cap="flat" cmpd="sng" algn="ctr">
            <a:solidFill>
              <a:schemeClr val="tx1"/>
            </a:solidFill>
            <a:prstDash val="solid"/>
            <a:round/>
            <a:headEnd type="none" w="med" len="med"/>
            <a:tailEnd type="none" w="med" len="med"/>
          </a:ln>
          <a:effectLst/>
          <a:extLst/>
        </p:spPr>
        <p:txBody>
          <a:bodyPr anchor="ctr"/>
          <a:lstStyle/>
          <a:p>
            <a:pPr>
              <a:buNone/>
              <a:defRPr/>
            </a:pPr>
            <a:r>
              <a:rPr lang="nl-NL" sz="1400" dirty="0">
                <a:solidFill>
                  <a:schemeClr val="tx1">
                    <a:lumMod val="50000"/>
                  </a:schemeClr>
                </a:solidFill>
                <a:latin typeface="+mn-lt"/>
                <a:ea typeface="Tahoma" pitchFamily="34" charset="0"/>
                <a:cs typeface="Tahoma" pitchFamily="34" charset="0"/>
              </a:rPr>
              <a:t>PM budget</a:t>
            </a:r>
          </a:p>
        </p:txBody>
      </p:sp>
      <p:sp>
        <p:nvSpPr>
          <p:cNvPr id="11" name="Rechthoek 10"/>
          <p:cNvSpPr/>
          <p:nvPr/>
        </p:nvSpPr>
        <p:spPr bwMode="auto">
          <a:xfrm>
            <a:off x="5724525" y="2906374"/>
            <a:ext cx="1368425" cy="355864"/>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a:extLst/>
        </p:spPr>
        <p:txBody>
          <a:bodyPr anchor="ctr"/>
          <a:lstStyle/>
          <a:p>
            <a:pPr>
              <a:buNone/>
              <a:defRPr/>
            </a:pPr>
            <a:r>
              <a:rPr lang="nl-NL" sz="1400">
                <a:solidFill>
                  <a:schemeClr val="tx1"/>
                </a:solidFill>
                <a:latin typeface="+mn-lt"/>
                <a:ea typeface="Tahoma" pitchFamily="34" charset="0"/>
                <a:cs typeface="Tahoma" pitchFamily="34" charset="0"/>
              </a:rPr>
              <a:t>Risicobudget</a:t>
            </a:r>
          </a:p>
        </p:txBody>
      </p:sp>
      <p:sp>
        <p:nvSpPr>
          <p:cNvPr id="12" name="Rechthoek 11"/>
          <p:cNvSpPr/>
          <p:nvPr/>
        </p:nvSpPr>
        <p:spPr bwMode="auto">
          <a:xfrm>
            <a:off x="1979615" y="2906373"/>
            <a:ext cx="1363662" cy="439793"/>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a:extLst/>
        </p:spPr>
        <p:txBody>
          <a:bodyPr anchor="ctr"/>
          <a:lstStyle/>
          <a:p>
            <a:pPr>
              <a:buNone/>
              <a:defRPr/>
            </a:pPr>
            <a:r>
              <a:rPr lang="nl-NL" sz="1400" dirty="0">
                <a:solidFill>
                  <a:schemeClr val="tx1"/>
                </a:solidFill>
                <a:latin typeface="+mn-lt"/>
                <a:ea typeface="Tahoma" pitchFamily="34" charset="0"/>
                <a:cs typeface="Tahoma" pitchFamily="34" charset="0"/>
              </a:rPr>
              <a:t>Wijzigings- budget</a:t>
            </a:r>
          </a:p>
        </p:txBody>
      </p:sp>
      <p:sp>
        <p:nvSpPr>
          <p:cNvPr id="13" name="Rechthoek 12"/>
          <p:cNvSpPr/>
          <p:nvPr/>
        </p:nvSpPr>
        <p:spPr bwMode="auto">
          <a:xfrm>
            <a:off x="3852864" y="1345332"/>
            <a:ext cx="1368425" cy="357188"/>
          </a:xfrm>
          <a:prstGeom prst="rect">
            <a:avLst/>
          </a:prstGeom>
          <a:solidFill>
            <a:srgbClr val="B8E08C"/>
          </a:solidFill>
          <a:ln w="9525" cap="flat" cmpd="sng" algn="ctr">
            <a:solidFill>
              <a:schemeClr val="tx1"/>
            </a:solidFill>
            <a:prstDash val="solid"/>
            <a:round/>
            <a:headEnd type="none" w="med" len="med"/>
            <a:tailEnd type="none" w="med" len="med"/>
          </a:ln>
          <a:effectLst/>
          <a:extLst/>
        </p:spPr>
        <p:txBody>
          <a:bodyPr anchor="ctr"/>
          <a:lstStyle/>
          <a:p>
            <a:pPr>
              <a:buNone/>
              <a:defRPr/>
            </a:pPr>
            <a:r>
              <a:rPr lang="nl-NL" sz="1400">
                <a:solidFill>
                  <a:schemeClr val="tx1">
                    <a:lumMod val="50000"/>
                  </a:schemeClr>
                </a:solidFill>
                <a:latin typeface="+mn-lt"/>
                <a:ea typeface="Tahoma" pitchFamily="34" charset="0"/>
                <a:cs typeface="Tahoma" pitchFamily="34" charset="0"/>
              </a:rPr>
              <a:t>Investerings-budget</a:t>
            </a:r>
          </a:p>
        </p:txBody>
      </p:sp>
      <p:sp>
        <p:nvSpPr>
          <p:cNvPr id="14" name="Rechthoek 13"/>
          <p:cNvSpPr/>
          <p:nvPr/>
        </p:nvSpPr>
        <p:spPr bwMode="auto">
          <a:xfrm>
            <a:off x="3849689" y="2125853"/>
            <a:ext cx="1368425" cy="355864"/>
          </a:xfrm>
          <a:prstGeom prst="rect">
            <a:avLst/>
          </a:prstGeom>
          <a:solidFill>
            <a:srgbClr val="B8E08C"/>
          </a:solidFill>
          <a:ln w="9525" cap="flat" cmpd="sng" algn="ctr">
            <a:solidFill>
              <a:schemeClr val="tx1"/>
            </a:solidFill>
            <a:prstDash val="solid"/>
            <a:round/>
            <a:headEnd type="none" w="med" len="med"/>
            <a:tailEnd type="none" w="med" len="med"/>
          </a:ln>
          <a:effectLst/>
          <a:extLst/>
        </p:spPr>
        <p:txBody>
          <a:bodyPr anchor="ctr"/>
          <a:lstStyle/>
          <a:p>
            <a:pPr>
              <a:buNone/>
              <a:defRPr/>
            </a:pPr>
            <a:r>
              <a:rPr lang="nl-NL" sz="1400">
                <a:solidFill>
                  <a:schemeClr val="tx1">
                    <a:lumMod val="50000"/>
                  </a:schemeClr>
                </a:solidFill>
                <a:latin typeface="+mn-lt"/>
                <a:ea typeface="Tahoma" pitchFamily="34" charset="0"/>
                <a:cs typeface="Tahoma" pitchFamily="34" charset="0"/>
              </a:rPr>
              <a:t>Projectbudget</a:t>
            </a:r>
          </a:p>
        </p:txBody>
      </p:sp>
      <p:sp>
        <p:nvSpPr>
          <p:cNvPr id="15" name="Rechthoek 14"/>
          <p:cNvSpPr/>
          <p:nvPr/>
        </p:nvSpPr>
        <p:spPr bwMode="auto">
          <a:xfrm>
            <a:off x="5724525" y="2131144"/>
            <a:ext cx="1365251" cy="419365"/>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a:extLst/>
        </p:spPr>
        <p:txBody>
          <a:bodyPr anchor="ctr"/>
          <a:lstStyle/>
          <a:p>
            <a:pPr>
              <a:buNone/>
              <a:defRPr/>
            </a:pPr>
            <a:r>
              <a:rPr lang="nl-NL" sz="1400">
                <a:solidFill>
                  <a:schemeClr val="tx1"/>
                </a:solidFill>
                <a:latin typeface="+mn-lt"/>
                <a:ea typeface="Tahoma" pitchFamily="34" charset="0"/>
                <a:cs typeface="Tahoma" pitchFamily="34" charset="0"/>
              </a:rPr>
              <a:t>Management- reserve</a:t>
            </a:r>
          </a:p>
        </p:txBody>
      </p:sp>
      <p:sp>
        <p:nvSpPr>
          <p:cNvPr id="16" name="Rechthoek 15"/>
          <p:cNvSpPr/>
          <p:nvPr/>
        </p:nvSpPr>
        <p:spPr bwMode="auto">
          <a:xfrm>
            <a:off x="3849689" y="3689540"/>
            <a:ext cx="1368425" cy="357188"/>
          </a:xfrm>
          <a:prstGeom prst="rect">
            <a:avLst/>
          </a:prstGeom>
          <a:solidFill>
            <a:srgbClr val="B8E08C"/>
          </a:solidFill>
          <a:ln w="9525" cap="flat" cmpd="sng" algn="ctr">
            <a:solidFill>
              <a:schemeClr val="tx1"/>
            </a:solidFill>
            <a:prstDash val="solid"/>
            <a:round/>
            <a:headEnd type="none" w="med" len="med"/>
            <a:tailEnd type="none" w="med" len="med"/>
          </a:ln>
          <a:effectLst/>
          <a:extLst/>
        </p:spPr>
        <p:txBody>
          <a:bodyPr anchor="ctr"/>
          <a:lstStyle/>
          <a:p>
            <a:pPr>
              <a:buNone/>
              <a:defRPr/>
            </a:pPr>
            <a:r>
              <a:rPr lang="nl-NL" sz="1400">
                <a:solidFill>
                  <a:schemeClr val="tx1">
                    <a:lumMod val="50000"/>
                  </a:schemeClr>
                </a:solidFill>
                <a:latin typeface="+mn-lt"/>
                <a:ea typeface="Tahoma" pitchFamily="34" charset="0"/>
                <a:cs typeface="Tahoma" pitchFamily="34" charset="0"/>
              </a:rPr>
              <a:t>Netto budget</a:t>
            </a:r>
          </a:p>
        </p:txBody>
      </p:sp>
      <p:sp>
        <p:nvSpPr>
          <p:cNvPr id="17" name="Rechthoek 16"/>
          <p:cNvSpPr/>
          <p:nvPr/>
        </p:nvSpPr>
        <p:spPr bwMode="auto">
          <a:xfrm>
            <a:off x="1979615" y="3685570"/>
            <a:ext cx="1363662" cy="480131"/>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a:extLst/>
        </p:spPr>
        <p:txBody>
          <a:bodyPr anchor="ctr"/>
          <a:lstStyle/>
          <a:p>
            <a:pPr>
              <a:buNone/>
              <a:defRPr/>
            </a:pPr>
            <a:r>
              <a:rPr lang="nl-NL" sz="1400" dirty="0">
                <a:solidFill>
                  <a:schemeClr val="tx1"/>
                </a:solidFill>
                <a:latin typeface="+mn-lt"/>
                <a:ea typeface="Tahoma" pitchFamily="34" charset="0"/>
                <a:cs typeface="Tahoma" pitchFamily="34" charset="0"/>
              </a:rPr>
              <a:t>Post onvoorzien</a:t>
            </a:r>
          </a:p>
        </p:txBody>
      </p:sp>
      <p:sp>
        <p:nvSpPr>
          <p:cNvPr id="18" name="Rechthoek 17"/>
          <p:cNvSpPr/>
          <p:nvPr/>
        </p:nvSpPr>
        <p:spPr bwMode="auto">
          <a:xfrm>
            <a:off x="2339975" y="4406561"/>
            <a:ext cx="431800" cy="599281"/>
          </a:xfrm>
          <a:prstGeom prst="rect">
            <a:avLst/>
          </a:prstGeom>
          <a:solidFill>
            <a:srgbClr val="B8E08C"/>
          </a:solidFill>
          <a:ln w="9525" cap="flat" cmpd="sng" algn="ctr">
            <a:solidFill>
              <a:schemeClr val="tx1"/>
            </a:solidFill>
            <a:prstDash val="solid"/>
            <a:round/>
            <a:headEnd type="none" w="med" len="med"/>
            <a:tailEnd type="none" w="med" len="med"/>
          </a:ln>
          <a:effectLst/>
          <a:extLst/>
        </p:spPr>
        <p:txBody>
          <a:bodyPr/>
          <a:lstStyle/>
          <a:p>
            <a:pPr>
              <a:buNone/>
              <a:defRPr/>
            </a:pPr>
            <a:endParaRPr lang="nl-NL">
              <a:solidFill>
                <a:schemeClr val="tx1">
                  <a:lumMod val="50000"/>
                </a:schemeClr>
              </a:solidFill>
              <a:latin typeface="+mn-lt"/>
              <a:ea typeface="Tahoma" pitchFamily="34" charset="0"/>
              <a:cs typeface="Tahoma" pitchFamily="34" charset="0"/>
            </a:endParaRPr>
          </a:p>
        </p:txBody>
      </p:sp>
      <p:sp>
        <p:nvSpPr>
          <p:cNvPr id="19" name="Rechthoek 18"/>
          <p:cNvSpPr/>
          <p:nvPr/>
        </p:nvSpPr>
        <p:spPr bwMode="auto">
          <a:xfrm>
            <a:off x="3132138" y="4406561"/>
            <a:ext cx="431800" cy="599281"/>
          </a:xfrm>
          <a:prstGeom prst="rect">
            <a:avLst/>
          </a:prstGeom>
          <a:solidFill>
            <a:srgbClr val="B8E08C"/>
          </a:solidFill>
          <a:ln w="9525" cap="flat" cmpd="sng" algn="ctr">
            <a:solidFill>
              <a:schemeClr val="tx1"/>
            </a:solidFill>
            <a:prstDash val="solid"/>
            <a:round/>
            <a:headEnd type="none" w="med" len="med"/>
            <a:tailEnd type="none" w="med" len="med"/>
          </a:ln>
          <a:effectLst/>
          <a:extLst/>
        </p:spPr>
        <p:txBody>
          <a:bodyPr/>
          <a:lstStyle/>
          <a:p>
            <a:pPr>
              <a:buNone/>
              <a:defRPr/>
            </a:pPr>
            <a:endParaRPr lang="nl-NL">
              <a:solidFill>
                <a:schemeClr val="tx1">
                  <a:lumMod val="50000"/>
                </a:schemeClr>
              </a:solidFill>
              <a:latin typeface="+mn-lt"/>
              <a:ea typeface="Tahoma" pitchFamily="34" charset="0"/>
              <a:cs typeface="Tahoma" pitchFamily="34" charset="0"/>
            </a:endParaRPr>
          </a:p>
        </p:txBody>
      </p:sp>
      <p:sp>
        <p:nvSpPr>
          <p:cNvPr id="20" name="Rechthoek 19"/>
          <p:cNvSpPr/>
          <p:nvPr/>
        </p:nvSpPr>
        <p:spPr bwMode="auto">
          <a:xfrm>
            <a:off x="3924300" y="4406561"/>
            <a:ext cx="431800" cy="599281"/>
          </a:xfrm>
          <a:prstGeom prst="rect">
            <a:avLst/>
          </a:prstGeom>
          <a:solidFill>
            <a:srgbClr val="B8E08C"/>
          </a:solidFill>
          <a:ln w="9525" cap="flat" cmpd="sng" algn="ctr">
            <a:solidFill>
              <a:schemeClr val="tx1"/>
            </a:solidFill>
            <a:prstDash val="solid"/>
            <a:round/>
            <a:headEnd type="none" w="med" len="med"/>
            <a:tailEnd type="none" w="med" len="med"/>
          </a:ln>
          <a:effectLst/>
          <a:extLst/>
        </p:spPr>
        <p:txBody>
          <a:bodyPr/>
          <a:lstStyle/>
          <a:p>
            <a:pPr>
              <a:buNone/>
              <a:defRPr/>
            </a:pPr>
            <a:endParaRPr lang="nl-NL">
              <a:solidFill>
                <a:schemeClr val="tx1">
                  <a:lumMod val="50000"/>
                </a:schemeClr>
              </a:solidFill>
              <a:latin typeface="+mn-lt"/>
              <a:ea typeface="Tahoma" pitchFamily="34" charset="0"/>
              <a:cs typeface="Tahoma" pitchFamily="34" charset="0"/>
            </a:endParaRPr>
          </a:p>
        </p:txBody>
      </p:sp>
      <p:sp>
        <p:nvSpPr>
          <p:cNvPr id="21" name="Rechthoek 20"/>
          <p:cNvSpPr/>
          <p:nvPr/>
        </p:nvSpPr>
        <p:spPr bwMode="auto">
          <a:xfrm>
            <a:off x="4716463" y="4406561"/>
            <a:ext cx="431800" cy="599281"/>
          </a:xfrm>
          <a:prstGeom prst="rect">
            <a:avLst/>
          </a:prstGeom>
          <a:solidFill>
            <a:srgbClr val="B8E08C"/>
          </a:solidFill>
          <a:ln w="9525" cap="flat" cmpd="sng" algn="ctr">
            <a:solidFill>
              <a:schemeClr val="tx1"/>
            </a:solidFill>
            <a:prstDash val="solid"/>
            <a:round/>
            <a:headEnd type="none" w="med" len="med"/>
            <a:tailEnd type="none" w="med" len="med"/>
          </a:ln>
          <a:effectLst/>
          <a:extLst/>
        </p:spPr>
        <p:txBody>
          <a:bodyPr/>
          <a:lstStyle/>
          <a:p>
            <a:pPr>
              <a:buNone/>
              <a:defRPr/>
            </a:pPr>
            <a:endParaRPr lang="nl-NL">
              <a:solidFill>
                <a:schemeClr val="tx1">
                  <a:lumMod val="50000"/>
                </a:schemeClr>
              </a:solidFill>
              <a:latin typeface="+mn-lt"/>
              <a:ea typeface="Tahoma" pitchFamily="34" charset="0"/>
              <a:cs typeface="Tahoma" pitchFamily="34" charset="0"/>
            </a:endParaRPr>
          </a:p>
        </p:txBody>
      </p:sp>
      <p:sp>
        <p:nvSpPr>
          <p:cNvPr id="22" name="Rechthoek 21"/>
          <p:cNvSpPr/>
          <p:nvPr/>
        </p:nvSpPr>
        <p:spPr bwMode="auto">
          <a:xfrm>
            <a:off x="5508625" y="4406561"/>
            <a:ext cx="431800" cy="599281"/>
          </a:xfrm>
          <a:prstGeom prst="rect">
            <a:avLst/>
          </a:prstGeom>
          <a:solidFill>
            <a:srgbClr val="B8E08C"/>
          </a:solidFill>
          <a:ln w="9525" cap="flat" cmpd="sng" algn="ctr">
            <a:solidFill>
              <a:schemeClr val="tx1"/>
            </a:solidFill>
            <a:prstDash val="solid"/>
            <a:round/>
            <a:headEnd type="none" w="med" len="med"/>
            <a:tailEnd type="none" w="med" len="med"/>
          </a:ln>
          <a:effectLst/>
          <a:extLst/>
        </p:spPr>
        <p:txBody>
          <a:bodyPr/>
          <a:lstStyle/>
          <a:p>
            <a:pPr>
              <a:buNone/>
              <a:defRPr/>
            </a:pPr>
            <a:endParaRPr lang="nl-NL">
              <a:solidFill>
                <a:schemeClr val="tx1">
                  <a:lumMod val="50000"/>
                </a:schemeClr>
              </a:solidFill>
              <a:latin typeface="+mn-lt"/>
              <a:ea typeface="Tahoma" pitchFamily="34" charset="0"/>
              <a:cs typeface="Tahoma" pitchFamily="34" charset="0"/>
            </a:endParaRPr>
          </a:p>
        </p:txBody>
      </p:sp>
      <p:sp>
        <p:nvSpPr>
          <p:cNvPr id="23" name="Rechthoek 22"/>
          <p:cNvSpPr/>
          <p:nvPr/>
        </p:nvSpPr>
        <p:spPr bwMode="auto">
          <a:xfrm>
            <a:off x="6300788" y="4406561"/>
            <a:ext cx="431800" cy="599281"/>
          </a:xfrm>
          <a:prstGeom prst="rect">
            <a:avLst/>
          </a:prstGeom>
          <a:solidFill>
            <a:srgbClr val="B8E08C"/>
          </a:solidFill>
          <a:ln w="9525" cap="flat" cmpd="sng" algn="ctr">
            <a:solidFill>
              <a:schemeClr val="tx1"/>
            </a:solidFill>
            <a:prstDash val="solid"/>
            <a:round/>
            <a:headEnd type="none" w="med" len="med"/>
            <a:tailEnd type="none" w="med" len="med"/>
          </a:ln>
          <a:effectLst/>
          <a:extLst/>
        </p:spPr>
        <p:txBody>
          <a:bodyPr/>
          <a:lstStyle/>
          <a:p>
            <a:pPr>
              <a:buNone/>
              <a:defRPr/>
            </a:pPr>
            <a:endParaRPr lang="nl-NL">
              <a:solidFill>
                <a:schemeClr val="tx1">
                  <a:lumMod val="50000"/>
                </a:schemeClr>
              </a:solidFill>
              <a:latin typeface="+mn-lt"/>
              <a:ea typeface="Tahoma" pitchFamily="34" charset="0"/>
              <a:cs typeface="Tahoma" pitchFamily="34" charset="0"/>
            </a:endParaRPr>
          </a:p>
        </p:txBody>
      </p:sp>
      <p:cxnSp>
        <p:nvCxnSpPr>
          <p:cNvPr id="137234" name="Gebogen verbindingslijn 24"/>
          <p:cNvCxnSpPr>
            <a:cxnSpLocks noChangeShapeType="1"/>
            <a:stCxn id="16" idx="2"/>
            <a:endCxn id="23" idx="0"/>
          </p:cNvCxnSpPr>
          <p:nvPr/>
        </p:nvCxnSpPr>
        <p:spPr bwMode="auto">
          <a:xfrm rot="16200000" flipH="1">
            <a:off x="5345378" y="3235250"/>
            <a:ext cx="359833" cy="1982788"/>
          </a:xfrm>
          <a:prstGeom prst="bentConnector3">
            <a:avLst>
              <a:gd name="adj1" fmla="val 5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235" name="Gebogen verbindingslijn 26"/>
          <p:cNvCxnSpPr>
            <a:cxnSpLocks noChangeShapeType="1"/>
            <a:stCxn id="16" idx="2"/>
            <a:endCxn id="18" idx="0"/>
          </p:cNvCxnSpPr>
          <p:nvPr/>
        </p:nvCxnSpPr>
        <p:spPr bwMode="auto">
          <a:xfrm rot="5400000">
            <a:off x="3364972" y="3237632"/>
            <a:ext cx="359833" cy="1978025"/>
          </a:xfrm>
          <a:prstGeom prst="bentConnector3">
            <a:avLst>
              <a:gd name="adj1" fmla="val 5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236" name="Gebogen verbindingslijn 28"/>
          <p:cNvCxnSpPr>
            <a:cxnSpLocks noChangeShapeType="1"/>
            <a:stCxn id="16" idx="2"/>
            <a:endCxn id="19" idx="0"/>
          </p:cNvCxnSpPr>
          <p:nvPr/>
        </p:nvCxnSpPr>
        <p:spPr bwMode="auto">
          <a:xfrm rot="5400000">
            <a:off x="3761053" y="3633713"/>
            <a:ext cx="359833" cy="1185862"/>
          </a:xfrm>
          <a:prstGeom prst="bentConnector3">
            <a:avLst>
              <a:gd name="adj1" fmla="val 5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237" name="Gebogen verbindingslijn 30"/>
          <p:cNvCxnSpPr>
            <a:cxnSpLocks noChangeShapeType="1"/>
            <a:stCxn id="16" idx="2"/>
            <a:endCxn id="22" idx="0"/>
          </p:cNvCxnSpPr>
          <p:nvPr/>
        </p:nvCxnSpPr>
        <p:spPr bwMode="auto">
          <a:xfrm rot="16200000" flipH="1">
            <a:off x="4949296" y="3631332"/>
            <a:ext cx="359833" cy="1190625"/>
          </a:xfrm>
          <a:prstGeom prst="bentConnector3">
            <a:avLst>
              <a:gd name="adj1" fmla="val 5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238" name="Gebogen verbindingslijn 32"/>
          <p:cNvCxnSpPr>
            <a:cxnSpLocks noChangeShapeType="1"/>
            <a:stCxn id="16" idx="2"/>
            <a:endCxn id="20" idx="0"/>
          </p:cNvCxnSpPr>
          <p:nvPr/>
        </p:nvCxnSpPr>
        <p:spPr bwMode="auto">
          <a:xfrm rot="5400000">
            <a:off x="4157134" y="4029794"/>
            <a:ext cx="359833" cy="393700"/>
          </a:xfrm>
          <a:prstGeom prst="bentConnector3">
            <a:avLst>
              <a:gd name="adj1" fmla="val 5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239" name="Gebogen verbindingslijn 34"/>
          <p:cNvCxnSpPr>
            <a:cxnSpLocks noChangeShapeType="1"/>
            <a:stCxn id="16" idx="2"/>
            <a:endCxn id="21" idx="0"/>
          </p:cNvCxnSpPr>
          <p:nvPr/>
        </p:nvCxnSpPr>
        <p:spPr bwMode="auto">
          <a:xfrm rot="16200000" flipH="1">
            <a:off x="4553216" y="4027413"/>
            <a:ext cx="359833" cy="398463"/>
          </a:xfrm>
          <a:prstGeom prst="bentConnector3">
            <a:avLst>
              <a:gd name="adj1" fmla="val 5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240" name="Gebogen verbindingslijn 36"/>
          <p:cNvCxnSpPr>
            <a:cxnSpLocks noChangeShapeType="1"/>
            <a:stCxn id="8" idx="2"/>
            <a:endCxn id="17" idx="0"/>
          </p:cNvCxnSpPr>
          <p:nvPr/>
        </p:nvCxnSpPr>
        <p:spPr bwMode="auto">
          <a:xfrm rot="5400000">
            <a:off x="3387993" y="2539660"/>
            <a:ext cx="419363" cy="1872456"/>
          </a:xfrm>
          <a:prstGeom prst="bentConnector3">
            <a:avLst>
              <a:gd name="adj1" fmla="val 5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241" name="Rechte verbindingslijn 38"/>
          <p:cNvCxnSpPr>
            <a:cxnSpLocks noChangeShapeType="1"/>
            <a:stCxn id="8" idx="2"/>
            <a:endCxn id="16" idx="0"/>
          </p:cNvCxnSpPr>
          <p:nvPr/>
        </p:nvCxnSpPr>
        <p:spPr bwMode="auto">
          <a:xfrm>
            <a:off x="4533900" y="3266207"/>
            <a:ext cx="0" cy="4233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242" name="Gebogen verbindingslijn 40"/>
          <p:cNvCxnSpPr>
            <a:cxnSpLocks noChangeShapeType="1"/>
            <a:stCxn id="14" idx="2"/>
            <a:endCxn id="12" idx="0"/>
          </p:cNvCxnSpPr>
          <p:nvPr/>
        </p:nvCxnSpPr>
        <p:spPr bwMode="auto">
          <a:xfrm rot="5400000">
            <a:off x="3385346" y="1757817"/>
            <a:ext cx="424656" cy="1872456"/>
          </a:xfrm>
          <a:prstGeom prst="bentConnector3">
            <a:avLst>
              <a:gd name="adj1" fmla="val 5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243" name="Gebogen verbindingslijn 42"/>
          <p:cNvCxnSpPr>
            <a:cxnSpLocks noChangeShapeType="1"/>
            <a:stCxn id="14" idx="2"/>
            <a:endCxn id="11" idx="0"/>
          </p:cNvCxnSpPr>
          <p:nvPr/>
        </p:nvCxnSpPr>
        <p:spPr bwMode="auto">
          <a:xfrm rot="16200000" flipH="1">
            <a:off x="5258991" y="1756626"/>
            <a:ext cx="424657" cy="1874838"/>
          </a:xfrm>
          <a:prstGeom prst="bentConnector3">
            <a:avLst>
              <a:gd name="adj1" fmla="val 5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244" name="Rechte verbindingslijn 44"/>
          <p:cNvCxnSpPr>
            <a:cxnSpLocks noChangeShapeType="1"/>
            <a:stCxn id="14" idx="2"/>
            <a:endCxn id="8" idx="0"/>
          </p:cNvCxnSpPr>
          <p:nvPr/>
        </p:nvCxnSpPr>
        <p:spPr bwMode="auto">
          <a:xfrm>
            <a:off x="4533900" y="2481717"/>
            <a:ext cx="0" cy="428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245" name="Gebogen verbindingslijn 46"/>
          <p:cNvCxnSpPr>
            <a:cxnSpLocks noChangeShapeType="1"/>
            <a:stCxn id="13" idx="2"/>
            <a:endCxn id="15" idx="0"/>
          </p:cNvCxnSpPr>
          <p:nvPr/>
        </p:nvCxnSpPr>
        <p:spPr bwMode="auto">
          <a:xfrm rot="16200000" flipH="1">
            <a:off x="5257802" y="981795"/>
            <a:ext cx="428624" cy="1870074"/>
          </a:xfrm>
          <a:prstGeom prst="bentConnector3">
            <a:avLst>
              <a:gd name="adj1" fmla="val 5000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246" name="Rechte verbindingslijn 48"/>
          <p:cNvCxnSpPr>
            <a:cxnSpLocks noChangeShapeType="1"/>
            <a:stCxn id="13" idx="2"/>
            <a:endCxn id="14" idx="0"/>
          </p:cNvCxnSpPr>
          <p:nvPr/>
        </p:nvCxnSpPr>
        <p:spPr bwMode="auto">
          <a:xfrm flipH="1">
            <a:off x="4533901" y="1702520"/>
            <a:ext cx="3175" cy="4233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0" name="Tekstvak 49"/>
          <p:cNvSpPr txBox="1"/>
          <p:nvPr/>
        </p:nvSpPr>
        <p:spPr>
          <a:xfrm>
            <a:off x="7092951" y="2006005"/>
            <a:ext cx="1655763" cy="655564"/>
          </a:xfrm>
          <a:prstGeom prst="rect">
            <a:avLst/>
          </a:prstGeom>
          <a:noFill/>
        </p:spPr>
        <p:txBody>
          <a:bodyPr>
            <a:spAutoFit/>
          </a:bodyPr>
          <a:lstStyle/>
          <a:p>
            <a:pPr algn="l">
              <a:buNone/>
              <a:defRPr/>
            </a:pPr>
            <a:r>
              <a:rPr lang="nl-NL" sz="1200" b="1" dirty="0">
                <a:solidFill>
                  <a:srgbClr val="FF0000"/>
                </a:solidFill>
                <a:latin typeface="+mn-lt"/>
                <a:ea typeface="Tahoma" pitchFamily="34" charset="0"/>
                <a:cs typeface="Tahoma" pitchFamily="34" charset="0"/>
              </a:rPr>
              <a:t>Opdrachtgever</a:t>
            </a:r>
          </a:p>
          <a:p>
            <a:pPr algn="l">
              <a:buNone/>
              <a:defRPr/>
            </a:pPr>
            <a:r>
              <a:rPr lang="nl-NL" sz="1200" dirty="0">
                <a:solidFill>
                  <a:schemeClr val="tx1">
                    <a:lumMod val="50000"/>
                  </a:schemeClr>
                </a:solidFill>
                <a:latin typeface="+mn-lt"/>
                <a:ea typeface="Tahoma" pitchFamily="34" charset="0"/>
                <a:cs typeface="Tahoma" pitchFamily="34" charset="0"/>
              </a:rPr>
              <a:t>Zeker stellen  projectdoelen </a:t>
            </a:r>
          </a:p>
        </p:txBody>
      </p:sp>
      <p:sp>
        <p:nvSpPr>
          <p:cNvPr id="52" name="Tekstvak 51"/>
          <p:cNvSpPr txBox="1"/>
          <p:nvPr/>
        </p:nvSpPr>
        <p:spPr>
          <a:xfrm>
            <a:off x="7092951" y="2785988"/>
            <a:ext cx="1800225" cy="655564"/>
          </a:xfrm>
          <a:prstGeom prst="rect">
            <a:avLst/>
          </a:prstGeom>
          <a:noFill/>
        </p:spPr>
        <p:txBody>
          <a:bodyPr>
            <a:spAutoFit/>
          </a:bodyPr>
          <a:lstStyle/>
          <a:p>
            <a:pPr algn="l">
              <a:buNone/>
              <a:defRPr/>
            </a:pPr>
            <a:r>
              <a:rPr lang="nl-NL" sz="1200" b="1">
                <a:solidFill>
                  <a:srgbClr val="FF0000"/>
                </a:solidFill>
                <a:latin typeface="+mn-lt"/>
                <a:ea typeface="Tahoma" pitchFamily="34" charset="0"/>
                <a:cs typeface="Tahoma" pitchFamily="34" charset="0"/>
              </a:rPr>
              <a:t>Opdrachtgever / PM</a:t>
            </a:r>
          </a:p>
          <a:p>
            <a:pPr algn="l">
              <a:buNone/>
              <a:defRPr/>
            </a:pPr>
            <a:r>
              <a:rPr lang="nl-NL" sz="1200">
                <a:solidFill>
                  <a:schemeClr val="tx1">
                    <a:lumMod val="50000"/>
                  </a:schemeClr>
                </a:solidFill>
                <a:latin typeface="+mn-lt"/>
                <a:ea typeface="Tahoma" pitchFamily="34" charset="0"/>
                <a:cs typeface="Tahoma" pitchFamily="34" charset="0"/>
              </a:rPr>
              <a:t>Bekostigen risico’s en risicomaatregelen</a:t>
            </a:r>
          </a:p>
        </p:txBody>
      </p:sp>
      <p:sp>
        <p:nvSpPr>
          <p:cNvPr id="53" name="Tekstvak 52"/>
          <p:cNvSpPr txBox="1"/>
          <p:nvPr/>
        </p:nvSpPr>
        <p:spPr>
          <a:xfrm>
            <a:off x="-77677" y="2886203"/>
            <a:ext cx="1979613" cy="480131"/>
          </a:xfrm>
          <a:prstGeom prst="rect">
            <a:avLst/>
          </a:prstGeom>
          <a:noFill/>
        </p:spPr>
        <p:txBody>
          <a:bodyPr>
            <a:spAutoFit/>
          </a:bodyPr>
          <a:lstStyle/>
          <a:p>
            <a:pPr algn="r">
              <a:buNone/>
              <a:defRPr/>
            </a:pPr>
            <a:r>
              <a:rPr lang="nl-NL" sz="1200" b="1">
                <a:solidFill>
                  <a:srgbClr val="FF0000"/>
                </a:solidFill>
                <a:latin typeface="+mn-lt"/>
                <a:ea typeface="Tahoma" pitchFamily="34" charset="0"/>
                <a:cs typeface="Tahoma" pitchFamily="34" charset="0"/>
              </a:rPr>
              <a:t>Wijzigingsautoriteit</a:t>
            </a:r>
          </a:p>
          <a:p>
            <a:pPr algn="r">
              <a:buNone/>
              <a:defRPr/>
            </a:pPr>
            <a:r>
              <a:rPr lang="nl-NL" sz="1200">
                <a:solidFill>
                  <a:schemeClr val="tx1">
                    <a:lumMod val="50000"/>
                  </a:schemeClr>
                </a:solidFill>
                <a:latin typeface="+mn-lt"/>
                <a:ea typeface="Tahoma" pitchFamily="34" charset="0"/>
                <a:cs typeface="Tahoma" pitchFamily="34" charset="0"/>
              </a:rPr>
              <a:t>Bekostigen RFC’s</a:t>
            </a:r>
          </a:p>
        </p:txBody>
      </p:sp>
      <p:sp>
        <p:nvSpPr>
          <p:cNvPr id="54" name="Tekstvak 53"/>
          <p:cNvSpPr txBox="1"/>
          <p:nvPr/>
        </p:nvSpPr>
        <p:spPr>
          <a:xfrm>
            <a:off x="138223" y="3649588"/>
            <a:ext cx="1763713" cy="480131"/>
          </a:xfrm>
          <a:prstGeom prst="rect">
            <a:avLst/>
          </a:prstGeom>
          <a:noFill/>
        </p:spPr>
        <p:txBody>
          <a:bodyPr>
            <a:spAutoFit/>
          </a:bodyPr>
          <a:lstStyle/>
          <a:p>
            <a:pPr algn="r">
              <a:buNone/>
              <a:defRPr/>
            </a:pPr>
            <a:r>
              <a:rPr lang="nl-NL" sz="1200" b="1" dirty="0">
                <a:solidFill>
                  <a:srgbClr val="FF0000"/>
                </a:solidFill>
                <a:latin typeface="+mn-lt"/>
                <a:ea typeface="Tahoma" pitchFamily="34" charset="0"/>
                <a:cs typeface="Tahoma" pitchFamily="34" charset="0"/>
              </a:rPr>
              <a:t>Projectmanager</a:t>
            </a:r>
          </a:p>
          <a:p>
            <a:pPr algn="r">
              <a:buNone/>
              <a:defRPr/>
            </a:pPr>
            <a:r>
              <a:rPr lang="nl-NL" sz="1200" dirty="0">
                <a:solidFill>
                  <a:schemeClr val="tx1">
                    <a:lumMod val="50000"/>
                  </a:schemeClr>
                </a:solidFill>
                <a:latin typeface="+mn-lt"/>
                <a:ea typeface="Tahoma" pitchFamily="34" charset="0"/>
                <a:cs typeface="Tahoma" pitchFamily="34" charset="0"/>
              </a:rPr>
              <a:t>Opvangen tegenvallers</a:t>
            </a:r>
          </a:p>
        </p:txBody>
      </p:sp>
      <p:sp>
        <p:nvSpPr>
          <p:cNvPr id="139298" name="Rechthoek 9"/>
          <p:cNvSpPr>
            <a:spLocks noChangeArrowheads="1"/>
          </p:cNvSpPr>
          <p:nvPr/>
        </p:nvSpPr>
        <p:spPr bwMode="auto">
          <a:xfrm>
            <a:off x="2339975" y="4406561"/>
            <a:ext cx="431800" cy="119063"/>
          </a:xfrm>
          <a:prstGeom prst="rect">
            <a:avLst/>
          </a:prstGeom>
          <a:solidFill>
            <a:srgbClr val="FFC000"/>
          </a:solidFill>
          <a:ln w="6350" algn="ctr">
            <a:solidFill>
              <a:schemeClr val="tx1"/>
            </a:solidFill>
            <a:round/>
            <a:headEnd/>
            <a:tailEnd/>
          </a:ln>
        </p:spPr>
        <p:txBody>
          <a:bodyPr lIns="90000" tIns="46800" rIns="90000" bIns="46800" anchor="ctr"/>
          <a:lstStyle/>
          <a:p>
            <a:pPr eaLnBrk="1" hangingPunct="1">
              <a:spcBef>
                <a:spcPts val="600"/>
              </a:spcBef>
              <a:buClr>
                <a:schemeClr val="accent2"/>
              </a:buClr>
              <a:buNone/>
            </a:pPr>
            <a:endParaRPr lang="nl-NL" sz="2000">
              <a:solidFill>
                <a:srgbClr val="FFC000"/>
              </a:solidFill>
              <a:latin typeface="+mn-lt"/>
              <a:cs typeface="Arial" charset="0"/>
            </a:endParaRPr>
          </a:p>
        </p:txBody>
      </p:sp>
      <p:sp>
        <p:nvSpPr>
          <p:cNvPr id="139299" name="Rechthoek 43"/>
          <p:cNvSpPr>
            <a:spLocks noChangeArrowheads="1"/>
          </p:cNvSpPr>
          <p:nvPr/>
        </p:nvSpPr>
        <p:spPr bwMode="auto">
          <a:xfrm>
            <a:off x="3132138" y="4406561"/>
            <a:ext cx="431800" cy="119063"/>
          </a:xfrm>
          <a:prstGeom prst="rect">
            <a:avLst/>
          </a:prstGeom>
          <a:solidFill>
            <a:srgbClr val="FFC000"/>
          </a:solidFill>
          <a:ln w="6350" algn="ctr">
            <a:solidFill>
              <a:schemeClr val="tx1"/>
            </a:solidFill>
            <a:round/>
            <a:headEnd/>
            <a:tailEnd/>
          </a:ln>
        </p:spPr>
        <p:txBody>
          <a:bodyPr lIns="90000" tIns="46800" rIns="90000" bIns="46800" anchor="ctr"/>
          <a:lstStyle/>
          <a:p>
            <a:pPr eaLnBrk="1" hangingPunct="1">
              <a:spcBef>
                <a:spcPts val="600"/>
              </a:spcBef>
              <a:buClr>
                <a:schemeClr val="accent2"/>
              </a:buClr>
              <a:buNone/>
            </a:pPr>
            <a:endParaRPr lang="nl-NL" sz="2000">
              <a:solidFill>
                <a:srgbClr val="FFC000"/>
              </a:solidFill>
              <a:latin typeface="+mn-lt"/>
              <a:cs typeface="Arial" charset="0"/>
            </a:endParaRPr>
          </a:p>
        </p:txBody>
      </p:sp>
      <p:sp>
        <p:nvSpPr>
          <p:cNvPr id="139300" name="Rechthoek 44"/>
          <p:cNvSpPr>
            <a:spLocks noChangeArrowheads="1"/>
          </p:cNvSpPr>
          <p:nvPr/>
        </p:nvSpPr>
        <p:spPr bwMode="auto">
          <a:xfrm>
            <a:off x="3924300" y="4406561"/>
            <a:ext cx="431800" cy="119063"/>
          </a:xfrm>
          <a:prstGeom prst="rect">
            <a:avLst/>
          </a:prstGeom>
          <a:solidFill>
            <a:srgbClr val="FFC000"/>
          </a:solidFill>
          <a:ln w="6350" algn="ctr">
            <a:solidFill>
              <a:schemeClr val="tx1"/>
            </a:solidFill>
            <a:round/>
            <a:headEnd/>
            <a:tailEnd/>
          </a:ln>
        </p:spPr>
        <p:txBody>
          <a:bodyPr lIns="90000" tIns="46800" rIns="90000" bIns="46800" anchor="ctr"/>
          <a:lstStyle/>
          <a:p>
            <a:pPr eaLnBrk="1" hangingPunct="1">
              <a:spcBef>
                <a:spcPts val="600"/>
              </a:spcBef>
              <a:buClr>
                <a:schemeClr val="accent2"/>
              </a:buClr>
              <a:buNone/>
            </a:pPr>
            <a:endParaRPr lang="nl-NL" sz="2000">
              <a:solidFill>
                <a:srgbClr val="FFC000"/>
              </a:solidFill>
              <a:latin typeface="+mn-lt"/>
              <a:cs typeface="Arial" charset="0"/>
            </a:endParaRPr>
          </a:p>
        </p:txBody>
      </p:sp>
      <p:sp>
        <p:nvSpPr>
          <p:cNvPr id="139301" name="Rechthoek 45"/>
          <p:cNvSpPr>
            <a:spLocks noChangeArrowheads="1"/>
          </p:cNvSpPr>
          <p:nvPr/>
        </p:nvSpPr>
        <p:spPr bwMode="auto">
          <a:xfrm>
            <a:off x="4716463" y="4406561"/>
            <a:ext cx="431800" cy="119063"/>
          </a:xfrm>
          <a:prstGeom prst="rect">
            <a:avLst/>
          </a:prstGeom>
          <a:solidFill>
            <a:srgbClr val="FFC000"/>
          </a:solidFill>
          <a:ln w="6350" algn="ctr">
            <a:solidFill>
              <a:schemeClr val="tx1"/>
            </a:solidFill>
            <a:round/>
            <a:headEnd/>
            <a:tailEnd/>
          </a:ln>
        </p:spPr>
        <p:txBody>
          <a:bodyPr lIns="90000" tIns="46800" rIns="90000" bIns="46800" anchor="ctr"/>
          <a:lstStyle/>
          <a:p>
            <a:pPr eaLnBrk="1" hangingPunct="1">
              <a:spcBef>
                <a:spcPts val="600"/>
              </a:spcBef>
              <a:buClr>
                <a:schemeClr val="accent2"/>
              </a:buClr>
              <a:buNone/>
            </a:pPr>
            <a:endParaRPr lang="nl-NL" sz="2000">
              <a:solidFill>
                <a:srgbClr val="FFC000"/>
              </a:solidFill>
              <a:latin typeface="+mn-lt"/>
              <a:cs typeface="Arial" charset="0"/>
            </a:endParaRPr>
          </a:p>
        </p:txBody>
      </p:sp>
      <p:sp>
        <p:nvSpPr>
          <p:cNvPr id="139302" name="Rechthoek 46"/>
          <p:cNvSpPr>
            <a:spLocks noChangeArrowheads="1"/>
          </p:cNvSpPr>
          <p:nvPr/>
        </p:nvSpPr>
        <p:spPr bwMode="auto">
          <a:xfrm>
            <a:off x="5508625" y="4406561"/>
            <a:ext cx="431800" cy="119063"/>
          </a:xfrm>
          <a:prstGeom prst="rect">
            <a:avLst/>
          </a:prstGeom>
          <a:solidFill>
            <a:srgbClr val="FFC000"/>
          </a:solidFill>
          <a:ln w="6350" algn="ctr">
            <a:solidFill>
              <a:schemeClr val="tx1"/>
            </a:solidFill>
            <a:round/>
            <a:headEnd/>
            <a:tailEnd/>
          </a:ln>
        </p:spPr>
        <p:txBody>
          <a:bodyPr lIns="90000" tIns="46800" rIns="90000" bIns="46800" anchor="ctr"/>
          <a:lstStyle/>
          <a:p>
            <a:pPr eaLnBrk="1" hangingPunct="1">
              <a:spcBef>
                <a:spcPts val="600"/>
              </a:spcBef>
              <a:buClr>
                <a:schemeClr val="accent2"/>
              </a:buClr>
              <a:buNone/>
            </a:pPr>
            <a:endParaRPr lang="nl-NL" sz="2000">
              <a:solidFill>
                <a:srgbClr val="FFC000"/>
              </a:solidFill>
              <a:latin typeface="+mn-lt"/>
              <a:cs typeface="Arial" charset="0"/>
            </a:endParaRPr>
          </a:p>
        </p:txBody>
      </p:sp>
      <p:sp>
        <p:nvSpPr>
          <p:cNvPr id="139303" name="Rechthoek 47"/>
          <p:cNvSpPr>
            <a:spLocks noChangeArrowheads="1"/>
          </p:cNvSpPr>
          <p:nvPr/>
        </p:nvSpPr>
        <p:spPr bwMode="auto">
          <a:xfrm>
            <a:off x="6300788" y="4406561"/>
            <a:ext cx="431800" cy="119063"/>
          </a:xfrm>
          <a:prstGeom prst="rect">
            <a:avLst/>
          </a:prstGeom>
          <a:solidFill>
            <a:srgbClr val="FFC000"/>
          </a:solidFill>
          <a:ln w="6350" algn="ctr">
            <a:solidFill>
              <a:schemeClr val="tx1"/>
            </a:solidFill>
            <a:round/>
            <a:headEnd/>
            <a:tailEnd/>
          </a:ln>
        </p:spPr>
        <p:txBody>
          <a:bodyPr lIns="90000" tIns="46800" rIns="90000" bIns="46800" anchor="ctr"/>
          <a:lstStyle/>
          <a:p>
            <a:pPr eaLnBrk="1" hangingPunct="1">
              <a:spcBef>
                <a:spcPts val="600"/>
              </a:spcBef>
              <a:buClr>
                <a:schemeClr val="accent2"/>
              </a:buClr>
              <a:buNone/>
            </a:pPr>
            <a:endParaRPr lang="nl-NL" sz="2000">
              <a:solidFill>
                <a:srgbClr val="FFC000"/>
              </a:solidFill>
              <a:latin typeface="+mn-lt"/>
              <a:cs typeface="Arial" charset="0"/>
            </a:endParaRPr>
          </a:p>
        </p:txBody>
      </p:sp>
      <p:sp>
        <p:nvSpPr>
          <p:cNvPr id="49" name="Tekstvak 48"/>
          <p:cNvSpPr txBox="1"/>
          <p:nvPr/>
        </p:nvSpPr>
        <p:spPr>
          <a:xfrm>
            <a:off x="6732589" y="4381426"/>
            <a:ext cx="1800225" cy="480131"/>
          </a:xfrm>
          <a:prstGeom prst="rect">
            <a:avLst/>
          </a:prstGeom>
          <a:noFill/>
        </p:spPr>
        <p:txBody>
          <a:bodyPr>
            <a:spAutoFit/>
          </a:bodyPr>
          <a:lstStyle/>
          <a:p>
            <a:pPr algn="l">
              <a:buNone/>
              <a:defRPr/>
            </a:pPr>
            <a:r>
              <a:rPr lang="nl-NL" sz="1200" b="1">
                <a:solidFill>
                  <a:srgbClr val="FF0000"/>
                </a:solidFill>
                <a:latin typeface="+mn-lt"/>
                <a:ea typeface="Tahoma" pitchFamily="34" charset="0"/>
                <a:cs typeface="Tahoma" pitchFamily="34" charset="0"/>
              </a:rPr>
              <a:t>Teammanagers</a:t>
            </a:r>
          </a:p>
          <a:p>
            <a:pPr algn="l">
              <a:buNone/>
              <a:defRPr/>
            </a:pPr>
            <a:r>
              <a:rPr lang="nl-NL" sz="1200">
                <a:solidFill>
                  <a:schemeClr val="tx1">
                    <a:lumMod val="50000"/>
                  </a:schemeClr>
                </a:solidFill>
                <a:latin typeface="+mn-lt"/>
                <a:ea typeface="Tahoma" pitchFamily="34" charset="0"/>
                <a:cs typeface="Tahoma" pitchFamily="34" charset="0"/>
              </a:rPr>
              <a:t>Marges</a:t>
            </a:r>
            <a:endParaRPr lang="nl-NL" sz="1200" b="1">
              <a:solidFill>
                <a:srgbClr val="FF0000"/>
              </a:solidFill>
              <a:latin typeface="+mn-lt"/>
              <a:ea typeface="Tahoma" pitchFamily="34" charset="0"/>
              <a:cs typeface="Tahoma" pitchFamily="34" charset="0"/>
            </a:endParaRPr>
          </a:p>
        </p:txBody>
      </p:sp>
      <p:sp>
        <p:nvSpPr>
          <p:cNvPr id="3" name="Slide Number Placeholder 2">
            <a:extLst>
              <a:ext uri="{FF2B5EF4-FFF2-40B4-BE49-F238E27FC236}">
                <a16:creationId xmlns:a16="http://schemas.microsoft.com/office/drawing/2014/main" id="{1495BED1-4185-2542-AA60-2B54328EF4F4}"/>
              </a:ext>
            </a:extLst>
          </p:cNvPr>
          <p:cNvSpPr>
            <a:spLocks noGrp="1"/>
          </p:cNvSpPr>
          <p:nvPr>
            <p:ph type="sldNum" sz="quarter" idx="4"/>
          </p:nvPr>
        </p:nvSpPr>
        <p:spPr/>
        <p:txBody>
          <a:bodyPr/>
          <a:lstStyle/>
          <a:p>
            <a:fld id="{8375054B-0626-094F-AF93-178AFB032A1C}" type="slidenum">
              <a:rPr lang="nl-NL" smtClean="0"/>
              <a:pPr/>
              <a:t>108</a:t>
            </a:fld>
            <a:endParaRPr lang="nl-NL" dirty="0"/>
          </a:p>
        </p:txBody>
      </p:sp>
    </p:spTree>
    <p:extLst>
      <p:ext uri="{BB962C8B-B14F-4D97-AF65-F5344CB8AC3E}">
        <p14:creationId xmlns:p14="http://schemas.microsoft.com/office/powerpoint/2010/main" val="2676453478"/>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A24DF-79A9-4BB0-875A-08BC8320441B}"/>
              </a:ext>
            </a:extLst>
          </p:cNvPr>
          <p:cNvSpPr>
            <a:spLocks noGrp="1"/>
          </p:cNvSpPr>
          <p:nvPr>
            <p:ph type="title"/>
          </p:nvPr>
        </p:nvSpPr>
        <p:spPr/>
        <p:txBody>
          <a:bodyPr/>
          <a:lstStyle/>
          <a:p>
            <a:r>
              <a:rPr lang="nl-NL" dirty="0"/>
              <a:t>Budget- en kostenbewaking</a:t>
            </a:r>
          </a:p>
        </p:txBody>
      </p:sp>
      <p:pic>
        <p:nvPicPr>
          <p:cNvPr id="4" name="Afbeelding 3">
            <a:extLst>
              <a:ext uri="{FF2B5EF4-FFF2-40B4-BE49-F238E27FC236}">
                <a16:creationId xmlns:a16="http://schemas.microsoft.com/office/drawing/2014/main" id="{30FD8A18-05E1-4B13-8981-D6A7443B6486}"/>
              </a:ext>
            </a:extLst>
          </p:cNvPr>
          <p:cNvPicPr>
            <a:picLocks noChangeAspect="1"/>
          </p:cNvPicPr>
          <p:nvPr/>
        </p:nvPicPr>
        <p:blipFill>
          <a:blip r:embed="rId2"/>
          <a:stretch>
            <a:fillRect/>
          </a:stretch>
        </p:blipFill>
        <p:spPr>
          <a:xfrm>
            <a:off x="712897" y="1360802"/>
            <a:ext cx="7718205" cy="2993395"/>
          </a:xfrm>
          <a:prstGeom prst="rect">
            <a:avLst/>
          </a:prstGeom>
        </p:spPr>
      </p:pic>
      <p:sp>
        <p:nvSpPr>
          <p:cNvPr id="5" name="Slide Number Placeholder 4">
            <a:extLst>
              <a:ext uri="{FF2B5EF4-FFF2-40B4-BE49-F238E27FC236}">
                <a16:creationId xmlns:a16="http://schemas.microsoft.com/office/drawing/2014/main" id="{D0A367EB-7B6C-3748-A0C0-1EF90568DECA}"/>
              </a:ext>
            </a:extLst>
          </p:cNvPr>
          <p:cNvSpPr>
            <a:spLocks noGrp="1"/>
          </p:cNvSpPr>
          <p:nvPr>
            <p:ph type="sldNum" sz="quarter" idx="4"/>
          </p:nvPr>
        </p:nvSpPr>
        <p:spPr/>
        <p:txBody>
          <a:bodyPr/>
          <a:lstStyle/>
          <a:p>
            <a:fld id="{8375054B-0626-094F-AF93-178AFB032A1C}" type="slidenum">
              <a:rPr lang="nl-NL" smtClean="0"/>
              <a:pPr/>
              <a:t>109</a:t>
            </a:fld>
            <a:endParaRPr lang="nl-NL" dirty="0"/>
          </a:p>
        </p:txBody>
      </p:sp>
    </p:spTree>
    <p:extLst>
      <p:ext uri="{BB962C8B-B14F-4D97-AF65-F5344CB8AC3E}">
        <p14:creationId xmlns:p14="http://schemas.microsoft.com/office/powerpoint/2010/main" val="301350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dirty="0">
                <a:latin typeface="Tahoma" charset="0"/>
              </a:rPr>
              <a:t>Wat is projectmanagement?</a:t>
            </a:r>
            <a:endParaRPr lang="nl-NL" dirty="0">
              <a:effectLst/>
              <a:latin typeface="Tahoma" charset="0"/>
            </a:endParaRPr>
          </a:p>
        </p:txBody>
      </p:sp>
      <p:sp>
        <p:nvSpPr>
          <p:cNvPr id="11268" name="Rectangle 3"/>
          <p:cNvSpPr>
            <a:spLocks noGrp="1" noChangeArrowheads="1"/>
          </p:cNvSpPr>
          <p:nvPr>
            <p:ph idx="1"/>
          </p:nvPr>
        </p:nvSpPr>
        <p:spPr/>
        <p:txBody>
          <a:bodyPr/>
          <a:lstStyle/>
          <a:p>
            <a:pPr marL="0" indent="0"/>
            <a:r>
              <a:rPr lang="nl-NL" i="1" dirty="0">
                <a:latin typeface="Tahoma" charset="0"/>
              </a:rPr>
              <a:t>Projectmanagement</a:t>
            </a:r>
          </a:p>
          <a:p>
            <a:pPr>
              <a:buFontTx/>
              <a:buChar char="•"/>
            </a:pPr>
            <a:r>
              <a:rPr lang="nl-NL" i="1" dirty="0">
                <a:latin typeface="Tahoma" charset="0"/>
              </a:rPr>
              <a:t>Het geheel van alle leidinggevende taken die nodig zijn om het projectresultaat op te leveren.</a:t>
            </a:r>
          </a:p>
          <a:p>
            <a:pPr>
              <a:buFontTx/>
              <a:buChar char="•"/>
            </a:pPr>
            <a:endParaRPr lang="nl-NL" i="1" dirty="0">
              <a:latin typeface="Tahoma" charset="0"/>
            </a:endParaRPr>
          </a:p>
          <a:p>
            <a:pPr>
              <a:buFontTx/>
              <a:buChar char="•"/>
            </a:pPr>
            <a:r>
              <a:rPr lang="nl-NL" i="1" dirty="0">
                <a:latin typeface="Tahoma" charset="0"/>
              </a:rPr>
              <a:t>Projectmanagement omvat het plannen, organiseren, controleren en besturen van alle aspecten van het project en het motiveren van alle bij het project betrokken partijen</a:t>
            </a:r>
          </a:p>
          <a:p>
            <a:pPr marL="0" indent="0"/>
            <a:endParaRPr lang="nl-NL" i="1" dirty="0">
              <a:latin typeface="Tahoma" charset="0"/>
            </a:endParaRPr>
          </a:p>
          <a:p>
            <a:pPr marL="0" indent="0"/>
            <a:r>
              <a:rPr lang="nl-NL" i="1" dirty="0">
                <a:latin typeface="Tahoma" charset="0"/>
              </a:rPr>
              <a:t>Projectmanagement wordt ingevuld door:</a:t>
            </a:r>
          </a:p>
          <a:p>
            <a:pPr>
              <a:buFontTx/>
              <a:buChar char="•"/>
            </a:pPr>
            <a:r>
              <a:rPr lang="nl-NL" i="1" dirty="0">
                <a:latin typeface="Tahoma" charset="0"/>
              </a:rPr>
              <a:t>Opdrachtgever</a:t>
            </a:r>
          </a:p>
          <a:p>
            <a:pPr>
              <a:buFontTx/>
              <a:buChar char="•"/>
            </a:pPr>
            <a:r>
              <a:rPr lang="nl-NL" i="1" dirty="0">
                <a:latin typeface="Tahoma" charset="0"/>
              </a:rPr>
              <a:t>Projectmanager</a:t>
            </a:r>
          </a:p>
          <a:p>
            <a:pPr>
              <a:buFontTx/>
              <a:buChar char="•"/>
            </a:pPr>
            <a:r>
              <a:rPr lang="nl-NL" i="1" dirty="0">
                <a:latin typeface="Tahoma" charset="0"/>
              </a:rPr>
              <a:t>Teammanagers</a:t>
            </a:r>
          </a:p>
        </p:txBody>
      </p:sp>
      <p:sp>
        <p:nvSpPr>
          <p:cNvPr id="2" name="Slide Number Placeholder 1">
            <a:extLst>
              <a:ext uri="{FF2B5EF4-FFF2-40B4-BE49-F238E27FC236}">
                <a16:creationId xmlns:a16="http://schemas.microsoft.com/office/drawing/2014/main" id="{44AA3CC4-50DB-F840-9893-C89A0818408C}"/>
              </a:ext>
            </a:extLst>
          </p:cNvPr>
          <p:cNvSpPr>
            <a:spLocks noGrp="1"/>
          </p:cNvSpPr>
          <p:nvPr>
            <p:ph type="sldNum" sz="quarter" idx="4"/>
          </p:nvPr>
        </p:nvSpPr>
        <p:spPr/>
        <p:txBody>
          <a:bodyPr/>
          <a:lstStyle/>
          <a:p>
            <a:fld id="{8375054B-0626-094F-AF93-178AFB032A1C}" type="slidenum">
              <a:rPr lang="nl-NL" smtClean="0"/>
              <a:pPr/>
              <a:t>11</a:t>
            </a:fld>
            <a:endParaRPr lang="nl-NL" dirty="0"/>
          </a:p>
        </p:txBody>
      </p:sp>
    </p:spTree>
    <p:extLst>
      <p:ext uri="{BB962C8B-B14F-4D97-AF65-F5344CB8AC3E}">
        <p14:creationId xmlns:p14="http://schemas.microsoft.com/office/powerpoint/2010/main" val="2434255908"/>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2"/>
          <p:cNvSpPr>
            <a:spLocks noGrp="1" noChangeArrowheads="1"/>
          </p:cNvSpPr>
          <p:nvPr>
            <p:ph type="title" idx="4294967295"/>
          </p:nvPr>
        </p:nvSpPr>
        <p:spPr>
          <a:xfrm>
            <a:off x="900114" y="277813"/>
            <a:ext cx="6696075"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
                <a:effectLst/>
                <a:latin typeface="Tahoma" charset="0"/>
              </a:rPr>
              <a:t>Administraties</a:t>
            </a:r>
          </a:p>
        </p:txBody>
      </p:sp>
      <p:sp>
        <p:nvSpPr>
          <p:cNvPr id="181252" name="Rectangle 3"/>
          <p:cNvSpPr>
            <a:spLocks noGrp="1" noChangeArrowheads="1"/>
          </p:cNvSpPr>
          <p:nvPr>
            <p:ph type="body" idx="4294967295"/>
          </p:nvPr>
        </p:nvSpPr>
        <p:spPr>
          <a:xfrm>
            <a:off x="683568" y="893763"/>
            <a:ext cx="7772400" cy="3429000"/>
          </a:xfrm>
        </p:spPr>
        <p:txBody>
          <a:bodyPr/>
          <a:lstStyle/>
          <a:p>
            <a:r>
              <a:rPr lang="nl" sz="1600" dirty="0">
                <a:latin typeface="Tahoma" charset="0"/>
              </a:rPr>
              <a:t>Projectenadministratie (extra comptable):</a:t>
            </a:r>
          </a:p>
          <a:p>
            <a:pPr>
              <a:buFont typeface="Arial" panose="020B0604020202020204" pitchFamily="34" charset="0"/>
              <a:buChar char="•"/>
            </a:pPr>
            <a:r>
              <a:rPr lang="nl" sz="1600" dirty="0">
                <a:latin typeface="Tahoma" charset="0"/>
              </a:rPr>
              <a:t>Budgetbewaking</a:t>
            </a:r>
          </a:p>
          <a:p>
            <a:pPr>
              <a:buFont typeface="Arial" panose="020B0604020202020204" pitchFamily="34" charset="0"/>
              <a:buChar char="•"/>
            </a:pPr>
            <a:r>
              <a:rPr lang="nl" sz="1600" dirty="0">
                <a:latin typeface="Tahoma" charset="0"/>
              </a:rPr>
              <a:t>Overzicht van verplichtingen </a:t>
            </a:r>
            <a:r>
              <a:rPr lang="nl-NL" sz="1600" dirty="0">
                <a:latin typeface="Tahoma" charset="0"/>
              </a:rPr>
              <a:t>/ </a:t>
            </a:r>
            <a:r>
              <a:rPr lang="nl" sz="1600" dirty="0">
                <a:latin typeface="Tahoma" charset="0"/>
              </a:rPr>
              <a:t>facturen</a:t>
            </a:r>
          </a:p>
          <a:p>
            <a:endParaRPr lang="nl" sz="1600" dirty="0">
              <a:latin typeface="Tahoma" charset="0"/>
            </a:endParaRPr>
          </a:p>
          <a:p>
            <a:r>
              <a:rPr lang="nl" sz="1600" dirty="0">
                <a:latin typeface="Tahoma" charset="0"/>
              </a:rPr>
              <a:t>Bedrijfsadministratie:</a:t>
            </a:r>
          </a:p>
          <a:p>
            <a:pPr indent="-285750">
              <a:buFont typeface="Arial" panose="020B0604020202020204" pitchFamily="34" charset="0"/>
              <a:buChar char="•"/>
            </a:pPr>
            <a:r>
              <a:rPr lang="nl" sz="1600" dirty="0">
                <a:latin typeface="Tahoma" charset="0"/>
              </a:rPr>
              <a:t>Overzicht van facturen en betalingen</a:t>
            </a:r>
          </a:p>
          <a:p>
            <a:pPr indent="-285750">
              <a:buFont typeface="Arial" panose="020B0604020202020204" pitchFamily="34" charset="0"/>
              <a:buChar char="•"/>
            </a:pPr>
            <a:r>
              <a:rPr lang="nl" sz="1600" dirty="0">
                <a:latin typeface="Tahoma" charset="0"/>
              </a:rPr>
              <a:t>Doen van de betalingen</a:t>
            </a:r>
          </a:p>
          <a:p>
            <a:pPr lvl="1"/>
            <a:endParaRPr lang="nl" sz="1600" dirty="0">
              <a:latin typeface="Tahoma" charset="0"/>
            </a:endParaRPr>
          </a:p>
          <a:p>
            <a:r>
              <a:rPr lang="nl" sz="1600" dirty="0">
                <a:latin typeface="Tahoma" charset="0"/>
              </a:rPr>
              <a:t>Procuratie (de authoriteit om verplichtingen met derden aan te gaan):</a:t>
            </a:r>
          </a:p>
          <a:p>
            <a:pPr>
              <a:buFont typeface="Arial" panose="020B0604020202020204" pitchFamily="34" charset="0"/>
              <a:buChar char="•"/>
            </a:pPr>
            <a:r>
              <a:rPr lang="nl" sz="1600" dirty="0">
                <a:latin typeface="Tahoma" charset="0"/>
              </a:rPr>
              <a:t>Afsluiten contracten</a:t>
            </a:r>
          </a:p>
          <a:p>
            <a:pPr>
              <a:buFont typeface="Arial" panose="020B0604020202020204" pitchFamily="34" charset="0"/>
              <a:buChar char="•"/>
            </a:pPr>
            <a:r>
              <a:rPr lang="nl" sz="1600" dirty="0">
                <a:latin typeface="Tahoma" charset="0"/>
              </a:rPr>
              <a:t>Doen van betalingen</a:t>
            </a:r>
            <a:br>
              <a:rPr lang="nl" sz="1600" dirty="0">
                <a:latin typeface="Tahoma" charset="0"/>
              </a:rPr>
            </a:br>
            <a:endParaRPr lang="nl" sz="1600" dirty="0">
              <a:latin typeface="Tahoma" charset="0"/>
            </a:endParaRPr>
          </a:p>
          <a:p>
            <a:pPr marL="0" indent="0" algn="ctr"/>
            <a:endParaRPr lang="nl" sz="1600" dirty="0">
              <a:latin typeface="Tahoma" charset="0"/>
            </a:endParaRPr>
          </a:p>
          <a:p>
            <a:pPr marL="0" indent="0" algn="ctr"/>
            <a:r>
              <a:rPr lang="nl" sz="1600" dirty="0">
                <a:latin typeface="Tahoma" charset="0"/>
              </a:rPr>
              <a:t>De projectmanager moet de facturen voor betaling aftekenen voor akkoord</a:t>
            </a:r>
          </a:p>
        </p:txBody>
      </p:sp>
      <p:sp>
        <p:nvSpPr>
          <p:cNvPr id="2" name="Slide Number Placeholder 1">
            <a:extLst>
              <a:ext uri="{FF2B5EF4-FFF2-40B4-BE49-F238E27FC236}">
                <a16:creationId xmlns:a16="http://schemas.microsoft.com/office/drawing/2014/main" id="{2FB0B0EC-9041-C24D-B287-884608DF0789}"/>
              </a:ext>
            </a:extLst>
          </p:cNvPr>
          <p:cNvSpPr>
            <a:spLocks noGrp="1"/>
          </p:cNvSpPr>
          <p:nvPr>
            <p:ph type="sldNum" sz="quarter" idx="10"/>
          </p:nvPr>
        </p:nvSpPr>
        <p:spPr/>
        <p:txBody>
          <a:bodyPr/>
          <a:lstStyle/>
          <a:p>
            <a:fld id="{AC2621BF-E77D-E548-9EEE-B9174F378ACD}" type="slidenum">
              <a:rPr lang="nl-NL" smtClean="0"/>
              <a:pPr/>
              <a:t>110</a:t>
            </a:fld>
            <a:endParaRPr lang="nl-NL" dirty="0"/>
          </a:p>
        </p:txBody>
      </p:sp>
    </p:spTree>
    <p:extLst>
      <p:ext uri="{BB962C8B-B14F-4D97-AF65-F5344CB8AC3E}">
        <p14:creationId xmlns:p14="http://schemas.microsoft.com/office/powerpoint/2010/main" val="1836554059"/>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A24DF-79A9-4BB0-875A-08BC8320441B}"/>
              </a:ext>
            </a:extLst>
          </p:cNvPr>
          <p:cNvSpPr>
            <a:spLocks noGrp="1"/>
          </p:cNvSpPr>
          <p:nvPr>
            <p:ph type="title"/>
          </p:nvPr>
        </p:nvSpPr>
        <p:spPr/>
        <p:txBody>
          <a:bodyPr/>
          <a:lstStyle/>
          <a:p>
            <a:r>
              <a:rPr lang="nl-NL" dirty="0"/>
              <a:t>Administraties</a:t>
            </a:r>
          </a:p>
        </p:txBody>
      </p:sp>
      <p:pic>
        <p:nvPicPr>
          <p:cNvPr id="4" name="Afbeelding 3">
            <a:extLst>
              <a:ext uri="{FF2B5EF4-FFF2-40B4-BE49-F238E27FC236}">
                <a16:creationId xmlns:a16="http://schemas.microsoft.com/office/drawing/2014/main" id="{3CCD07F7-E0FD-4E79-B0B2-3E533D397631}"/>
              </a:ext>
            </a:extLst>
          </p:cNvPr>
          <p:cNvPicPr>
            <a:picLocks noChangeAspect="1"/>
          </p:cNvPicPr>
          <p:nvPr/>
        </p:nvPicPr>
        <p:blipFill>
          <a:blip r:embed="rId2"/>
          <a:stretch>
            <a:fillRect/>
          </a:stretch>
        </p:blipFill>
        <p:spPr>
          <a:xfrm>
            <a:off x="420264" y="1262623"/>
            <a:ext cx="8303472" cy="4115157"/>
          </a:xfrm>
          <a:prstGeom prst="rect">
            <a:avLst/>
          </a:prstGeom>
        </p:spPr>
      </p:pic>
      <p:sp>
        <p:nvSpPr>
          <p:cNvPr id="5" name="Slide Number Placeholder 4">
            <a:extLst>
              <a:ext uri="{FF2B5EF4-FFF2-40B4-BE49-F238E27FC236}">
                <a16:creationId xmlns:a16="http://schemas.microsoft.com/office/drawing/2014/main" id="{6247FA7C-E0F9-1E45-99E9-0346F2D18301}"/>
              </a:ext>
            </a:extLst>
          </p:cNvPr>
          <p:cNvSpPr>
            <a:spLocks noGrp="1"/>
          </p:cNvSpPr>
          <p:nvPr>
            <p:ph type="sldNum" sz="quarter" idx="4"/>
          </p:nvPr>
        </p:nvSpPr>
        <p:spPr/>
        <p:txBody>
          <a:bodyPr/>
          <a:lstStyle/>
          <a:p>
            <a:fld id="{8375054B-0626-094F-AF93-178AFB032A1C}" type="slidenum">
              <a:rPr lang="nl-NL" smtClean="0"/>
              <a:pPr/>
              <a:t>111</a:t>
            </a:fld>
            <a:endParaRPr lang="nl-NL" dirty="0"/>
          </a:p>
        </p:txBody>
      </p:sp>
    </p:spTree>
    <p:extLst>
      <p:ext uri="{BB962C8B-B14F-4D97-AF65-F5344CB8AC3E}">
        <p14:creationId xmlns:p14="http://schemas.microsoft.com/office/powerpoint/2010/main" val="41051167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5.07 Zakelijke rechtvaardiging</a:t>
            </a:r>
          </a:p>
        </p:txBody>
      </p:sp>
      <p:sp>
        <p:nvSpPr>
          <p:cNvPr id="174085" name="Rectangle 3"/>
          <p:cNvSpPr>
            <a:spLocks noGrp="1" noChangeArrowheads="1"/>
          </p:cNvSpPr>
          <p:nvPr>
            <p:ph type="subTitle" idx="1"/>
          </p:nvPr>
        </p:nvSpPr>
        <p:spPr>
          <a:noFill/>
        </p:spPr>
        <p:txBody>
          <a:bodyPr/>
          <a:lstStyle/>
          <a:p>
            <a:pPr marL="0" indent="0" algn="ctr" eaLnBrk="1" hangingPunct="1"/>
            <a:r>
              <a:rPr lang="nl-NL" sz="2000" dirty="0">
                <a:latin typeface="Tahoma" charset="0"/>
              </a:rPr>
              <a:t>De competentie om de zakelijke rechtvaardiging van een project te managen (C14)</a:t>
            </a:r>
            <a:endParaRPr lang="nl" sz="2000" dirty="0">
              <a:latin typeface="Tahoma" charset="0"/>
            </a:endParaRPr>
          </a:p>
        </p:txBody>
      </p:sp>
      <p:sp>
        <p:nvSpPr>
          <p:cNvPr id="2" name="Slide Number Placeholder 1">
            <a:extLst>
              <a:ext uri="{FF2B5EF4-FFF2-40B4-BE49-F238E27FC236}">
                <a16:creationId xmlns:a16="http://schemas.microsoft.com/office/drawing/2014/main" id="{25DBCE3F-78D0-2C49-938D-CA093199F60A}"/>
              </a:ext>
            </a:extLst>
          </p:cNvPr>
          <p:cNvSpPr>
            <a:spLocks noGrp="1"/>
          </p:cNvSpPr>
          <p:nvPr>
            <p:ph type="sldNum" sz="quarter" idx="10"/>
          </p:nvPr>
        </p:nvSpPr>
        <p:spPr/>
        <p:txBody>
          <a:bodyPr/>
          <a:lstStyle/>
          <a:p>
            <a:fld id="{AC2621BF-E77D-E548-9EEE-B9174F378ACD}" type="slidenum">
              <a:rPr lang="nl-NL" smtClean="0"/>
              <a:pPr/>
              <a:t>112</a:t>
            </a:fld>
            <a:endParaRPr lang="nl-NL" dirty="0"/>
          </a:p>
        </p:txBody>
      </p:sp>
    </p:spTree>
    <p:extLst>
      <p:ext uri="{BB962C8B-B14F-4D97-AF65-F5344CB8AC3E}">
        <p14:creationId xmlns:p14="http://schemas.microsoft.com/office/powerpoint/2010/main" val="2069589624"/>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effectLst/>
                <a:latin typeface="Tahoma" charset="0"/>
              </a:rPr>
              <a:t>Business case</a:t>
            </a:r>
          </a:p>
        </p:txBody>
      </p:sp>
      <p:sp>
        <p:nvSpPr>
          <p:cNvPr id="37892" name="Rectangle 3"/>
          <p:cNvSpPr>
            <a:spLocks noGrp="1" noChangeArrowheads="1"/>
          </p:cNvSpPr>
          <p:nvPr>
            <p:ph type="body" idx="1"/>
          </p:nvPr>
        </p:nvSpPr>
        <p:spPr>
          <a:xfrm>
            <a:off x="1116014" y="1152360"/>
            <a:ext cx="6192837" cy="3721364"/>
          </a:xfrm>
        </p:spPr>
        <p:txBody>
          <a:bodyPr/>
          <a:lstStyle/>
          <a:p>
            <a:pPr algn="ctr"/>
            <a:r>
              <a:rPr lang="nl-NL">
                <a:latin typeface="Tahoma" charset="0"/>
              </a:rPr>
              <a:t>Business case is vaak niet meer dan een rituele dans bij start van een project/programma</a:t>
            </a:r>
          </a:p>
          <a:p>
            <a:pPr algn="ctr"/>
            <a:endParaRPr lang="nl-NL">
              <a:latin typeface="Tahoma" charset="0"/>
            </a:endParaRPr>
          </a:p>
          <a:p>
            <a:pPr algn="ctr"/>
            <a:endParaRPr lang="en-US">
              <a:latin typeface="Tahoma" charset="0"/>
            </a:endParaRPr>
          </a:p>
          <a:p>
            <a:pPr algn="ctr"/>
            <a:endParaRPr lang="en-US">
              <a:latin typeface="Tahoma" charset="0"/>
            </a:endParaRPr>
          </a:p>
          <a:p>
            <a:pPr algn="ctr"/>
            <a:endParaRPr lang="en-US">
              <a:latin typeface="Tahoma" charset="0"/>
            </a:endParaRPr>
          </a:p>
          <a:p>
            <a:pPr algn="ctr"/>
            <a:endParaRPr lang="nl-NL">
              <a:latin typeface="Tahoma" charset="0"/>
            </a:endParaRPr>
          </a:p>
          <a:p>
            <a:pPr algn="ctr"/>
            <a:endParaRPr lang="nl-NL">
              <a:latin typeface="Tahoma" charset="0"/>
            </a:endParaRPr>
          </a:p>
          <a:p>
            <a:pPr algn="ctr"/>
            <a:endParaRPr lang="nl-NL">
              <a:latin typeface="Tahoma" charset="0"/>
            </a:endParaRPr>
          </a:p>
          <a:p>
            <a:pPr algn="ctr"/>
            <a:r>
              <a:rPr lang="nl-NL">
                <a:latin typeface="Tahoma" charset="0"/>
              </a:rPr>
              <a:t>1.5 minuut besparing p.p.p.d. </a:t>
            </a:r>
          </a:p>
          <a:p>
            <a:pPr algn="ctr"/>
            <a:r>
              <a:rPr lang="nl-NL">
                <a:latin typeface="Tahoma" charset="0"/>
              </a:rPr>
              <a:t>X 1500 medewerkers </a:t>
            </a:r>
          </a:p>
          <a:p>
            <a:pPr algn="ctr"/>
            <a:r>
              <a:rPr lang="nl-NL">
                <a:latin typeface="Tahoma" charset="0"/>
              </a:rPr>
              <a:t>= lucht</a:t>
            </a:r>
          </a:p>
        </p:txBody>
      </p:sp>
      <p:pic>
        <p:nvPicPr>
          <p:cNvPr id="37893" name="Picture 4" descr="NL-HaNA_2_24_14_02_0_190-078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79839" y="2000349"/>
            <a:ext cx="13811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ChangeArrowheads="1"/>
          </p:cNvSpPr>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lnSpc>
                <a:spcPct val="100000"/>
              </a:lnSpc>
              <a:spcBef>
                <a:spcPct val="0"/>
              </a:spcBef>
              <a:spcAft>
                <a:spcPct val="0"/>
              </a:spcAft>
              <a:buClrTx/>
              <a:buFontTx/>
              <a:buNone/>
              <a:defRPr sz="1400" kern="1200">
                <a:solidFill>
                  <a:schemeClr val="bg1"/>
                </a:solidFill>
                <a:latin typeface="Verdan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a:lstStyle>
          <a:p>
            <a:fld id="{8375054B-0626-094F-AF93-178AFB032A1C}" type="slidenum">
              <a:rPr lang="nl-NL" smtClean="0"/>
              <a:pPr/>
              <a:t>113</a:t>
            </a:fld>
            <a:endParaRPr lang="nl-NL" dirty="0"/>
          </a:p>
        </p:txBody>
      </p:sp>
      <p:sp>
        <p:nvSpPr>
          <p:cNvPr id="2" name="Slide Number Placeholder 1">
            <a:extLst>
              <a:ext uri="{FF2B5EF4-FFF2-40B4-BE49-F238E27FC236}">
                <a16:creationId xmlns:a16="http://schemas.microsoft.com/office/drawing/2014/main" id="{9D124F2C-D876-E344-804B-1E0EAF3D8C38}"/>
              </a:ext>
            </a:extLst>
          </p:cNvPr>
          <p:cNvSpPr>
            <a:spLocks noGrp="1"/>
          </p:cNvSpPr>
          <p:nvPr>
            <p:ph type="sldNum" sz="quarter" idx="4"/>
          </p:nvPr>
        </p:nvSpPr>
        <p:spPr/>
        <p:txBody>
          <a:bodyPr/>
          <a:lstStyle/>
          <a:p>
            <a:fld id="{8375054B-0626-094F-AF93-178AFB032A1C}" type="slidenum">
              <a:rPr lang="nl-NL" smtClean="0"/>
              <a:pPr/>
              <a:t>113</a:t>
            </a:fld>
            <a:endParaRPr lang="nl-NL" dirty="0"/>
          </a:p>
        </p:txBody>
      </p:sp>
    </p:spTree>
    <p:extLst>
      <p:ext uri="{BB962C8B-B14F-4D97-AF65-F5344CB8AC3E}">
        <p14:creationId xmlns:p14="http://schemas.microsoft.com/office/powerpoint/2010/main" val="11512467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Business Case</a:t>
            </a:r>
          </a:p>
        </p:txBody>
      </p:sp>
      <p:sp>
        <p:nvSpPr>
          <p:cNvPr id="38916" name="Rectangle 3"/>
          <p:cNvSpPr>
            <a:spLocks noGrp="1" noChangeArrowheads="1"/>
          </p:cNvSpPr>
          <p:nvPr>
            <p:ph type="body" idx="4294967295"/>
          </p:nvPr>
        </p:nvSpPr>
        <p:spPr>
          <a:xfrm>
            <a:off x="755650" y="879731"/>
            <a:ext cx="6934200" cy="3720042"/>
          </a:xfrm>
        </p:spPr>
        <p:txBody>
          <a:bodyPr/>
          <a:lstStyle/>
          <a:p>
            <a:pPr>
              <a:lnSpc>
                <a:spcPct val="80000"/>
              </a:lnSpc>
            </a:pPr>
            <a:r>
              <a:rPr lang="nl-NL" sz="1600" dirty="0">
                <a:solidFill>
                  <a:srgbClr val="FF0000"/>
                </a:solidFill>
                <a:latin typeface="Tahoma" charset="0"/>
              </a:rPr>
              <a:t>Doel</a:t>
            </a:r>
          </a:p>
          <a:p>
            <a:pPr marL="268288" indent="-268288">
              <a:lnSpc>
                <a:spcPct val="80000"/>
              </a:lnSpc>
              <a:buFontTx/>
              <a:buChar char="•"/>
            </a:pPr>
            <a:r>
              <a:rPr lang="nl-NL" sz="1600" dirty="0">
                <a:solidFill>
                  <a:srgbClr val="333333"/>
                </a:solidFill>
                <a:latin typeface="Tahoma" charset="0"/>
              </a:rPr>
              <a:t>De rechtvaardiging van het project vastleggen </a:t>
            </a:r>
          </a:p>
          <a:p>
            <a:pPr>
              <a:lnSpc>
                <a:spcPct val="80000"/>
              </a:lnSpc>
              <a:buFontTx/>
              <a:buChar char="•"/>
            </a:pPr>
            <a:endParaRPr lang="nl-NL" sz="1600" dirty="0">
              <a:solidFill>
                <a:srgbClr val="333333"/>
              </a:solidFill>
              <a:latin typeface="Tahoma" charset="0"/>
            </a:endParaRPr>
          </a:p>
          <a:p>
            <a:pPr>
              <a:lnSpc>
                <a:spcPct val="80000"/>
              </a:lnSpc>
            </a:pPr>
            <a:r>
              <a:rPr lang="nl-NL" sz="1600" dirty="0">
                <a:solidFill>
                  <a:srgbClr val="FF0000"/>
                </a:solidFill>
                <a:latin typeface="Tahoma" charset="0"/>
              </a:rPr>
              <a:t>Samenstelling</a:t>
            </a:r>
          </a:p>
          <a:p>
            <a:pPr>
              <a:lnSpc>
                <a:spcPct val="80000"/>
              </a:lnSpc>
            </a:pPr>
            <a:endParaRPr lang="nl-NL" sz="1600" dirty="0">
              <a:solidFill>
                <a:srgbClr val="FF0000"/>
              </a:solidFill>
              <a:latin typeface="Tahoma" charset="0"/>
            </a:endParaRPr>
          </a:p>
          <a:p>
            <a:pPr>
              <a:lnSpc>
                <a:spcPct val="80000"/>
              </a:lnSpc>
            </a:pPr>
            <a:endParaRPr lang="nl-NL" sz="1600" dirty="0">
              <a:solidFill>
                <a:srgbClr val="FF0000"/>
              </a:solidFill>
              <a:latin typeface="Tahoma" charset="0"/>
            </a:endParaRPr>
          </a:p>
          <a:p>
            <a:pPr>
              <a:lnSpc>
                <a:spcPct val="80000"/>
              </a:lnSpc>
            </a:pPr>
            <a:endParaRPr lang="nl-NL" sz="1600" dirty="0">
              <a:solidFill>
                <a:srgbClr val="FF0000"/>
              </a:solidFill>
              <a:latin typeface="Tahoma" charset="0"/>
            </a:endParaRPr>
          </a:p>
          <a:p>
            <a:pPr>
              <a:lnSpc>
                <a:spcPct val="80000"/>
              </a:lnSpc>
            </a:pPr>
            <a:endParaRPr lang="nl-NL" sz="1600" dirty="0">
              <a:solidFill>
                <a:srgbClr val="FF0000"/>
              </a:solidFill>
              <a:latin typeface="Tahoma" charset="0"/>
            </a:endParaRPr>
          </a:p>
          <a:p>
            <a:pPr>
              <a:lnSpc>
                <a:spcPct val="80000"/>
              </a:lnSpc>
            </a:pPr>
            <a:endParaRPr lang="nl-NL" sz="1600" dirty="0">
              <a:solidFill>
                <a:srgbClr val="FF0000"/>
              </a:solidFill>
              <a:latin typeface="Tahoma" charset="0"/>
            </a:endParaRPr>
          </a:p>
          <a:p>
            <a:pPr>
              <a:lnSpc>
                <a:spcPct val="80000"/>
              </a:lnSpc>
            </a:pPr>
            <a:endParaRPr lang="nl-NL" sz="1600" dirty="0">
              <a:solidFill>
                <a:srgbClr val="FF0000"/>
              </a:solidFill>
              <a:latin typeface="Tahoma" charset="0"/>
            </a:endParaRPr>
          </a:p>
          <a:p>
            <a:pPr>
              <a:lnSpc>
                <a:spcPct val="80000"/>
              </a:lnSpc>
            </a:pPr>
            <a:endParaRPr lang="nl-NL" sz="1600" dirty="0">
              <a:solidFill>
                <a:srgbClr val="FF0000"/>
              </a:solidFill>
              <a:latin typeface="Tahoma" charset="0"/>
            </a:endParaRPr>
          </a:p>
          <a:p>
            <a:pPr>
              <a:lnSpc>
                <a:spcPct val="80000"/>
              </a:lnSpc>
            </a:pPr>
            <a:endParaRPr lang="nl-NL" sz="1600" dirty="0">
              <a:solidFill>
                <a:srgbClr val="FF0000"/>
              </a:solidFill>
              <a:latin typeface="Tahoma" charset="0"/>
            </a:endParaRPr>
          </a:p>
          <a:p>
            <a:pPr>
              <a:lnSpc>
                <a:spcPct val="80000"/>
              </a:lnSpc>
            </a:pPr>
            <a:endParaRPr lang="nl-NL" sz="1600" dirty="0">
              <a:solidFill>
                <a:srgbClr val="FF0000"/>
              </a:solidFill>
              <a:latin typeface="Tahoma" charset="0"/>
            </a:endParaRPr>
          </a:p>
          <a:p>
            <a:pPr>
              <a:lnSpc>
                <a:spcPct val="80000"/>
              </a:lnSpc>
            </a:pPr>
            <a:endParaRPr lang="nl-NL" sz="1600" dirty="0">
              <a:solidFill>
                <a:srgbClr val="FF0000"/>
              </a:solidFill>
              <a:latin typeface="Tahoma" charset="0"/>
            </a:endParaRPr>
          </a:p>
          <a:p>
            <a:pPr>
              <a:lnSpc>
                <a:spcPct val="80000"/>
              </a:lnSpc>
            </a:pPr>
            <a:endParaRPr lang="nl-NL" sz="1600" dirty="0">
              <a:solidFill>
                <a:srgbClr val="FF0000"/>
              </a:solidFill>
              <a:latin typeface="Tahoma" charset="0"/>
            </a:endParaRPr>
          </a:p>
          <a:p>
            <a:pPr>
              <a:lnSpc>
                <a:spcPct val="80000"/>
              </a:lnSpc>
            </a:pPr>
            <a:endParaRPr lang="nl-NL" sz="1600" dirty="0">
              <a:solidFill>
                <a:srgbClr val="FF0000"/>
              </a:solidFill>
              <a:latin typeface="Tahoma" charset="0"/>
            </a:endParaRPr>
          </a:p>
          <a:p>
            <a:pPr>
              <a:lnSpc>
                <a:spcPct val="80000"/>
              </a:lnSpc>
            </a:pPr>
            <a:endParaRPr lang="nl-NL" sz="1600" dirty="0">
              <a:solidFill>
                <a:srgbClr val="FF0000"/>
              </a:solidFill>
              <a:latin typeface="Tahoma" charset="0"/>
            </a:endParaRPr>
          </a:p>
        </p:txBody>
      </p:sp>
      <p:sp>
        <p:nvSpPr>
          <p:cNvPr id="1735684" name="Rectangle 4"/>
          <p:cNvSpPr>
            <a:spLocks noChangeArrowheads="1"/>
          </p:cNvSpPr>
          <p:nvPr/>
        </p:nvSpPr>
        <p:spPr bwMode="auto">
          <a:xfrm>
            <a:off x="819607" y="1931971"/>
            <a:ext cx="3390900" cy="263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3038" indent="-173038" algn="l">
              <a:lnSpc>
                <a:spcPct val="80000"/>
              </a:lnSpc>
              <a:spcBef>
                <a:spcPct val="20000"/>
              </a:spcBef>
              <a:spcAft>
                <a:spcPct val="0"/>
              </a:spcAft>
              <a:buClrTx/>
              <a:buFontTx/>
              <a:buChar char="•"/>
            </a:pPr>
            <a:r>
              <a:rPr lang="nl-NL" sz="1600" dirty="0">
                <a:solidFill>
                  <a:srgbClr val="4B4B4B"/>
                </a:solidFill>
              </a:rPr>
              <a:t> Managementsamenvatting</a:t>
            </a:r>
          </a:p>
          <a:p>
            <a:pPr marL="173038" indent="-173038" algn="l">
              <a:lnSpc>
                <a:spcPct val="80000"/>
              </a:lnSpc>
              <a:spcBef>
                <a:spcPct val="20000"/>
              </a:spcBef>
              <a:spcAft>
                <a:spcPct val="0"/>
              </a:spcAft>
              <a:buClrTx/>
              <a:buFontTx/>
              <a:buChar char="•"/>
            </a:pPr>
            <a:r>
              <a:rPr lang="nl-NL" sz="1600" dirty="0">
                <a:solidFill>
                  <a:srgbClr val="4B4B4B"/>
                </a:solidFill>
              </a:rPr>
              <a:t> Redenen</a:t>
            </a:r>
          </a:p>
          <a:p>
            <a:pPr marL="173038" indent="-173038" algn="l">
              <a:lnSpc>
                <a:spcPct val="80000"/>
              </a:lnSpc>
              <a:spcBef>
                <a:spcPct val="20000"/>
              </a:spcBef>
              <a:spcAft>
                <a:spcPct val="0"/>
              </a:spcAft>
              <a:buClrTx/>
              <a:buFontTx/>
              <a:buChar char="•"/>
            </a:pPr>
            <a:endParaRPr lang="nl-NL" sz="1600" dirty="0">
              <a:solidFill>
                <a:srgbClr val="4B4B4B"/>
              </a:solidFill>
            </a:endParaRPr>
          </a:p>
          <a:p>
            <a:pPr marL="173038" indent="-173038" algn="l">
              <a:lnSpc>
                <a:spcPct val="80000"/>
              </a:lnSpc>
              <a:spcBef>
                <a:spcPct val="20000"/>
              </a:spcBef>
              <a:spcAft>
                <a:spcPct val="0"/>
              </a:spcAft>
              <a:buClrTx/>
              <a:buFontTx/>
              <a:buChar char="•"/>
            </a:pPr>
            <a:r>
              <a:rPr lang="nl-NL" sz="1600" dirty="0">
                <a:solidFill>
                  <a:srgbClr val="4B4B4B"/>
                </a:solidFill>
              </a:rPr>
              <a:t> Bedrijfsopties	</a:t>
            </a:r>
          </a:p>
          <a:p>
            <a:pPr marL="173038" indent="-173038" algn="l">
              <a:lnSpc>
                <a:spcPct val="80000"/>
              </a:lnSpc>
              <a:spcBef>
                <a:spcPct val="20000"/>
              </a:spcBef>
              <a:spcAft>
                <a:spcPct val="0"/>
              </a:spcAft>
              <a:buClrTx/>
              <a:buFontTx/>
              <a:buChar char="•"/>
            </a:pPr>
            <a:r>
              <a:rPr lang="nl-NL" sz="1600" dirty="0">
                <a:solidFill>
                  <a:srgbClr val="4B4B4B"/>
                </a:solidFill>
              </a:rPr>
              <a:t> Verwachte baten</a:t>
            </a:r>
          </a:p>
          <a:p>
            <a:pPr marL="173038" indent="-173038" algn="l">
              <a:lnSpc>
                <a:spcPct val="80000"/>
              </a:lnSpc>
              <a:spcBef>
                <a:spcPct val="20000"/>
              </a:spcBef>
              <a:spcAft>
                <a:spcPct val="0"/>
              </a:spcAft>
              <a:buClrTx/>
              <a:buFontTx/>
              <a:buChar char="•"/>
            </a:pPr>
            <a:r>
              <a:rPr lang="nl-NL" sz="1600" dirty="0">
                <a:solidFill>
                  <a:srgbClr val="4B4B4B"/>
                </a:solidFill>
              </a:rPr>
              <a:t> Verwachte negatieve baten</a:t>
            </a:r>
          </a:p>
          <a:p>
            <a:pPr marL="173038" indent="-173038" algn="l">
              <a:lnSpc>
                <a:spcPct val="80000"/>
              </a:lnSpc>
              <a:spcBef>
                <a:spcPct val="20000"/>
              </a:spcBef>
              <a:spcAft>
                <a:spcPct val="0"/>
              </a:spcAft>
              <a:buClrTx/>
              <a:buFontTx/>
              <a:buChar char="•"/>
            </a:pPr>
            <a:r>
              <a:rPr lang="nl-NL" sz="1600" dirty="0">
                <a:solidFill>
                  <a:srgbClr val="4B4B4B"/>
                </a:solidFill>
              </a:rPr>
              <a:t> Tijd</a:t>
            </a:r>
          </a:p>
          <a:p>
            <a:pPr marL="173038" indent="-173038" algn="l">
              <a:lnSpc>
                <a:spcPct val="80000"/>
              </a:lnSpc>
              <a:spcBef>
                <a:spcPct val="20000"/>
              </a:spcBef>
              <a:spcAft>
                <a:spcPct val="0"/>
              </a:spcAft>
              <a:buClrTx/>
              <a:buFontTx/>
              <a:buChar char="•"/>
            </a:pPr>
            <a:r>
              <a:rPr lang="nl-NL" sz="1600" dirty="0">
                <a:solidFill>
                  <a:srgbClr val="4B4B4B"/>
                </a:solidFill>
              </a:rPr>
              <a:t> Kosten</a:t>
            </a:r>
          </a:p>
          <a:p>
            <a:pPr marL="173038" indent="-173038" algn="l">
              <a:lnSpc>
                <a:spcPct val="80000"/>
              </a:lnSpc>
              <a:spcBef>
                <a:spcPct val="20000"/>
              </a:spcBef>
              <a:spcAft>
                <a:spcPct val="0"/>
              </a:spcAft>
              <a:buClrTx/>
              <a:buFontTx/>
              <a:buChar char="•"/>
            </a:pPr>
            <a:endParaRPr lang="nl-NL" sz="1600" dirty="0">
              <a:solidFill>
                <a:srgbClr val="4B4B4B"/>
              </a:solidFill>
            </a:endParaRPr>
          </a:p>
          <a:p>
            <a:pPr marL="173038" indent="-173038" algn="l">
              <a:lnSpc>
                <a:spcPct val="80000"/>
              </a:lnSpc>
              <a:spcBef>
                <a:spcPct val="20000"/>
              </a:spcBef>
              <a:spcAft>
                <a:spcPct val="0"/>
              </a:spcAft>
              <a:buClrTx/>
              <a:buFontTx/>
              <a:buChar char="•"/>
            </a:pPr>
            <a:r>
              <a:rPr lang="nl-NL" sz="1600" dirty="0">
                <a:solidFill>
                  <a:srgbClr val="4B4B4B"/>
                </a:solidFill>
              </a:rPr>
              <a:t> Grote risico’s</a:t>
            </a:r>
          </a:p>
          <a:p>
            <a:pPr marL="173038" indent="-173038" algn="l">
              <a:lnSpc>
                <a:spcPct val="80000"/>
              </a:lnSpc>
              <a:spcBef>
                <a:spcPct val="20000"/>
              </a:spcBef>
              <a:spcAft>
                <a:spcPct val="0"/>
              </a:spcAft>
              <a:buClrTx/>
              <a:buFontTx/>
              <a:buChar char="•"/>
            </a:pPr>
            <a:r>
              <a:rPr lang="nl-NL" sz="1600" dirty="0">
                <a:solidFill>
                  <a:srgbClr val="4B4B4B"/>
                </a:solidFill>
              </a:rPr>
              <a:t> Investeringswaardebepaling</a:t>
            </a:r>
          </a:p>
          <a:p>
            <a:pPr marL="173038" indent="-173038" algn="l">
              <a:lnSpc>
                <a:spcPct val="80000"/>
              </a:lnSpc>
              <a:spcBef>
                <a:spcPct val="20000"/>
              </a:spcBef>
              <a:spcAft>
                <a:spcPct val="0"/>
              </a:spcAft>
              <a:buClrTx/>
              <a:buFontTx/>
              <a:buChar char="•"/>
            </a:pPr>
            <a:r>
              <a:rPr lang="nl-NL" sz="1600" dirty="0">
                <a:solidFill>
                  <a:srgbClr val="4B4B4B"/>
                </a:solidFill>
              </a:rPr>
              <a:t> Advies</a:t>
            </a:r>
          </a:p>
          <a:p>
            <a:pPr algn="l">
              <a:lnSpc>
                <a:spcPct val="80000"/>
              </a:lnSpc>
              <a:spcBef>
                <a:spcPct val="20000"/>
              </a:spcBef>
              <a:spcAft>
                <a:spcPct val="0"/>
              </a:spcAft>
              <a:buClrTx/>
              <a:buFontTx/>
              <a:buNone/>
            </a:pPr>
            <a:endParaRPr lang="nl-NL" sz="1600" dirty="0">
              <a:solidFill>
                <a:srgbClr val="4B4B4B"/>
              </a:solidFill>
            </a:endParaRPr>
          </a:p>
        </p:txBody>
      </p:sp>
      <p:sp>
        <p:nvSpPr>
          <p:cNvPr id="1735685" name="Rectangle 5"/>
          <p:cNvSpPr>
            <a:spLocks noChangeArrowheads="1"/>
          </p:cNvSpPr>
          <p:nvPr/>
        </p:nvSpPr>
        <p:spPr bwMode="auto">
          <a:xfrm>
            <a:off x="3923928" y="1903387"/>
            <a:ext cx="4681041" cy="263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spcAft>
                <a:spcPct val="0"/>
              </a:spcAft>
              <a:buClrTx/>
              <a:buFont typeface="Wingdings" charset="0"/>
              <a:buChar char="Ø"/>
            </a:pPr>
            <a:r>
              <a:rPr lang="nl-NL" sz="1600" dirty="0">
                <a:solidFill>
                  <a:srgbClr val="4B4B4B"/>
                </a:solidFill>
              </a:rPr>
              <a:t> Samenvatting Business Case</a:t>
            </a:r>
          </a:p>
          <a:p>
            <a:pPr algn="l">
              <a:spcBef>
                <a:spcPct val="20000"/>
              </a:spcBef>
              <a:spcAft>
                <a:spcPct val="0"/>
              </a:spcAft>
              <a:buClrTx/>
              <a:buFont typeface="Wingdings" charset="0"/>
              <a:buChar char="Ø"/>
            </a:pPr>
            <a:r>
              <a:rPr lang="nl-NL" sz="1600" dirty="0">
                <a:solidFill>
                  <a:srgbClr val="4B4B4B"/>
                </a:solidFill>
              </a:rPr>
              <a:t> Waarom het project nu moet worden gestart</a:t>
            </a:r>
          </a:p>
          <a:p>
            <a:pPr algn="l">
              <a:lnSpc>
                <a:spcPct val="80000"/>
              </a:lnSpc>
              <a:spcBef>
                <a:spcPct val="20000"/>
              </a:spcBef>
              <a:spcAft>
                <a:spcPct val="0"/>
              </a:spcAft>
              <a:buClrTx/>
              <a:buFont typeface="Wingdings" charset="0"/>
              <a:buChar char="Ø"/>
            </a:pPr>
            <a:r>
              <a:rPr lang="nl-NL" sz="1600" dirty="0">
                <a:solidFill>
                  <a:srgbClr val="4B4B4B"/>
                </a:solidFill>
              </a:rPr>
              <a:t> Te realiseren organisatiedoelen</a:t>
            </a:r>
          </a:p>
          <a:p>
            <a:pPr algn="l">
              <a:spcBef>
                <a:spcPct val="20000"/>
              </a:spcBef>
              <a:spcAft>
                <a:spcPct val="0"/>
              </a:spcAft>
              <a:buClrTx/>
              <a:buFont typeface="Wingdings" charset="0"/>
              <a:buChar char="Ø"/>
            </a:pPr>
            <a:r>
              <a:rPr lang="nl-NL" sz="1600" dirty="0">
                <a:solidFill>
                  <a:srgbClr val="4B4B4B"/>
                </a:solidFill>
              </a:rPr>
              <a:t> Niets doen/ brons/ zilver/ goud</a:t>
            </a:r>
          </a:p>
          <a:p>
            <a:pPr algn="l">
              <a:spcBef>
                <a:spcPct val="20000"/>
              </a:spcBef>
              <a:spcAft>
                <a:spcPct val="0"/>
              </a:spcAft>
              <a:buClrTx/>
              <a:buFont typeface="Wingdings" charset="0"/>
              <a:buChar char="Ø"/>
            </a:pPr>
            <a:r>
              <a:rPr lang="nl-NL" sz="1600" dirty="0">
                <a:solidFill>
                  <a:srgbClr val="4B4B4B"/>
                </a:solidFill>
              </a:rPr>
              <a:t> Financieel/ niet financieel</a:t>
            </a:r>
          </a:p>
          <a:p>
            <a:pPr algn="l">
              <a:spcBef>
                <a:spcPct val="20000"/>
              </a:spcBef>
              <a:spcAft>
                <a:spcPct val="0"/>
              </a:spcAft>
              <a:buClrTx/>
              <a:buFont typeface="Wingdings" charset="0"/>
              <a:buChar char="Ø"/>
            </a:pPr>
            <a:r>
              <a:rPr lang="nl-NL" sz="1600" dirty="0">
                <a:solidFill>
                  <a:srgbClr val="4B4B4B"/>
                </a:solidFill>
              </a:rPr>
              <a:t> Te definiëren apart van de baten</a:t>
            </a:r>
          </a:p>
          <a:p>
            <a:pPr algn="l">
              <a:spcBef>
                <a:spcPct val="20000"/>
              </a:spcBef>
              <a:spcAft>
                <a:spcPct val="0"/>
              </a:spcAft>
              <a:buClrTx/>
              <a:buFont typeface="Wingdings" charset="0"/>
              <a:buChar char="Ø"/>
            </a:pPr>
            <a:r>
              <a:rPr lang="nl-NL" sz="1600" dirty="0">
                <a:solidFill>
                  <a:srgbClr val="4B4B4B"/>
                </a:solidFill>
              </a:rPr>
              <a:t> Projectduur+ batenperiode</a:t>
            </a:r>
          </a:p>
          <a:p>
            <a:pPr algn="l">
              <a:spcBef>
                <a:spcPct val="20000"/>
              </a:spcBef>
              <a:spcAft>
                <a:spcPct val="0"/>
              </a:spcAft>
              <a:buClrTx/>
              <a:buFont typeface="Wingdings" charset="0"/>
              <a:buChar char="Ø"/>
            </a:pPr>
            <a:r>
              <a:rPr lang="nl-NL" sz="1600" dirty="0">
                <a:solidFill>
                  <a:srgbClr val="4B4B4B"/>
                </a:solidFill>
              </a:rPr>
              <a:t> Projectkosten+ aannames</a:t>
            </a:r>
          </a:p>
          <a:p>
            <a:pPr algn="l">
              <a:spcBef>
                <a:spcPct val="20000"/>
              </a:spcBef>
              <a:spcAft>
                <a:spcPct val="0"/>
              </a:spcAft>
              <a:buClrTx/>
              <a:buFont typeface="Wingdings" charset="0"/>
              <a:buChar char="Ø"/>
            </a:pPr>
            <a:r>
              <a:rPr lang="nl-NL" sz="1600" dirty="0">
                <a:solidFill>
                  <a:srgbClr val="4B4B4B"/>
                </a:solidFill>
              </a:rPr>
              <a:t> Financieringsafspraken</a:t>
            </a:r>
          </a:p>
          <a:p>
            <a:pPr algn="l">
              <a:spcBef>
                <a:spcPct val="20000"/>
              </a:spcBef>
              <a:spcAft>
                <a:spcPct val="0"/>
              </a:spcAft>
              <a:buClrTx/>
              <a:buFont typeface="Wingdings" charset="0"/>
              <a:buChar char="Ø"/>
            </a:pPr>
            <a:r>
              <a:rPr lang="nl-NL" sz="1600" dirty="0">
                <a:solidFill>
                  <a:srgbClr val="4B4B4B"/>
                </a:solidFill>
              </a:rPr>
              <a:t> Belangrijke + geaggregeerde risico’s</a:t>
            </a:r>
          </a:p>
          <a:p>
            <a:pPr algn="l">
              <a:spcBef>
                <a:spcPct val="20000"/>
              </a:spcBef>
              <a:spcAft>
                <a:spcPct val="0"/>
              </a:spcAft>
              <a:buClrTx/>
              <a:buFont typeface="Wingdings" charset="0"/>
              <a:buChar char="Ø"/>
            </a:pPr>
            <a:r>
              <a:rPr lang="nl-NL" sz="1600" dirty="0">
                <a:solidFill>
                  <a:srgbClr val="4B4B4B"/>
                </a:solidFill>
              </a:rPr>
              <a:t> ROI, NCW / gevoeligheidsanalyse </a:t>
            </a:r>
          </a:p>
          <a:p>
            <a:pPr algn="l">
              <a:spcBef>
                <a:spcPct val="20000"/>
              </a:spcBef>
              <a:spcAft>
                <a:spcPct val="0"/>
              </a:spcAft>
              <a:buClrTx/>
              <a:buFont typeface="Wingdings" charset="0"/>
              <a:buChar char="Ø"/>
            </a:pPr>
            <a:r>
              <a:rPr lang="nl-NL" sz="1600" dirty="0">
                <a:solidFill>
                  <a:srgbClr val="4B4B4B"/>
                </a:solidFill>
              </a:rPr>
              <a:t> Advies + toelichting + mogelijke acties</a:t>
            </a:r>
          </a:p>
        </p:txBody>
      </p:sp>
      <p:sp>
        <p:nvSpPr>
          <p:cNvPr id="2" name="Slide Number Placeholder 1">
            <a:extLst>
              <a:ext uri="{FF2B5EF4-FFF2-40B4-BE49-F238E27FC236}">
                <a16:creationId xmlns:a16="http://schemas.microsoft.com/office/drawing/2014/main" id="{BADFD8D0-8E4E-604F-A708-7D3774BD0623}"/>
              </a:ext>
            </a:extLst>
          </p:cNvPr>
          <p:cNvSpPr>
            <a:spLocks noGrp="1"/>
          </p:cNvSpPr>
          <p:nvPr>
            <p:ph type="sldNum" sz="quarter" idx="4"/>
          </p:nvPr>
        </p:nvSpPr>
        <p:spPr/>
        <p:txBody>
          <a:bodyPr/>
          <a:lstStyle/>
          <a:p>
            <a:fld id="{8375054B-0626-094F-AF93-178AFB032A1C}" type="slidenum">
              <a:rPr lang="nl-NL" smtClean="0"/>
              <a:pPr/>
              <a:t>114</a:t>
            </a:fld>
            <a:endParaRPr lang="nl-NL" dirty="0"/>
          </a:p>
        </p:txBody>
      </p:sp>
    </p:spTree>
    <p:extLst>
      <p:ext uri="{BB962C8B-B14F-4D97-AF65-F5344CB8AC3E}">
        <p14:creationId xmlns:p14="http://schemas.microsoft.com/office/powerpoint/2010/main" val="2774485662"/>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6"/>
          <p:cNvSpPr>
            <a:spLocks noChangeArrowheads="1"/>
          </p:cNvSpPr>
          <p:nvPr/>
        </p:nvSpPr>
        <p:spPr bwMode="auto">
          <a:xfrm>
            <a:off x="3121076" y="2433609"/>
            <a:ext cx="2330450" cy="18295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nl-BE" altLang="nl-NL" sz="1800">
              <a:solidFill>
                <a:srgbClr val="464646"/>
              </a:solidFill>
            </a:endParaRPr>
          </a:p>
        </p:txBody>
      </p:sp>
      <p:sp>
        <p:nvSpPr>
          <p:cNvPr id="4" name="Rectangle 177"/>
          <p:cNvSpPr>
            <a:spLocks noChangeArrowheads="1"/>
          </p:cNvSpPr>
          <p:nvPr/>
        </p:nvSpPr>
        <p:spPr bwMode="auto">
          <a:xfrm>
            <a:off x="1495476" y="2432286"/>
            <a:ext cx="1625600" cy="1829594"/>
          </a:xfrm>
          <a:prstGeom prst="rect">
            <a:avLst/>
          </a:prstGeom>
          <a:solidFill>
            <a:srgbClr val="FFFFCC"/>
          </a:solidFill>
          <a:ln w="9525">
            <a:solidFill>
              <a:srgbClr val="000000"/>
            </a:solidFill>
            <a:miter lim="800000"/>
            <a:headEnd/>
            <a:tailEnd/>
          </a:ln>
        </p:spPr>
        <p:txBody>
          <a:bodyPr wrap="none" lIns="90000" tIns="46800" rIns="90000" bIns="46800"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nl-BE" altLang="nl-NL" sz="1800">
              <a:solidFill>
                <a:srgbClr val="464646"/>
              </a:solidFill>
            </a:endParaRPr>
          </a:p>
        </p:txBody>
      </p:sp>
      <p:grpSp>
        <p:nvGrpSpPr>
          <p:cNvPr id="5" name="Group 179"/>
          <p:cNvGrpSpPr>
            <a:grpSpLocks/>
          </p:cNvGrpSpPr>
          <p:nvPr/>
        </p:nvGrpSpPr>
        <p:grpSpPr bwMode="auto">
          <a:xfrm>
            <a:off x="1482776" y="3767109"/>
            <a:ext cx="2520950" cy="96573"/>
            <a:chOff x="648" y="2542"/>
            <a:chExt cx="1821" cy="94"/>
          </a:xfrm>
        </p:grpSpPr>
        <p:sp>
          <p:nvSpPr>
            <p:cNvPr id="6" name="Freeform 180"/>
            <p:cNvSpPr>
              <a:spLocks/>
            </p:cNvSpPr>
            <p:nvPr/>
          </p:nvSpPr>
          <p:spPr bwMode="auto">
            <a:xfrm>
              <a:off x="648" y="2542"/>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2"/>
                  </a:lnTo>
                  <a:lnTo>
                    <a:pt x="2" y="4"/>
                  </a:lnTo>
                  <a:lnTo>
                    <a:pt x="0" y="6"/>
                  </a:lnTo>
                  <a:lnTo>
                    <a:pt x="2" y="8"/>
                  </a:lnTo>
                  <a:lnTo>
                    <a:pt x="4" y="10"/>
                  </a:lnTo>
                  <a:lnTo>
                    <a:pt x="6" y="12"/>
                  </a:lnTo>
                  <a:lnTo>
                    <a:pt x="49" y="13"/>
                  </a:lnTo>
                  <a:lnTo>
                    <a:pt x="50" y="13"/>
                  </a:lnTo>
                  <a:lnTo>
                    <a:pt x="52" y="13"/>
                  </a:lnTo>
                  <a:lnTo>
                    <a:pt x="54" y="12"/>
                  </a:lnTo>
                  <a:lnTo>
                    <a:pt x="56" y="10"/>
                  </a:lnTo>
                  <a:lnTo>
                    <a:pt x="56" y="8"/>
                  </a:lnTo>
                  <a:lnTo>
                    <a:pt x="54" y="6"/>
                  </a:lnTo>
                  <a:lnTo>
                    <a:pt x="52" y="4"/>
                  </a:lnTo>
                  <a:lnTo>
                    <a:pt x="50" y="2"/>
                  </a:lnTo>
                  <a:lnTo>
                    <a:pt x="8" y="0"/>
                  </a:lnTo>
                  <a:close/>
                </a:path>
              </a:pathLst>
            </a:custGeom>
            <a:solidFill>
              <a:srgbClr val="000000"/>
            </a:solidFill>
            <a:ln w="19050">
              <a:solidFill>
                <a:schemeClr val="tx1"/>
              </a:solidFill>
              <a:round/>
              <a:headEnd/>
              <a:tailEnd/>
            </a:ln>
          </p:spPr>
          <p:txBody>
            <a:bodyPr/>
            <a:lstStyle/>
            <a:p>
              <a:endParaRPr lang="nl-NL"/>
            </a:p>
          </p:txBody>
        </p:sp>
        <p:sp>
          <p:nvSpPr>
            <p:cNvPr id="7" name="Freeform 181"/>
            <p:cNvSpPr>
              <a:spLocks/>
            </p:cNvSpPr>
            <p:nvPr/>
          </p:nvSpPr>
          <p:spPr bwMode="auto">
            <a:xfrm>
              <a:off x="687" y="2544"/>
              <a:ext cx="28" cy="6"/>
            </a:xfrm>
            <a:custGeom>
              <a:avLst/>
              <a:gdLst>
                <a:gd name="T0" fmla="*/ 1 w 56"/>
                <a:gd name="T1" fmla="*/ 0 h 13"/>
                <a:gd name="T2" fmla="*/ 1 w 56"/>
                <a:gd name="T3" fmla="*/ 0 h 13"/>
                <a:gd name="T4" fmla="*/ 1 w 56"/>
                <a:gd name="T5" fmla="*/ 0 h 13"/>
                <a:gd name="T6" fmla="*/ 0 w 56"/>
                <a:gd name="T7" fmla="*/ 0 h 13"/>
                <a:gd name="T8" fmla="*/ 0 w 56"/>
                <a:gd name="T9" fmla="*/ 0 h 13"/>
                <a:gd name="T10" fmla="*/ 0 w 56"/>
                <a:gd name="T11" fmla="*/ 0 h 13"/>
                <a:gd name="T12" fmla="*/ 0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4"/>
                  </a:lnTo>
                  <a:lnTo>
                    <a:pt x="0" y="6"/>
                  </a:lnTo>
                  <a:lnTo>
                    <a:pt x="0" y="8"/>
                  </a:lnTo>
                  <a:lnTo>
                    <a:pt x="0" y="9"/>
                  </a:lnTo>
                  <a:lnTo>
                    <a:pt x="2" y="11"/>
                  </a:lnTo>
                  <a:lnTo>
                    <a:pt x="4" y="11"/>
                  </a:lnTo>
                  <a:lnTo>
                    <a:pt x="49" y="13"/>
                  </a:lnTo>
                  <a:lnTo>
                    <a:pt x="51" y="13"/>
                  </a:lnTo>
                  <a:lnTo>
                    <a:pt x="52" y="13"/>
                  </a:lnTo>
                  <a:lnTo>
                    <a:pt x="54" y="11"/>
                  </a:lnTo>
                  <a:lnTo>
                    <a:pt x="56" y="9"/>
                  </a:lnTo>
                  <a:lnTo>
                    <a:pt x="56" y="8"/>
                  </a:lnTo>
                  <a:lnTo>
                    <a:pt x="54" y="6"/>
                  </a:lnTo>
                  <a:lnTo>
                    <a:pt x="52" y="4"/>
                  </a:lnTo>
                  <a:lnTo>
                    <a:pt x="51" y="2"/>
                  </a:lnTo>
                  <a:lnTo>
                    <a:pt x="6" y="0"/>
                  </a:lnTo>
                  <a:close/>
                </a:path>
              </a:pathLst>
            </a:custGeom>
            <a:solidFill>
              <a:srgbClr val="000000"/>
            </a:solidFill>
            <a:ln w="19050">
              <a:solidFill>
                <a:schemeClr val="tx1"/>
              </a:solidFill>
              <a:round/>
              <a:headEnd/>
              <a:tailEnd/>
            </a:ln>
          </p:spPr>
          <p:txBody>
            <a:bodyPr/>
            <a:lstStyle/>
            <a:p>
              <a:endParaRPr lang="nl-NL"/>
            </a:p>
          </p:txBody>
        </p:sp>
        <p:sp>
          <p:nvSpPr>
            <p:cNvPr id="8" name="Freeform 182"/>
            <p:cNvSpPr>
              <a:spLocks/>
            </p:cNvSpPr>
            <p:nvPr/>
          </p:nvSpPr>
          <p:spPr bwMode="auto">
            <a:xfrm>
              <a:off x="726" y="2545"/>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4"/>
                  </a:lnTo>
                  <a:lnTo>
                    <a:pt x="0" y="5"/>
                  </a:lnTo>
                  <a:lnTo>
                    <a:pt x="0" y="7"/>
                  </a:lnTo>
                  <a:lnTo>
                    <a:pt x="0" y="9"/>
                  </a:lnTo>
                  <a:lnTo>
                    <a:pt x="2" y="11"/>
                  </a:lnTo>
                  <a:lnTo>
                    <a:pt x="4" y="11"/>
                  </a:lnTo>
                  <a:lnTo>
                    <a:pt x="49" y="13"/>
                  </a:lnTo>
                  <a:lnTo>
                    <a:pt x="51" y="13"/>
                  </a:lnTo>
                  <a:lnTo>
                    <a:pt x="52" y="13"/>
                  </a:lnTo>
                  <a:lnTo>
                    <a:pt x="54" y="11"/>
                  </a:lnTo>
                  <a:lnTo>
                    <a:pt x="56" y="9"/>
                  </a:lnTo>
                  <a:lnTo>
                    <a:pt x="56" y="7"/>
                  </a:lnTo>
                  <a:lnTo>
                    <a:pt x="54" y="5"/>
                  </a:lnTo>
                  <a:lnTo>
                    <a:pt x="52" y="4"/>
                  </a:lnTo>
                  <a:lnTo>
                    <a:pt x="51" y="2"/>
                  </a:lnTo>
                  <a:lnTo>
                    <a:pt x="6" y="0"/>
                  </a:lnTo>
                  <a:close/>
                </a:path>
              </a:pathLst>
            </a:custGeom>
            <a:solidFill>
              <a:srgbClr val="000000"/>
            </a:solidFill>
            <a:ln w="19050">
              <a:solidFill>
                <a:schemeClr val="tx1"/>
              </a:solidFill>
              <a:round/>
              <a:headEnd/>
              <a:tailEnd/>
            </a:ln>
          </p:spPr>
          <p:txBody>
            <a:bodyPr/>
            <a:lstStyle/>
            <a:p>
              <a:endParaRPr lang="nl-NL"/>
            </a:p>
          </p:txBody>
        </p:sp>
        <p:sp>
          <p:nvSpPr>
            <p:cNvPr id="9" name="Freeform 183"/>
            <p:cNvSpPr>
              <a:spLocks/>
            </p:cNvSpPr>
            <p:nvPr/>
          </p:nvSpPr>
          <p:spPr bwMode="auto">
            <a:xfrm>
              <a:off x="765" y="2547"/>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1"/>
                  </a:lnTo>
                  <a:lnTo>
                    <a:pt x="0" y="3"/>
                  </a:lnTo>
                  <a:lnTo>
                    <a:pt x="0" y="5"/>
                  </a:lnTo>
                  <a:lnTo>
                    <a:pt x="0" y="7"/>
                  </a:lnTo>
                  <a:lnTo>
                    <a:pt x="0" y="9"/>
                  </a:lnTo>
                  <a:lnTo>
                    <a:pt x="2" y="11"/>
                  </a:lnTo>
                  <a:lnTo>
                    <a:pt x="4" y="11"/>
                  </a:lnTo>
                  <a:lnTo>
                    <a:pt x="49" y="13"/>
                  </a:lnTo>
                  <a:lnTo>
                    <a:pt x="51" y="13"/>
                  </a:lnTo>
                  <a:lnTo>
                    <a:pt x="53" y="13"/>
                  </a:lnTo>
                  <a:lnTo>
                    <a:pt x="54" y="11"/>
                  </a:lnTo>
                  <a:lnTo>
                    <a:pt x="56" y="9"/>
                  </a:lnTo>
                  <a:lnTo>
                    <a:pt x="56" y="7"/>
                  </a:lnTo>
                  <a:lnTo>
                    <a:pt x="54" y="5"/>
                  </a:lnTo>
                  <a:lnTo>
                    <a:pt x="53" y="3"/>
                  </a:lnTo>
                  <a:lnTo>
                    <a:pt x="51" y="1"/>
                  </a:lnTo>
                  <a:lnTo>
                    <a:pt x="6" y="0"/>
                  </a:lnTo>
                  <a:close/>
                </a:path>
              </a:pathLst>
            </a:custGeom>
            <a:solidFill>
              <a:srgbClr val="000000"/>
            </a:solidFill>
            <a:ln w="19050">
              <a:solidFill>
                <a:schemeClr val="tx1"/>
              </a:solidFill>
              <a:round/>
              <a:headEnd/>
              <a:tailEnd/>
            </a:ln>
          </p:spPr>
          <p:txBody>
            <a:bodyPr/>
            <a:lstStyle/>
            <a:p>
              <a:endParaRPr lang="nl-NL"/>
            </a:p>
          </p:txBody>
        </p:sp>
        <p:sp>
          <p:nvSpPr>
            <p:cNvPr id="10" name="Freeform 184"/>
            <p:cNvSpPr>
              <a:spLocks/>
            </p:cNvSpPr>
            <p:nvPr/>
          </p:nvSpPr>
          <p:spPr bwMode="auto">
            <a:xfrm>
              <a:off x="804" y="2549"/>
              <a:ext cx="28" cy="7"/>
            </a:xfrm>
            <a:custGeom>
              <a:avLst/>
              <a:gdLst>
                <a:gd name="T0" fmla="*/ 1 w 55"/>
                <a:gd name="T1" fmla="*/ 0 h 13"/>
                <a:gd name="T2" fmla="*/ 1 w 55"/>
                <a:gd name="T3" fmla="*/ 0 h 13"/>
                <a:gd name="T4" fmla="*/ 1 w 55"/>
                <a:gd name="T5" fmla="*/ 1 h 13"/>
                <a:gd name="T6" fmla="*/ 0 w 55"/>
                <a:gd name="T7" fmla="*/ 1 h 13"/>
                <a:gd name="T8" fmla="*/ 0 w 55"/>
                <a:gd name="T9" fmla="*/ 1 h 13"/>
                <a:gd name="T10" fmla="*/ 0 w 55"/>
                <a:gd name="T11" fmla="*/ 1 h 13"/>
                <a:gd name="T12" fmla="*/ 0 w 55"/>
                <a:gd name="T13" fmla="*/ 1 h 13"/>
                <a:gd name="T14" fmla="*/ 1 w 55"/>
                <a:gd name="T15" fmla="*/ 1 h 13"/>
                <a:gd name="T16" fmla="*/ 1 w 55"/>
                <a:gd name="T17" fmla="*/ 1 h 13"/>
                <a:gd name="T18" fmla="*/ 1 w 55"/>
                <a:gd name="T19" fmla="*/ 1 h 13"/>
                <a:gd name="T20" fmla="*/ 1 w 55"/>
                <a:gd name="T21" fmla="*/ 1 h 13"/>
                <a:gd name="T22" fmla="*/ 1 w 55"/>
                <a:gd name="T23" fmla="*/ 1 h 13"/>
                <a:gd name="T24" fmla="*/ 1 w 55"/>
                <a:gd name="T25" fmla="*/ 1 h 13"/>
                <a:gd name="T26" fmla="*/ 1 w 55"/>
                <a:gd name="T27" fmla="*/ 1 h 13"/>
                <a:gd name="T28" fmla="*/ 1 w 55"/>
                <a:gd name="T29" fmla="*/ 1 h 13"/>
                <a:gd name="T30" fmla="*/ 1 w 55"/>
                <a:gd name="T31" fmla="*/ 1 h 13"/>
                <a:gd name="T32" fmla="*/ 1 w 55"/>
                <a:gd name="T33" fmla="*/ 1 h 13"/>
                <a:gd name="T34" fmla="*/ 1 w 55"/>
                <a:gd name="T35" fmla="*/ 1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5" y="0"/>
                  </a:moveTo>
                  <a:lnTo>
                    <a:pt x="3" y="0"/>
                  </a:lnTo>
                  <a:lnTo>
                    <a:pt x="1" y="2"/>
                  </a:lnTo>
                  <a:lnTo>
                    <a:pt x="0" y="4"/>
                  </a:lnTo>
                  <a:lnTo>
                    <a:pt x="0" y="6"/>
                  </a:lnTo>
                  <a:lnTo>
                    <a:pt x="0" y="8"/>
                  </a:lnTo>
                  <a:lnTo>
                    <a:pt x="0" y="10"/>
                  </a:lnTo>
                  <a:lnTo>
                    <a:pt x="1" y="11"/>
                  </a:lnTo>
                  <a:lnTo>
                    <a:pt x="3" y="11"/>
                  </a:lnTo>
                  <a:lnTo>
                    <a:pt x="48" y="13"/>
                  </a:lnTo>
                  <a:lnTo>
                    <a:pt x="50" y="13"/>
                  </a:lnTo>
                  <a:lnTo>
                    <a:pt x="52" y="13"/>
                  </a:lnTo>
                  <a:lnTo>
                    <a:pt x="53" y="11"/>
                  </a:lnTo>
                  <a:lnTo>
                    <a:pt x="55" y="10"/>
                  </a:lnTo>
                  <a:lnTo>
                    <a:pt x="55" y="8"/>
                  </a:lnTo>
                  <a:lnTo>
                    <a:pt x="53" y="6"/>
                  </a:lnTo>
                  <a:lnTo>
                    <a:pt x="52" y="4"/>
                  </a:lnTo>
                  <a:lnTo>
                    <a:pt x="50" y="2"/>
                  </a:lnTo>
                  <a:lnTo>
                    <a:pt x="5" y="0"/>
                  </a:lnTo>
                  <a:close/>
                </a:path>
              </a:pathLst>
            </a:custGeom>
            <a:solidFill>
              <a:srgbClr val="000000"/>
            </a:solidFill>
            <a:ln w="19050">
              <a:solidFill>
                <a:schemeClr val="tx1"/>
              </a:solidFill>
              <a:round/>
              <a:headEnd/>
              <a:tailEnd/>
            </a:ln>
          </p:spPr>
          <p:txBody>
            <a:bodyPr/>
            <a:lstStyle/>
            <a:p>
              <a:endParaRPr lang="nl-NL"/>
            </a:p>
          </p:txBody>
        </p:sp>
        <p:sp>
          <p:nvSpPr>
            <p:cNvPr id="11" name="Freeform 185"/>
            <p:cNvSpPr>
              <a:spLocks/>
            </p:cNvSpPr>
            <p:nvPr/>
          </p:nvSpPr>
          <p:spPr bwMode="auto">
            <a:xfrm>
              <a:off x="843" y="2551"/>
              <a:ext cx="28" cy="7"/>
            </a:xfrm>
            <a:custGeom>
              <a:avLst/>
              <a:gdLst>
                <a:gd name="T0" fmla="*/ 1 w 55"/>
                <a:gd name="T1" fmla="*/ 0 h 13"/>
                <a:gd name="T2" fmla="*/ 1 w 55"/>
                <a:gd name="T3" fmla="*/ 0 h 13"/>
                <a:gd name="T4" fmla="*/ 1 w 55"/>
                <a:gd name="T5" fmla="*/ 1 h 13"/>
                <a:gd name="T6" fmla="*/ 0 w 55"/>
                <a:gd name="T7" fmla="*/ 1 h 13"/>
                <a:gd name="T8" fmla="*/ 0 w 55"/>
                <a:gd name="T9" fmla="*/ 1 h 13"/>
                <a:gd name="T10" fmla="*/ 0 w 55"/>
                <a:gd name="T11" fmla="*/ 1 h 13"/>
                <a:gd name="T12" fmla="*/ 0 w 55"/>
                <a:gd name="T13" fmla="*/ 1 h 13"/>
                <a:gd name="T14" fmla="*/ 1 w 55"/>
                <a:gd name="T15" fmla="*/ 1 h 13"/>
                <a:gd name="T16" fmla="*/ 1 w 55"/>
                <a:gd name="T17" fmla="*/ 1 h 13"/>
                <a:gd name="T18" fmla="*/ 1 w 55"/>
                <a:gd name="T19" fmla="*/ 1 h 13"/>
                <a:gd name="T20" fmla="*/ 1 w 55"/>
                <a:gd name="T21" fmla="*/ 1 h 13"/>
                <a:gd name="T22" fmla="*/ 1 w 55"/>
                <a:gd name="T23" fmla="*/ 1 h 13"/>
                <a:gd name="T24" fmla="*/ 1 w 55"/>
                <a:gd name="T25" fmla="*/ 1 h 13"/>
                <a:gd name="T26" fmla="*/ 1 w 55"/>
                <a:gd name="T27" fmla="*/ 1 h 13"/>
                <a:gd name="T28" fmla="*/ 1 w 55"/>
                <a:gd name="T29" fmla="*/ 1 h 13"/>
                <a:gd name="T30" fmla="*/ 1 w 55"/>
                <a:gd name="T31" fmla="*/ 1 h 13"/>
                <a:gd name="T32" fmla="*/ 1 w 55"/>
                <a:gd name="T33" fmla="*/ 1 h 13"/>
                <a:gd name="T34" fmla="*/ 1 w 55"/>
                <a:gd name="T35" fmla="*/ 1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5" y="0"/>
                  </a:moveTo>
                  <a:lnTo>
                    <a:pt x="3" y="0"/>
                  </a:lnTo>
                  <a:lnTo>
                    <a:pt x="1" y="2"/>
                  </a:lnTo>
                  <a:lnTo>
                    <a:pt x="0" y="4"/>
                  </a:lnTo>
                  <a:lnTo>
                    <a:pt x="0" y="6"/>
                  </a:lnTo>
                  <a:lnTo>
                    <a:pt x="0" y="7"/>
                  </a:lnTo>
                  <a:lnTo>
                    <a:pt x="0" y="9"/>
                  </a:lnTo>
                  <a:lnTo>
                    <a:pt x="1" y="11"/>
                  </a:lnTo>
                  <a:lnTo>
                    <a:pt x="3" y="11"/>
                  </a:lnTo>
                  <a:lnTo>
                    <a:pt x="48" y="13"/>
                  </a:lnTo>
                  <a:lnTo>
                    <a:pt x="50" y="13"/>
                  </a:lnTo>
                  <a:lnTo>
                    <a:pt x="52" y="13"/>
                  </a:lnTo>
                  <a:lnTo>
                    <a:pt x="53" y="11"/>
                  </a:lnTo>
                  <a:lnTo>
                    <a:pt x="55" y="9"/>
                  </a:lnTo>
                  <a:lnTo>
                    <a:pt x="55" y="7"/>
                  </a:lnTo>
                  <a:lnTo>
                    <a:pt x="53" y="6"/>
                  </a:lnTo>
                  <a:lnTo>
                    <a:pt x="52" y="4"/>
                  </a:lnTo>
                  <a:lnTo>
                    <a:pt x="50" y="2"/>
                  </a:lnTo>
                  <a:lnTo>
                    <a:pt x="5" y="0"/>
                  </a:lnTo>
                  <a:close/>
                </a:path>
              </a:pathLst>
            </a:custGeom>
            <a:solidFill>
              <a:srgbClr val="000000"/>
            </a:solidFill>
            <a:ln w="19050">
              <a:solidFill>
                <a:schemeClr val="tx1"/>
              </a:solidFill>
              <a:round/>
              <a:headEnd/>
              <a:tailEnd/>
            </a:ln>
          </p:spPr>
          <p:txBody>
            <a:bodyPr/>
            <a:lstStyle/>
            <a:p>
              <a:endParaRPr lang="nl-NL"/>
            </a:p>
          </p:txBody>
        </p:sp>
        <p:sp>
          <p:nvSpPr>
            <p:cNvPr id="12" name="Freeform 186"/>
            <p:cNvSpPr>
              <a:spLocks/>
            </p:cNvSpPr>
            <p:nvPr/>
          </p:nvSpPr>
          <p:spPr bwMode="auto">
            <a:xfrm>
              <a:off x="882" y="2553"/>
              <a:ext cx="28" cy="6"/>
            </a:xfrm>
            <a:custGeom>
              <a:avLst/>
              <a:gdLst>
                <a:gd name="T0" fmla="*/ 1 w 55"/>
                <a:gd name="T1" fmla="*/ 0 h 13"/>
                <a:gd name="T2" fmla="*/ 1 w 55"/>
                <a:gd name="T3" fmla="*/ 0 h 13"/>
                <a:gd name="T4" fmla="*/ 1 w 55"/>
                <a:gd name="T5" fmla="*/ 0 h 13"/>
                <a:gd name="T6" fmla="*/ 0 w 55"/>
                <a:gd name="T7" fmla="*/ 0 h 13"/>
                <a:gd name="T8" fmla="*/ 0 w 55"/>
                <a:gd name="T9" fmla="*/ 0 h 13"/>
                <a:gd name="T10" fmla="*/ 0 w 55"/>
                <a:gd name="T11" fmla="*/ 0 h 13"/>
                <a:gd name="T12" fmla="*/ 0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5" y="0"/>
                  </a:moveTo>
                  <a:lnTo>
                    <a:pt x="3" y="0"/>
                  </a:lnTo>
                  <a:lnTo>
                    <a:pt x="2" y="2"/>
                  </a:lnTo>
                  <a:lnTo>
                    <a:pt x="0" y="3"/>
                  </a:lnTo>
                  <a:lnTo>
                    <a:pt x="0" y="5"/>
                  </a:lnTo>
                  <a:lnTo>
                    <a:pt x="0" y="7"/>
                  </a:lnTo>
                  <a:lnTo>
                    <a:pt x="0" y="9"/>
                  </a:lnTo>
                  <a:lnTo>
                    <a:pt x="2" y="11"/>
                  </a:lnTo>
                  <a:lnTo>
                    <a:pt x="3" y="11"/>
                  </a:lnTo>
                  <a:lnTo>
                    <a:pt x="48" y="13"/>
                  </a:lnTo>
                  <a:lnTo>
                    <a:pt x="50" y="13"/>
                  </a:lnTo>
                  <a:lnTo>
                    <a:pt x="52" y="13"/>
                  </a:lnTo>
                  <a:lnTo>
                    <a:pt x="54" y="11"/>
                  </a:lnTo>
                  <a:lnTo>
                    <a:pt x="55" y="9"/>
                  </a:lnTo>
                  <a:lnTo>
                    <a:pt x="55" y="7"/>
                  </a:lnTo>
                  <a:lnTo>
                    <a:pt x="54" y="5"/>
                  </a:lnTo>
                  <a:lnTo>
                    <a:pt x="52" y="3"/>
                  </a:lnTo>
                  <a:lnTo>
                    <a:pt x="50" y="2"/>
                  </a:lnTo>
                  <a:lnTo>
                    <a:pt x="5" y="0"/>
                  </a:lnTo>
                  <a:close/>
                </a:path>
              </a:pathLst>
            </a:custGeom>
            <a:solidFill>
              <a:srgbClr val="000000"/>
            </a:solidFill>
            <a:ln w="19050">
              <a:solidFill>
                <a:schemeClr val="tx1"/>
              </a:solidFill>
              <a:round/>
              <a:headEnd/>
              <a:tailEnd/>
            </a:ln>
          </p:spPr>
          <p:txBody>
            <a:bodyPr/>
            <a:lstStyle/>
            <a:p>
              <a:endParaRPr lang="nl-NL"/>
            </a:p>
          </p:txBody>
        </p:sp>
        <p:sp>
          <p:nvSpPr>
            <p:cNvPr id="13" name="Freeform 187"/>
            <p:cNvSpPr>
              <a:spLocks/>
            </p:cNvSpPr>
            <p:nvPr/>
          </p:nvSpPr>
          <p:spPr bwMode="auto">
            <a:xfrm>
              <a:off x="921" y="2555"/>
              <a:ext cx="28" cy="6"/>
            </a:xfrm>
            <a:custGeom>
              <a:avLst/>
              <a:gdLst>
                <a:gd name="T0" fmla="*/ 1 w 55"/>
                <a:gd name="T1" fmla="*/ 0 h 13"/>
                <a:gd name="T2" fmla="*/ 1 w 55"/>
                <a:gd name="T3" fmla="*/ 0 h 13"/>
                <a:gd name="T4" fmla="*/ 1 w 55"/>
                <a:gd name="T5" fmla="*/ 0 h 13"/>
                <a:gd name="T6" fmla="*/ 0 w 55"/>
                <a:gd name="T7" fmla="*/ 0 h 13"/>
                <a:gd name="T8" fmla="*/ 0 w 55"/>
                <a:gd name="T9" fmla="*/ 0 h 13"/>
                <a:gd name="T10" fmla="*/ 0 w 55"/>
                <a:gd name="T11" fmla="*/ 0 h 13"/>
                <a:gd name="T12" fmla="*/ 0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5" y="0"/>
                  </a:moveTo>
                  <a:lnTo>
                    <a:pt x="3" y="0"/>
                  </a:lnTo>
                  <a:lnTo>
                    <a:pt x="2" y="2"/>
                  </a:lnTo>
                  <a:lnTo>
                    <a:pt x="0" y="4"/>
                  </a:lnTo>
                  <a:lnTo>
                    <a:pt x="0" y="6"/>
                  </a:lnTo>
                  <a:lnTo>
                    <a:pt x="0" y="8"/>
                  </a:lnTo>
                  <a:lnTo>
                    <a:pt x="0" y="10"/>
                  </a:lnTo>
                  <a:lnTo>
                    <a:pt x="2" y="12"/>
                  </a:lnTo>
                  <a:lnTo>
                    <a:pt x="3" y="12"/>
                  </a:lnTo>
                  <a:lnTo>
                    <a:pt x="48" y="13"/>
                  </a:lnTo>
                  <a:lnTo>
                    <a:pt x="50" y="13"/>
                  </a:lnTo>
                  <a:lnTo>
                    <a:pt x="52" y="13"/>
                  </a:lnTo>
                  <a:lnTo>
                    <a:pt x="54" y="12"/>
                  </a:lnTo>
                  <a:lnTo>
                    <a:pt x="55" y="10"/>
                  </a:lnTo>
                  <a:lnTo>
                    <a:pt x="55" y="8"/>
                  </a:lnTo>
                  <a:lnTo>
                    <a:pt x="54" y="6"/>
                  </a:lnTo>
                  <a:lnTo>
                    <a:pt x="52" y="4"/>
                  </a:lnTo>
                  <a:lnTo>
                    <a:pt x="50" y="2"/>
                  </a:lnTo>
                  <a:lnTo>
                    <a:pt x="5" y="0"/>
                  </a:lnTo>
                  <a:close/>
                </a:path>
              </a:pathLst>
            </a:custGeom>
            <a:solidFill>
              <a:srgbClr val="000000"/>
            </a:solidFill>
            <a:ln w="19050">
              <a:solidFill>
                <a:schemeClr val="tx1"/>
              </a:solidFill>
              <a:round/>
              <a:headEnd/>
              <a:tailEnd/>
            </a:ln>
          </p:spPr>
          <p:txBody>
            <a:bodyPr/>
            <a:lstStyle/>
            <a:p>
              <a:endParaRPr lang="nl-NL"/>
            </a:p>
          </p:txBody>
        </p:sp>
        <p:sp>
          <p:nvSpPr>
            <p:cNvPr id="14" name="Freeform 188"/>
            <p:cNvSpPr>
              <a:spLocks/>
            </p:cNvSpPr>
            <p:nvPr/>
          </p:nvSpPr>
          <p:spPr bwMode="auto">
            <a:xfrm>
              <a:off x="960" y="2557"/>
              <a:ext cx="28" cy="7"/>
            </a:xfrm>
            <a:custGeom>
              <a:avLst/>
              <a:gdLst>
                <a:gd name="T0" fmla="*/ 1 w 56"/>
                <a:gd name="T1" fmla="*/ 0 h 15"/>
                <a:gd name="T2" fmla="*/ 1 w 56"/>
                <a:gd name="T3" fmla="*/ 0 h 15"/>
                <a:gd name="T4" fmla="*/ 1 w 56"/>
                <a:gd name="T5" fmla="*/ 0 h 15"/>
                <a:gd name="T6" fmla="*/ 0 w 56"/>
                <a:gd name="T7" fmla="*/ 0 h 15"/>
                <a:gd name="T8" fmla="*/ 0 w 56"/>
                <a:gd name="T9" fmla="*/ 0 h 15"/>
                <a:gd name="T10" fmla="*/ 0 w 56"/>
                <a:gd name="T11" fmla="*/ 0 h 15"/>
                <a:gd name="T12" fmla="*/ 0 w 56"/>
                <a:gd name="T13" fmla="*/ 0 h 15"/>
                <a:gd name="T14" fmla="*/ 1 w 56"/>
                <a:gd name="T15" fmla="*/ 0 h 15"/>
                <a:gd name="T16" fmla="*/ 1 w 56"/>
                <a:gd name="T17" fmla="*/ 0 h 15"/>
                <a:gd name="T18" fmla="*/ 1 w 56"/>
                <a:gd name="T19" fmla="*/ 0 h 15"/>
                <a:gd name="T20" fmla="*/ 1 w 56"/>
                <a:gd name="T21" fmla="*/ 0 h 15"/>
                <a:gd name="T22" fmla="*/ 1 w 56"/>
                <a:gd name="T23" fmla="*/ 0 h 15"/>
                <a:gd name="T24" fmla="*/ 1 w 56"/>
                <a:gd name="T25" fmla="*/ 0 h 15"/>
                <a:gd name="T26" fmla="*/ 1 w 56"/>
                <a:gd name="T27" fmla="*/ 0 h 15"/>
                <a:gd name="T28" fmla="*/ 1 w 56"/>
                <a:gd name="T29" fmla="*/ 0 h 15"/>
                <a:gd name="T30" fmla="*/ 1 w 56"/>
                <a:gd name="T31" fmla="*/ 0 h 15"/>
                <a:gd name="T32" fmla="*/ 1 w 56"/>
                <a:gd name="T33" fmla="*/ 0 h 15"/>
                <a:gd name="T34" fmla="*/ 1 w 56"/>
                <a:gd name="T35" fmla="*/ 0 h 15"/>
                <a:gd name="T36" fmla="*/ 1 w 56"/>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5"/>
                <a:gd name="T59" fmla="*/ 56 w 56"/>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5">
                  <a:moveTo>
                    <a:pt x="5" y="0"/>
                  </a:moveTo>
                  <a:lnTo>
                    <a:pt x="3" y="0"/>
                  </a:lnTo>
                  <a:lnTo>
                    <a:pt x="2" y="2"/>
                  </a:lnTo>
                  <a:lnTo>
                    <a:pt x="0" y="4"/>
                  </a:lnTo>
                  <a:lnTo>
                    <a:pt x="0" y="6"/>
                  </a:lnTo>
                  <a:lnTo>
                    <a:pt x="0" y="8"/>
                  </a:lnTo>
                  <a:lnTo>
                    <a:pt x="0" y="9"/>
                  </a:lnTo>
                  <a:lnTo>
                    <a:pt x="2" y="11"/>
                  </a:lnTo>
                  <a:lnTo>
                    <a:pt x="3" y="11"/>
                  </a:lnTo>
                  <a:lnTo>
                    <a:pt x="48" y="15"/>
                  </a:lnTo>
                  <a:lnTo>
                    <a:pt x="50" y="15"/>
                  </a:lnTo>
                  <a:lnTo>
                    <a:pt x="52" y="13"/>
                  </a:lnTo>
                  <a:lnTo>
                    <a:pt x="54" y="11"/>
                  </a:lnTo>
                  <a:lnTo>
                    <a:pt x="56" y="9"/>
                  </a:lnTo>
                  <a:lnTo>
                    <a:pt x="56" y="8"/>
                  </a:lnTo>
                  <a:lnTo>
                    <a:pt x="54" y="6"/>
                  </a:lnTo>
                  <a:lnTo>
                    <a:pt x="52" y="4"/>
                  </a:lnTo>
                  <a:lnTo>
                    <a:pt x="50" y="4"/>
                  </a:lnTo>
                  <a:lnTo>
                    <a:pt x="5" y="0"/>
                  </a:lnTo>
                  <a:close/>
                </a:path>
              </a:pathLst>
            </a:custGeom>
            <a:solidFill>
              <a:srgbClr val="000000"/>
            </a:solidFill>
            <a:ln w="19050">
              <a:solidFill>
                <a:schemeClr val="tx1"/>
              </a:solidFill>
              <a:round/>
              <a:headEnd/>
              <a:tailEnd/>
            </a:ln>
          </p:spPr>
          <p:txBody>
            <a:bodyPr/>
            <a:lstStyle/>
            <a:p>
              <a:endParaRPr lang="nl-NL"/>
            </a:p>
          </p:txBody>
        </p:sp>
        <p:sp>
          <p:nvSpPr>
            <p:cNvPr id="15" name="Freeform 189"/>
            <p:cNvSpPr>
              <a:spLocks/>
            </p:cNvSpPr>
            <p:nvPr/>
          </p:nvSpPr>
          <p:spPr bwMode="auto">
            <a:xfrm>
              <a:off x="999" y="2558"/>
              <a:ext cx="28" cy="8"/>
            </a:xfrm>
            <a:custGeom>
              <a:avLst/>
              <a:gdLst>
                <a:gd name="T0" fmla="*/ 1 w 56"/>
                <a:gd name="T1" fmla="*/ 0 h 15"/>
                <a:gd name="T2" fmla="*/ 1 w 56"/>
                <a:gd name="T3" fmla="*/ 0 h 15"/>
                <a:gd name="T4" fmla="*/ 1 w 56"/>
                <a:gd name="T5" fmla="*/ 1 h 15"/>
                <a:gd name="T6" fmla="*/ 0 w 56"/>
                <a:gd name="T7" fmla="*/ 1 h 15"/>
                <a:gd name="T8" fmla="*/ 0 w 56"/>
                <a:gd name="T9" fmla="*/ 1 h 15"/>
                <a:gd name="T10" fmla="*/ 0 w 56"/>
                <a:gd name="T11" fmla="*/ 1 h 15"/>
                <a:gd name="T12" fmla="*/ 0 w 56"/>
                <a:gd name="T13" fmla="*/ 1 h 15"/>
                <a:gd name="T14" fmla="*/ 1 w 56"/>
                <a:gd name="T15" fmla="*/ 1 h 15"/>
                <a:gd name="T16" fmla="*/ 1 w 56"/>
                <a:gd name="T17" fmla="*/ 1 h 15"/>
                <a:gd name="T18" fmla="*/ 1 w 56"/>
                <a:gd name="T19" fmla="*/ 1 h 15"/>
                <a:gd name="T20" fmla="*/ 1 w 56"/>
                <a:gd name="T21" fmla="*/ 1 h 15"/>
                <a:gd name="T22" fmla="*/ 1 w 56"/>
                <a:gd name="T23" fmla="*/ 1 h 15"/>
                <a:gd name="T24" fmla="*/ 1 w 56"/>
                <a:gd name="T25" fmla="*/ 1 h 15"/>
                <a:gd name="T26" fmla="*/ 1 w 56"/>
                <a:gd name="T27" fmla="*/ 1 h 15"/>
                <a:gd name="T28" fmla="*/ 1 w 56"/>
                <a:gd name="T29" fmla="*/ 1 h 15"/>
                <a:gd name="T30" fmla="*/ 1 w 56"/>
                <a:gd name="T31" fmla="*/ 1 h 15"/>
                <a:gd name="T32" fmla="*/ 1 w 56"/>
                <a:gd name="T33" fmla="*/ 1 h 15"/>
                <a:gd name="T34" fmla="*/ 1 w 56"/>
                <a:gd name="T35" fmla="*/ 1 h 15"/>
                <a:gd name="T36" fmla="*/ 1 w 56"/>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5"/>
                <a:gd name="T59" fmla="*/ 56 w 56"/>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5">
                  <a:moveTo>
                    <a:pt x="5" y="0"/>
                  </a:moveTo>
                  <a:lnTo>
                    <a:pt x="4" y="0"/>
                  </a:lnTo>
                  <a:lnTo>
                    <a:pt x="2" y="2"/>
                  </a:lnTo>
                  <a:lnTo>
                    <a:pt x="0" y="4"/>
                  </a:lnTo>
                  <a:lnTo>
                    <a:pt x="0" y="5"/>
                  </a:lnTo>
                  <a:lnTo>
                    <a:pt x="0" y="7"/>
                  </a:lnTo>
                  <a:lnTo>
                    <a:pt x="0" y="9"/>
                  </a:lnTo>
                  <a:lnTo>
                    <a:pt x="2" y="11"/>
                  </a:lnTo>
                  <a:lnTo>
                    <a:pt x="4" y="11"/>
                  </a:lnTo>
                  <a:lnTo>
                    <a:pt x="48" y="15"/>
                  </a:lnTo>
                  <a:lnTo>
                    <a:pt x="50" y="15"/>
                  </a:lnTo>
                  <a:lnTo>
                    <a:pt x="52" y="13"/>
                  </a:lnTo>
                  <a:lnTo>
                    <a:pt x="54" y="11"/>
                  </a:lnTo>
                  <a:lnTo>
                    <a:pt x="56" y="9"/>
                  </a:lnTo>
                  <a:lnTo>
                    <a:pt x="56" y="7"/>
                  </a:lnTo>
                  <a:lnTo>
                    <a:pt x="54" y="5"/>
                  </a:lnTo>
                  <a:lnTo>
                    <a:pt x="52" y="4"/>
                  </a:lnTo>
                  <a:lnTo>
                    <a:pt x="50" y="4"/>
                  </a:lnTo>
                  <a:lnTo>
                    <a:pt x="5" y="0"/>
                  </a:lnTo>
                  <a:close/>
                </a:path>
              </a:pathLst>
            </a:custGeom>
            <a:solidFill>
              <a:srgbClr val="000000"/>
            </a:solidFill>
            <a:ln w="19050">
              <a:solidFill>
                <a:schemeClr val="tx1"/>
              </a:solidFill>
              <a:round/>
              <a:headEnd/>
              <a:tailEnd/>
            </a:ln>
          </p:spPr>
          <p:txBody>
            <a:bodyPr/>
            <a:lstStyle/>
            <a:p>
              <a:endParaRPr lang="nl-NL"/>
            </a:p>
          </p:txBody>
        </p:sp>
        <p:sp>
          <p:nvSpPr>
            <p:cNvPr id="16" name="Freeform 190"/>
            <p:cNvSpPr>
              <a:spLocks/>
            </p:cNvSpPr>
            <p:nvPr/>
          </p:nvSpPr>
          <p:spPr bwMode="auto">
            <a:xfrm>
              <a:off x="1038" y="2560"/>
              <a:ext cx="27" cy="8"/>
            </a:xfrm>
            <a:custGeom>
              <a:avLst/>
              <a:gdLst>
                <a:gd name="T0" fmla="*/ 1 w 54"/>
                <a:gd name="T1" fmla="*/ 0 h 14"/>
                <a:gd name="T2" fmla="*/ 1 w 54"/>
                <a:gd name="T3" fmla="*/ 0 h 14"/>
                <a:gd name="T4" fmla="*/ 1 w 54"/>
                <a:gd name="T5" fmla="*/ 1 h 14"/>
                <a:gd name="T6" fmla="*/ 0 w 54"/>
                <a:gd name="T7" fmla="*/ 1 h 14"/>
                <a:gd name="T8" fmla="*/ 0 w 54"/>
                <a:gd name="T9" fmla="*/ 1 h 14"/>
                <a:gd name="T10" fmla="*/ 0 w 54"/>
                <a:gd name="T11" fmla="*/ 1 h 14"/>
                <a:gd name="T12" fmla="*/ 0 w 54"/>
                <a:gd name="T13" fmla="*/ 1 h 14"/>
                <a:gd name="T14" fmla="*/ 1 w 54"/>
                <a:gd name="T15" fmla="*/ 1 h 14"/>
                <a:gd name="T16" fmla="*/ 1 w 54"/>
                <a:gd name="T17" fmla="*/ 1 h 14"/>
                <a:gd name="T18" fmla="*/ 1 w 54"/>
                <a:gd name="T19" fmla="*/ 1 h 14"/>
                <a:gd name="T20" fmla="*/ 1 w 54"/>
                <a:gd name="T21" fmla="*/ 1 h 14"/>
                <a:gd name="T22" fmla="*/ 1 w 54"/>
                <a:gd name="T23" fmla="*/ 1 h 14"/>
                <a:gd name="T24" fmla="*/ 1 w 54"/>
                <a:gd name="T25" fmla="*/ 1 h 14"/>
                <a:gd name="T26" fmla="*/ 1 w 54"/>
                <a:gd name="T27" fmla="*/ 1 h 14"/>
                <a:gd name="T28" fmla="*/ 1 w 54"/>
                <a:gd name="T29" fmla="*/ 1 h 14"/>
                <a:gd name="T30" fmla="*/ 1 w 54"/>
                <a:gd name="T31" fmla="*/ 1 h 14"/>
                <a:gd name="T32" fmla="*/ 1 w 54"/>
                <a:gd name="T33" fmla="*/ 1 h 14"/>
                <a:gd name="T34" fmla="*/ 1 w 54"/>
                <a:gd name="T35" fmla="*/ 1 h 14"/>
                <a:gd name="T36" fmla="*/ 1 w 54"/>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4"/>
                <a:gd name="T59" fmla="*/ 54 w 54"/>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4">
                  <a:moveTo>
                    <a:pt x="5" y="0"/>
                  </a:moveTo>
                  <a:lnTo>
                    <a:pt x="4" y="0"/>
                  </a:lnTo>
                  <a:lnTo>
                    <a:pt x="2" y="1"/>
                  </a:lnTo>
                  <a:lnTo>
                    <a:pt x="0" y="3"/>
                  </a:lnTo>
                  <a:lnTo>
                    <a:pt x="0" y="5"/>
                  </a:lnTo>
                  <a:lnTo>
                    <a:pt x="0" y="7"/>
                  </a:lnTo>
                  <a:lnTo>
                    <a:pt x="0" y="9"/>
                  </a:lnTo>
                  <a:lnTo>
                    <a:pt x="2" y="11"/>
                  </a:lnTo>
                  <a:lnTo>
                    <a:pt x="4" y="11"/>
                  </a:lnTo>
                  <a:lnTo>
                    <a:pt x="48" y="14"/>
                  </a:lnTo>
                  <a:lnTo>
                    <a:pt x="50" y="14"/>
                  </a:lnTo>
                  <a:lnTo>
                    <a:pt x="52" y="13"/>
                  </a:lnTo>
                  <a:lnTo>
                    <a:pt x="54" y="11"/>
                  </a:lnTo>
                  <a:lnTo>
                    <a:pt x="54" y="9"/>
                  </a:lnTo>
                  <a:lnTo>
                    <a:pt x="54" y="7"/>
                  </a:lnTo>
                  <a:lnTo>
                    <a:pt x="54" y="5"/>
                  </a:lnTo>
                  <a:lnTo>
                    <a:pt x="52" y="3"/>
                  </a:lnTo>
                  <a:lnTo>
                    <a:pt x="50" y="3"/>
                  </a:lnTo>
                  <a:lnTo>
                    <a:pt x="5" y="0"/>
                  </a:lnTo>
                  <a:close/>
                </a:path>
              </a:pathLst>
            </a:custGeom>
            <a:solidFill>
              <a:srgbClr val="000000"/>
            </a:solidFill>
            <a:ln w="19050">
              <a:solidFill>
                <a:schemeClr val="tx1"/>
              </a:solidFill>
              <a:round/>
              <a:headEnd/>
              <a:tailEnd/>
            </a:ln>
          </p:spPr>
          <p:txBody>
            <a:bodyPr/>
            <a:lstStyle/>
            <a:p>
              <a:endParaRPr lang="nl-NL"/>
            </a:p>
          </p:txBody>
        </p:sp>
        <p:sp>
          <p:nvSpPr>
            <p:cNvPr id="17" name="Freeform 191"/>
            <p:cNvSpPr>
              <a:spLocks/>
            </p:cNvSpPr>
            <p:nvPr/>
          </p:nvSpPr>
          <p:spPr bwMode="auto">
            <a:xfrm>
              <a:off x="1076" y="2563"/>
              <a:ext cx="28" cy="7"/>
            </a:xfrm>
            <a:custGeom>
              <a:avLst/>
              <a:gdLst>
                <a:gd name="T0" fmla="*/ 1 w 56"/>
                <a:gd name="T1" fmla="*/ 0 h 13"/>
                <a:gd name="T2" fmla="*/ 1 w 56"/>
                <a:gd name="T3" fmla="*/ 0 h 13"/>
                <a:gd name="T4" fmla="*/ 1 w 56"/>
                <a:gd name="T5" fmla="*/ 0 h 13"/>
                <a:gd name="T6" fmla="*/ 1 w 56"/>
                <a:gd name="T7" fmla="*/ 1 h 13"/>
                <a:gd name="T8" fmla="*/ 0 w 56"/>
                <a:gd name="T9" fmla="*/ 1 h 13"/>
                <a:gd name="T10" fmla="*/ 0 w 56"/>
                <a:gd name="T11" fmla="*/ 1 h 13"/>
                <a:gd name="T12" fmla="*/ 1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6"/>
                  </a:lnTo>
                  <a:lnTo>
                    <a:pt x="2" y="8"/>
                  </a:lnTo>
                  <a:lnTo>
                    <a:pt x="4" y="9"/>
                  </a:lnTo>
                  <a:lnTo>
                    <a:pt x="6" y="11"/>
                  </a:lnTo>
                  <a:lnTo>
                    <a:pt x="50" y="13"/>
                  </a:lnTo>
                  <a:lnTo>
                    <a:pt x="52" y="13"/>
                  </a:lnTo>
                  <a:lnTo>
                    <a:pt x="54" y="11"/>
                  </a:lnTo>
                  <a:lnTo>
                    <a:pt x="56" y="9"/>
                  </a:lnTo>
                  <a:lnTo>
                    <a:pt x="56" y="8"/>
                  </a:lnTo>
                  <a:lnTo>
                    <a:pt x="56" y="6"/>
                  </a:lnTo>
                  <a:lnTo>
                    <a:pt x="56" y="4"/>
                  </a:lnTo>
                  <a:lnTo>
                    <a:pt x="54" y="2"/>
                  </a:lnTo>
                  <a:lnTo>
                    <a:pt x="52" y="2"/>
                  </a:lnTo>
                  <a:lnTo>
                    <a:pt x="8" y="0"/>
                  </a:lnTo>
                  <a:close/>
                </a:path>
              </a:pathLst>
            </a:custGeom>
            <a:solidFill>
              <a:srgbClr val="000000"/>
            </a:solidFill>
            <a:ln w="19050">
              <a:solidFill>
                <a:schemeClr val="tx1"/>
              </a:solidFill>
              <a:round/>
              <a:headEnd/>
              <a:tailEnd/>
            </a:ln>
          </p:spPr>
          <p:txBody>
            <a:bodyPr/>
            <a:lstStyle/>
            <a:p>
              <a:endParaRPr lang="nl-NL"/>
            </a:p>
          </p:txBody>
        </p:sp>
        <p:sp>
          <p:nvSpPr>
            <p:cNvPr id="18" name="Freeform 192"/>
            <p:cNvSpPr>
              <a:spLocks/>
            </p:cNvSpPr>
            <p:nvPr/>
          </p:nvSpPr>
          <p:spPr bwMode="auto">
            <a:xfrm>
              <a:off x="1115" y="2565"/>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5"/>
                  </a:lnTo>
                  <a:lnTo>
                    <a:pt x="2" y="7"/>
                  </a:lnTo>
                  <a:lnTo>
                    <a:pt x="4" y="9"/>
                  </a:lnTo>
                  <a:lnTo>
                    <a:pt x="6" y="11"/>
                  </a:lnTo>
                  <a:lnTo>
                    <a:pt x="50" y="13"/>
                  </a:lnTo>
                  <a:lnTo>
                    <a:pt x="52" y="13"/>
                  </a:lnTo>
                  <a:lnTo>
                    <a:pt x="54" y="11"/>
                  </a:lnTo>
                  <a:lnTo>
                    <a:pt x="56" y="9"/>
                  </a:lnTo>
                  <a:lnTo>
                    <a:pt x="56" y="7"/>
                  </a:lnTo>
                  <a:lnTo>
                    <a:pt x="56" y="5"/>
                  </a:lnTo>
                  <a:lnTo>
                    <a:pt x="56" y="4"/>
                  </a:lnTo>
                  <a:lnTo>
                    <a:pt x="54" y="2"/>
                  </a:lnTo>
                  <a:lnTo>
                    <a:pt x="52" y="2"/>
                  </a:lnTo>
                  <a:lnTo>
                    <a:pt x="8" y="0"/>
                  </a:lnTo>
                  <a:close/>
                </a:path>
              </a:pathLst>
            </a:custGeom>
            <a:solidFill>
              <a:srgbClr val="000000"/>
            </a:solidFill>
            <a:ln w="19050">
              <a:solidFill>
                <a:schemeClr val="tx1"/>
              </a:solidFill>
              <a:round/>
              <a:headEnd/>
              <a:tailEnd/>
            </a:ln>
          </p:spPr>
          <p:txBody>
            <a:bodyPr/>
            <a:lstStyle/>
            <a:p>
              <a:endParaRPr lang="nl-NL"/>
            </a:p>
          </p:txBody>
        </p:sp>
        <p:sp>
          <p:nvSpPr>
            <p:cNvPr id="19" name="Freeform 193"/>
            <p:cNvSpPr>
              <a:spLocks/>
            </p:cNvSpPr>
            <p:nvPr/>
          </p:nvSpPr>
          <p:spPr bwMode="auto">
            <a:xfrm>
              <a:off x="1154" y="2567"/>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1"/>
                  </a:lnTo>
                  <a:lnTo>
                    <a:pt x="0" y="3"/>
                  </a:lnTo>
                  <a:lnTo>
                    <a:pt x="0" y="5"/>
                  </a:lnTo>
                  <a:lnTo>
                    <a:pt x="2" y="7"/>
                  </a:lnTo>
                  <a:lnTo>
                    <a:pt x="4" y="9"/>
                  </a:lnTo>
                  <a:lnTo>
                    <a:pt x="6" y="11"/>
                  </a:lnTo>
                  <a:lnTo>
                    <a:pt x="50" y="13"/>
                  </a:lnTo>
                  <a:lnTo>
                    <a:pt x="52" y="13"/>
                  </a:lnTo>
                  <a:lnTo>
                    <a:pt x="54" y="11"/>
                  </a:lnTo>
                  <a:lnTo>
                    <a:pt x="56" y="9"/>
                  </a:lnTo>
                  <a:lnTo>
                    <a:pt x="56" y="7"/>
                  </a:lnTo>
                  <a:lnTo>
                    <a:pt x="56" y="5"/>
                  </a:lnTo>
                  <a:lnTo>
                    <a:pt x="56" y="3"/>
                  </a:lnTo>
                  <a:lnTo>
                    <a:pt x="54" y="1"/>
                  </a:lnTo>
                  <a:lnTo>
                    <a:pt x="52" y="1"/>
                  </a:lnTo>
                  <a:lnTo>
                    <a:pt x="8" y="0"/>
                  </a:lnTo>
                  <a:close/>
                </a:path>
              </a:pathLst>
            </a:custGeom>
            <a:solidFill>
              <a:srgbClr val="000000"/>
            </a:solidFill>
            <a:ln w="19050">
              <a:solidFill>
                <a:schemeClr val="tx1"/>
              </a:solidFill>
              <a:round/>
              <a:headEnd/>
              <a:tailEnd/>
            </a:ln>
          </p:spPr>
          <p:txBody>
            <a:bodyPr/>
            <a:lstStyle/>
            <a:p>
              <a:endParaRPr lang="nl-NL"/>
            </a:p>
          </p:txBody>
        </p:sp>
        <p:sp>
          <p:nvSpPr>
            <p:cNvPr id="20" name="Freeform 194"/>
            <p:cNvSpPr>
              <a:spLocks/>
            </p:cNvSpPr>
            <p:nvPr/>
          </p:nvSpPr>
          <p:spPr bwMode="auto">
            <a:xfrm>
              <a:off x="1193" y="2569"/>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6"/>
                  </a:lnTo>
                  <a:lnTo>
                    <a:pt x="2" y="8"/>
                  </a:lnTo>
                  <a:lnTo>
                    <a:pt x="4" y="10"/>
                  </a:lnTo>
                  <a:lnTo>
                    <a:pt x="6" y="11"/>
                  </a:lnTo>
                  <a:lnTo>
                    <a:pt x="50" y="13"/>
                  </a:lnTo>
                  <a:lnTo>
                    <a:pt x="52" y="13"/>
                  </a:lnTo>
                  <a:lnTo>
                    <a:pt x="54" y="11"/>
                  </a:lnTo>
                  <a:lnTo>
                    <a:pt x="56" y="10"/>
                  </a:lnTo>
                  <a:lnTo>
                    <a:pt x="56" y="8"/>
                  </a:lnTo>
                  <a:lnTo>
                    <a:pt x="56" y="6"/>
                  </a:lnTo>
                  <a:lnTo>
                    <a:pt x="56" y="4"/>
                  </a:lnTo>
                  <a:lnTo>
                    <a:pt x="54" y="2"/>
                  </a:lnTo>
                  <a:lnTo>
                    <a:pt x="52" y="2"/>
                  </a:lnTo>
                  <a:lnTo>
                    <a:pt x="8" y="0"/>
                  </a:lnTo>
                  <a:close/>
                </a:path>
              </a:pathLst>
            </a:custGeom>
            <a:solidFill>
              <a:srgbClr val="000000"/>
            </a:solidFill>
            <a:ln w="19050">
              <a:solidFill>
                <a:schemeClr val="tx1"/>
              </a:solidFill>
              <a:round/>
              <a:headEnd/>
              <a:tailEnd/>
            </a:ln>
          </p:spPr>
          <p:txBody>
            <a:bodyPr/>
            <a:lstStyle/>
            <a:p>
              <a:endParaRPr lang="nl-NL"/>
            </a:p>
          </p:txBody>
        </p:sp>
        <p:sp>
          <p:nvSpPr>
            <p:cNvPr id="21" name="Freeform 195"/>
            <p:cNvSpPr>
              <a:spLocks/>
            </p:cNvSpPr>
            <p:nvPr/>
          </p:nvSpPr>
          <p:spPr bwMode="auto">
            <a:xfrm>
              <a:off x="1232" y="2571"/>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6"/>
                  </a:lnTo>
                  <a:lnTo>
                    <a:pt x="2" y="7"/>
                  </a:lnTo>
                  <a:lnTo>
                    <a:pt x="4" y="9"/>
                  </a:lnTo>
                  <a:lnTo>
                    <a:pt x="6" y="11"/>
                  </a:lnTo>
                  <a:lnTo>
                    <a:pt x="50" y="13"/>
                  </a:lnTo>
                  <a:lnTo>
                    <a:pt x="52" y="13"/>
                  </a:lnTo>
                  <a:lnTo>
                    <a:pt x="54" y="11"/>
                  </a:lnTo>
                  <a:lnTo>
                    <a:pt x="56" y="9"/>
                  </a:lnTo>
                  <a:lnTo>
                    <a:pt x="56" y="7"/>
                  </a:lnTo>
                  <a:lnTo>
                    <a:pt x="56" y="6"/>
                  </a:lnTo>
                  <a:lnTo>
                    <a:pt x="56" y="4"/>
                  </a:lnTo>
                  <a:lnTo>
                    <a:pt x="54" y="2"/>
                  </a:lnTo>
                  <a:lnTo>
                    <a:pt x="52" y="2"/>
                  </a:lnTo>
                  <a:lnTo>
                    <a:pt x="8" y="0"/>
                  </a:lnTo>
                  <a:close/>
                </a:path>
              </a:pathLst>
            </a:custGeom>
            <a:solidFill>
              <a:srgbClr val="000000"/>
            </a:solidFill>
            <a:ln w="19050">
              <a:solidFill>
                <a:schemeClr val="tx1"/>
              </a:solidFill>
              <a:round/>
              <a:headEnd/>
              <a:tailEnd/>
            </a:ln>
          </p:spPr>
          <p:txBody>
            <a:bodyPr/>
            <a:lstStyle/>
            <a:p>
              <a:endParaRPr lang="nl-NL"/>
            </a:p>
          </p:txBody>
        </p:sp>
        <p:sp>
          <p:nvSpPr>
            <p:cNvPr id="22" name="Freeform 196"/>
            <p:cNvSpPr>
              <a:spLocks/>
            </p:cNvSpPr>
            <p:nvPr/>
          </p:nvSpPr>
          <p:spPr bwMode="auto">
            <a:xfrm>
              <a:off x="1271" y="2572"/>
              <a:ext cx="28" cy="7"/>
            </a:xfrm>
            <a:custGeom>
              <a:avLst/>
              <a:gdLst>
                <a:gd name="T0" fmla="*/ 1 w 56"/>
                <a:gd name="T1" fmla="*/ 0 h 13"/>
                <a:gd name="T2" fmla="*/ 1 w 56"/>
                <a:gd name="T3" fmla="*/ 0 h 13"/>
                <a:gd name="T4" fmla="*/ 1 w 56"/>
                <a:gd name="T5" fmla="*/ 0 h 13"/>
                <a:gd name="T6" fmla="*/ 1 w 56"/>
                <a:gd name="T7" fmla="*/ 1 h 13"/>
                <a:gd name="T8" fmla="*/ 0 w 56"/>
                <a:gd name="T9" fmla="*/ 1 h 13"/>
                <a:gd name="T10" fmla="*/ 0 w 56"/>
                <a:gd name="T11" fmla="*/ 1 h 13"/>
                <a:gd name="T12" fmla="*/ 1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3"/>
                  </a:lnTo>
                  <a:lnTo>
                    <a:pt x="0" y="5"/>
                  </a:lnTo>
                  <a:lnTo>
                    <a:pt x="2" y="7"/>
                  </a:lnTo>
                  <a:lnTo>
                    <a:pt x="4" y="9"/>
                  </a:lnTo>
                  <a:lnTo>
                    <a:pt x="6" y="11"/>
                  </a:lnTo>
                  <a:lnTo>
                    <a:pt x="51" y="13"/>
                  </a:lnTo>
                  <a:lnTo>
                    <a:pt x="52" y="13"/>
                  </a:lnTo>
                  <a:lnTo>
                    <a:pt x="54" y="11"/>
                  </a:lnTo>
                  <a:lnTo>
                    <a:pt x="56" y="9"/>
                  </a:lnTo>
                  <a:lnTo>
                    <a:pt x="56" y="7"/>
                  </a:lnTo>
                  <a:lnTo>
                    <a:pt x="56" y="5"/>
                  </a:lnTo>
                  <a:lnTo>
                    <a:pt x="56" y="3"/>
                  </a:lnTo>
                  <a:lnTo>
                    <a:pt x="54" y="2"/>
                  </a:lnTo>
                  <a:lnTo>
                    <a:pt x="52" y="2"/>
                  </a:lnTo>
                  <a:lnTo>
                    <a:pt x="8" y="0"/>
                  </a:lnTo>
                  <a:close/>
                </a:path>
              </a:pathLst>
            </a:custGeom>
            <a:solidFill>
              <a:srgbClr val="000000"/>
            </a:solidFill>
            <a:ln w="19050">
              <a:solidFill>
                <a:schemeClr val="tx1"/>
              </a:solidFill>
              <a:round/>
              <a:headEnd/>
              <a:tailEnd/>
            </a:ln>
          </p:spPr>
          <p:txBody>
            <a:bodyPr/>
            <a:lstStyle/>
            <a:p>
              <a:endParaRPr lang="nl-NL"/>
            </a:p>
          </p:txBody>
        </p:sp>
        <p:sp>
          <p:nvSpPr>
            <p:cNvPr id="23" name="Freeform 197"/>
            <p:cNvSpPr>
              <a:spLocks/>
            </p:cNvSpPr>
            <p:nvPr/>
          </p:nvSpPr>
          <p:spPr bwMode="auto">
            <a:xfrm>
              <a:off x="1310" y="2574"/>
              <a:ext cx="28" cy="7"/>
            </a:xfrm>
            <a:custGeom>
              <a:avLst/>
              <a:gdLst>
                <a:gd name="T0" fmla="*/ 1 w 56"/>
                <a:gd name="T1" fmla="*/ 0 h 13"/>
                <a:gd name="T2" fmla="*/ 1 w 56"/>
                <a:gd name="T3" fmla="*/ 0 h 13"/>
                <a:gd name="T4" fmla="*/ 1 w 56"/>
                <a:gd name="T5" fmla="*/ 0 h 13"/>
                <a:gd name="T6" fmla="*/ 1 w 56"/>
                <a:gd name="T7" fmla="*/ 1 h 13"/>
                <a:gd name="T8" fmla="*/ 0 w 56"/>
                <a:gd name="T9" fmla="*/ 1 h 13"/>
                <a:gd name="T10" fmla="*/ 0 w 56"/>
                <a:gd name="T11" fmla="*/ 1 h 13"/>
                <a:gd name="T12" fmla="*/ 1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6"/>
                  </a:lnTo>
                  <a:lnTo>
                    <a:pt x="2" y="8"/>
                  </a:lnTo>
                  <a:lnTo>
                    <a:pt x="4" y="10"/>
                  </a:lnTo>
                  <a:lnTo>
                    <a:pt x="6" y="12"/>
                  </a:lnTo>
                  <a:lnTo>
                    <a:pt x="51" y="13"/>
                  </a:lnTo>
                  <a:lnTo>
                    <a:pt x="52" y="13"/>
                  </a:lnTo>
                  <a:lnTo>
                    <a:pt x="54" y="12"/>
                  </a:lnTo>
                  <a:lnTo>
                    <a:pt x="56" y="10"/>
                  </a:lnTo>
                  <a:lnTo>
                    <a:pt x="56" y="8"/>
                  </a:lnTo>
                  <a:lnTo>
                    <a:pt x="56" y="6"/>
                  </a:lnTo>
                  <a:lnTo>
                    <a:pt x="56" y="4"/>
                  </a:lnTo>
                  <a:lnTo>
                    <a:pt x="54" y="2"/>
                  </a:lnTo>
                  <a:lnTo>
                    <a:pt x="52" y="2"/>
                  </a:lnTo>
                  <a:lnTo>
                    <a:pt x="8" y="0"/>
                  </a:lnTo>
                  <a:close/>
                </a:path>
              </a:pathLst>
            </a:custGeom>
            <a:solidFill>
              <a:srgbClr val="000000"/>
            </a:solidFill>
            <a:ln w="19050">
              <a:solidFill>
                <a:schemeClr val="tx1"/>
              </a:solidFill>
              <a:round/>
              <a:headEnd/>
              <a:tailEnd/>
            </a:ln>
          </p:spPr>
          <p:txBody>
            <a:bodyPr/>
            <a:lstStyle/>
            <a:p>
              <a:endParaRPr lang="nl-NL"/>
            </a:p>
          </p:txBody>
        </p:sp>
        <p:sp>
          <p:nvSpPr>
            <p:cNvPr id="24" name="Freeform 198"/>
            <p:cNvSpPr>
              <a:spLocks/>
            </p:cNvSpPr>
            <p:nvPr/>
          </p:nvSpPr>
          <p:spPr bwMode="auto">
            <a:xfrm>
              <a:off x="1349" y="2576"/>
              <a:ext cx="28" cy="7"/>
            </a:xfrm>
            <a:custGeom>
              <a:avLst/>
              <a:gdLst>
                <a:gd name="T0" fmla="*/ 1 w 56"/>
                <a:gd name="T1" fmla="*/ 0 h 13"/>
                <a:gd name="T2" fmla="*/ 1 w 56"/>
                <a:gd name="T3" fmla="*/ 0 h 13"/>
                <a:gd name="T4" fmla="*/ 1 w 56"/>
                <a:gd name="T5" fmla="*/ 0 h 13"/>
                <a:gd name="T6" fmla="*/ 1 w 56"/>
                <a:gd name="T7" fmla="*/ 1 h 13"/>
                <a:gd name="T8" fmla="*/ 0 w 56"/>
                <a:gd name="T9" fmla="*/ 1 h 13"/>
                <a:gd name="T10" fmla="*/ 0 w 56"/>
                <a:gd name="T11" fmla="*/ 1 h 13"/>
                <a:gd name="T12" fmla="*/ 1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6"/>
                  </a:lnTo>
                  <a:lnTo>
                    <a:pt x="2" y="8"/>
                  </a:lnTo>
                  <a:lnTo>
                    <a:pt x="4" y="9"/>
                  </a:lnTo>
                  <a:lnTo>
                    <a:pt x="6" y="11"/>
                  </a:lnTo>
                  <a:lnTo>
                    <a:pt x="51" y="13"/>
                  </a:lnTo>
                  <a:lnTo>
                    <a:pt x="53" y="13"/>
                  </a:lnTo>
                  <a:lnTo>
                    <a:pt x="54" y="13"/>
                  </a:lnTo>
                  <a:lnTo>
                    <a:pt x="56" y="11"/>
                  </a:lnTo>
                  <a:lnTo>
                    <a:pt x="56" y="9"/>
                  </a:lnTo>
                  <a:lnTo>
                    <a:pt x="56" y="8"/>
                  </a:lnTo>
                  <a:lnTo>
                    <a:pt x="56" y="6"/>
                  </a:lnTo>
                  <a:lnTo>
                    <a:pt x="54" y="4"/>
                  </a:lnTo>
                  <a:lnTo>
                    <a:pt x="53" y="2"/>
                  </a:lnTo>
                  <a:lnTo>
                    <a:pt x="8" y="0"/>
                  </a:lnTo>
                  <a:close/>
                </a:path>
              </a:pathLst>
            </a:custGeom>
            <a:solidFill>
              <a:srgbClr val="000000"/>
            </a:solidFill>
            <a:ln w="19050">
              <a:solidFill>
                <a:schemeClr val="tx1"/>
              </a:solidFill>
              <a:round/>
              <a:headEnd/>
              <a:tailEnd/>
            </a:ln>
          </p:spPr>
          <p:txBody>
            <a:bodyPr/>
            <a:lstStyle/>
            <a:p>
              <a:endParaRPr lang="nl-NL"/>
            </a:p>
          </p:txBody>
        </p:sp>
        <p:sp>
          <p:nvSpPr>
            <p:cNvPr id="25" name="Freeform 199"/>
            <p:cNvSpPr>
              <a:spLocks/>
            </p:cNvSpPr>
            <p:nvPr/>
          </p:nvSpPr>
          <p:spPr bwMode="auto">
            <a:xfrm>
              <a:off x="1388" y="2578"/>
              <a:ext cx="28" cy="6"/>
            </a:xfrm>
            <a:custGeom>
              <a:avLst/>
              <a:gdLst>
                <a:gd name="T0" fmla="*/ 1 w 55"/>
                <a:gd name="T1" fmla="*/ 0 h 13"/>
                <a:gd name="T2" fmla="*/ 1 w 55"/>
                <a:gd name="T3" fmla="*/ 0 h 13"/>
                <a:gd name="T4" fmla="*/ 1 w 55"/>
                <a:gd name="T5" fmla="*/ 0 h 13"/>
                <a:gd name="T6" fmla="*/ 1 w 55"/>
                <a:gd name="T7" fmla="*/ 0 h 13"/>
                <a:gd name="T8" fmla="*/ 0 w 55"/>
                <a:gd name="T9" fmla="*/ 0 h 13"/>
                <a:gd name="T10" fmla="*/ 0 w 55"/>
                <a:gd name="T11" fmla="*/ 0 h 13"/>
                <a:gd name="T12" fmla="*/ 1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7" y="0"/>
                  </a:moveTo>
                  <a:lnTo>
                    <a:pt x="5" y="0"/>
                  </a:lnTo>
                  <a:lnTo>
                    <a:pt x="3" y="0"/>
                  </a:lnTo>
                  <a:lnTo>
                    <a:pt x="1" y="2"/>
                  </a:lnTo>
                  <a:lnTo>
                    <a:pt x="0" y="4"/>
                  </a:lnTo>
                  <a:lnTo>
                    <a:pt x="0" y="5"/>
                  </a:lnTo>
                  <a:lnTo>
                    <a:pt x="1" y="7"/>
                  </a:lnTo>
                  <a:lnTo>
                    <a:pt x="3" y="9"/>
                  </a:lnTo>
                  <a:lnTo>
                    <a:pt x="5" y="11"/>
                  </a:lnTo>
                  <a:lnTo>
                    <a:pt x="50" y="13"/>
                  </a:lnTo>
                  <a:lnTo>
                    <a:pt x="52" y="11"/>
                  </a:lnTo>
                  <a:lnTo>
                    <a:pt x="53" y="9"/>
                  </a:lnTo>
                  <a:lnTo>
                    <a:pt x="55" y="7"/>
                  </a:lnTo>
                  <a:lnTo>
                    <a:pt x="53" y="5"/>
                  </a:lnTo>
                  <a:lnTo>
                    <a:pt x="52" y="4"/>
                  </a:lnTo>
                  <a:lnTo>
                    <a:pt x="52" y="2"/>
                  </a:lnTo>
                  <a:lnTo>
                    <a:pt x="7" y="0"/>
                  </a:lnTo>
                  <a:close/>
                </a:path>
              </a:pathLst>
            </a:custGeom>
            <a:solidFill>
              <a:srgbClr val="000000"/>
            </a:solidFill>
            <a:ln w="19050">
              <a:solidFill>
                <a:schemeClr val="tx1"/>
              </a:solidFill>
              <a:round/>
              <a:headEnd/>
              <a:tailEnd/>
            </a:ln>
          </p:spPr>
          <p:txBody>
            <a:bodyPr/>
            <a:lstStyle/>
            <a:p>
              <a:endParaRPr lang="nl-NL"/>
            </a:p>
          </p:txBody>
        </p:sp>
        <p:sp>
          <p:nvSpPr>
            <p:cNvPr id="26" name="Freeform 200"/>
            <p:cNvSpPr>
              <a:spLocks/>
            </p:cNvSpPr>
            <p:nvPr/>
          </p:nvSpPr>
          <p:spPr bwMode="auto">
            <a:xfrm>
              <a:off x="1427" y="2580"/>
              <a:ext cx="28" cy="6"/>
            </a:xfrm>
            <a:custGeom>
              <a:avLst/>
              <a:gdLst>
                <a:gd name="T0" fmla="*/ 1 w 55"/>
                <a:gd name="T1" fmla="*/ 0 h 13"/>
                <a:gd name="T2" fmla="*/ 1 w 55"/>
                <a:gd name="T3" fmla="*/ 0 h 13"/>
                <a:gd name="T4" fmla="*/ 1 w 55"/>
                <a:gd name="T5" fmla="*/ 0 h 13"/>
                <a:gd name="T6" fmla="*/ 1 w 55"/>
                <a:gd name="T7" fmla="*/ 0 h 13"/>
                <a:gd name="T8" fmla="*/ 0 w 55"/>
                <a:gd name="T9" fmla="*/ 0 h 13"/>
                <a:gd name="T10" fmla="*/ 0 w 55"/>
                <a:gd name="T11" fmla="*/ 0 h 13"/>
                <a:gd name="T12" fmla="*/ 1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7" y="0"/>
                  </a:moveTo>
                  <a:lnTo>
                    <a:pt x="5" y="0"/>
                  </a:lnTo>
                  <a:lnTo>
                    <a:pt x="3" y="0"/>
                  </a:lnTo>
                  <a:lnTo>
                    <a:pt x="1" y="1"/>
                  </a:lnTo>
                  <a:lnTo>
                    <a:pt x="0" y="3"/>
                  </a:lnTo>
                  <a:lnTo>
                    <a:pt x="0" y="5"/>
                  </a:lnTo>
                  <a:lnTo>
                    <a:pt x="1" y="7"/>
                  </a:lnTo>
                  <a:lnTo>
                    <a:pt x="3" y="9"/>
                  </a:lnTo>
                  <a:lnTo>
                    <a:pt x="5" y="11"/>
                  </a:lnTo>
                  <a:lnTo>
                    <a:pt x="48" y="13"/>
                  </a:lnTo>
                  <a:lnTo>
                    <a:pt x="50" y="13"/>
                  </a:lnTo>
                  <a:lnTo>
                    <a:pt x="52" y="13"/>
                  </a:lnTo>
                  <a:lnTo>
                    <a:pt x="53" y="11"/>
                  </a:lnTo>
                  <a:lnTo>
                    <a:pt x="55" y="9"/>
                  </a:lnTo>
                  <a:lnTo>
                    <a:pt x="55" y="7"/>
                  </a:lnTo>
                  <a:lnTo>
                    <a:pt x="53" y="5"/>
                  </a:lnTo>
                  <a:lnTo>
                    <a:pt x="52" y="3"/>
                  </a:lnTo>
                  <a:lnTo>
                    <a:pt x="50" y="1"/>
                  </a:lnTo>
                  <a:lnTo>
                    <a:pt x="7" y="0"/>
                  </a:lnTo>
                  <a:close/>
                </a:path>
              </a:pathLst>
            </a:custGeom>
            <a:solidFill>
              <a:srgbClr val="000000"/>
            </a:solidFill>
            <a:ln w="19050">
              <a:solidFill>
                <a:schemeClr val="tx1"/>
              </a:solidFill>
              <a:round/>
              <a:headEnd/>
              <a:tailEnd/>
            </a:ln>
          </p:spPr>
          <p:txBody>
            <a:bodyPr/>
            <a:lstStyle/>
            <a:p>
              <a:endParaRPr lang="nl-NL"/>
            </a:p>
          </p:txBody>
        </p:sp>
        <p:sp>
          <p:nvSpPr>
            <p:cNvPr id="27" name="Freeform 201"/>
            <p:cNvSpPr>
              <a:spLocks/>
            </p:cNvSpPr>
            <p:nvPr/>
          </p:nvSpPr>
          <p:spPr bwMode="auto">
            <a:xfrm>
              <a:off x="1466" y="2582"/>
              <a:ext cx="28" cy="6"/>
            </a:xfrm>
            <a:custGeom>
              <a:avLst/>
              <a:gdLst>
                <a:gd name="T0" fmla="*/ 1 w 55"/>
                <a:gd name="T1" fmla="*/ 0 h 13"/>
                <a:gd name="T2" fmla="*/ 1 w 55"/>
                <a:gd name="T3" fmla="*/ 0 h 13"/>
                <a:gd name="T4" fmla="*/ 1 w 55"/>
                <a:gd name="T5" fmla="*/ 0 h 13"/>
                <a:gd name="T6" fmla="*/ 0 w 55"/>
                <a:gd name="T7" fmla="*/ 0 h 13"/>
                <a:gd name="T8" fmla="*/ 0 w 55"/>
                <a:gd name="T9" fmla="*/ 0 h 13"/>
                <a:gd name="T10" fmla="*/ 0 w 55"/>
                <a:gd name="T11" fmla="*/ 0 h 13"/>
                <a:gd name="T12" fmla="*/ 0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5" y="0"/>
                  </a:moveTo>
                  <a:lnTo>
                    <a:pt x="3" y="0"/>
                  </a:lnTo>
                  <a:lnTo>
                    <a:pt x="2" y="0"/>
                  </a:lnTo>
                  <a:lnTo>
                    <a:pt x="0" y="2"/>
                  </a:lnTo>
                  <a:lnTo>
                    <a:pt x="0" y="4"/>
                  </a:lnTo>
                  <a:lnTo>
                    <a:pt x="0" y="6"/>
                  </a:lnTo>
                  <a:lnTo>
                    <a:pt x="0" y="8"/>
                  </a:lnTo>
                  <a:lnTo>
                    <a:pt x="2" y="10"/>
                  </a:lnTo>
                  <a:lnTo>
                    <a:pt x="3" y="11"/>
                  </a:lnTo>
                  <a:lnTo>
                    <a:pt x="48" y="13"/>
                  </a:lnTo>
                  <a:lnTo>
                    <a:pt x="50" y="13"/>
                  </a:lnTo>
                  <a:lnTo>
                    <a:pt x="52" y="13"/>
                  </a:lnTo>
                  <a:lnTo>
                    <a:pt x="54" y="11"/>
                  </a:lnTo>
                  <a:lnTo>
                    <a:pt x="55" y="10"/>
                  </a:lnTo>
                  <a:lnTo>
                    <a:pt x="55" y="8"/>
                  </a:lnTo>
                  <a:lnTo>
                    <a:pt x="54" y="6"/>
                  </a:lnTo>
                  <a:lnTo>
                    <a:pt x="52" y="4"/>
                  </a:lnTo>
                  <a:lnTo>
                    <a:pt x="50" y="2"/>
                  </a:lnTo>
                  <a:lnTo>
                    <a:pt x="5" y="0"/>
                  </a:lnTo>
                  <a:close/>
                </a:path>
              </a:pathLst>
            </a:custGeom>
            <a:solidFill>
              <a:srgbClr val="000000"/>
            </a:solidFill>
            <a:ln w="19050">
              <a:solidFill>
                <a:schemeClr val="tx1"/>
              </a:solidFill>
              <a:round/>
              <a:headEnd/>
              <a:tailEnd/>
            </a:ln>
          </p:spPr>
          <p:txBody>
            <a:bodyPr/>
            <a:lstStyle/>
            <a:p>
              <a:endParaRPr lang="nl-NL"/>
            </a:p>
          </p:txBody>
        </p:sp>
        <p:sp>
          <p:nvSpPr>
            <p:cNvPr id="28" name="Freeform 202"/>
            <p:cNvSpPr>
              <a:spLocks/>
            </p:cNvSpPr>
            <p:nvPr/>
          </p:nvSpPr>
          <p:spPr bwMode="auto">
            <a:xfrm>
              <a:off x="1505" y="2584"/>
              <a:ext cx="28" cy="6"/>
            </a:xfrm>
            <a:custGeom>
              <a:avLst/>
              <a:gdLst>
                <a:gd name="T0" fmla="*/ 1 w 55"/>
                <a:gd name="T1" fmla="*/ 0 h 13"/>
                <a:gd name="T2" fmla="*/ 1 w 55"/>
                <a:gd name="T3" fmla="*/ 0 h 13"/>
                <a:gd name="T4" fmla="*/ 1 w 55"/>
                <a:gd name="T5" fmla="*/ 0 h 13"/>
                <a:gd name="T6" fmla="*/ 0 w 55"/>
                <a:gd name="T7" fmla="*/ 0 h 13"/>
                <a:gd name="T8" fmla="*/ 0 w 55"/>
                <a:gd name="T9" fmla="*/ 0 h 13"/>
                <a:gd name="T10" fmla="*/ 0 w 55"/>
                <a:gd name="T11" fmla="*/ 0 h 13"/>
                <a:gd name="T12" fmla="*/ 0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5" y="0"/>
                  </a:moveTo>
                  <a:lnTo>
                    <a:pt x="3" y="0"/>
                  </a:lnTo>
                  <a:lnTo>
                    <a:pt x="2" y="2"/>
                  </a:lnTo>
                  <a:lnTo>
                    <a:pt x="0" y="4"/>
                  </a:lnTo>
                  <a:lnTo>
                    <a:pt x="0" y="6"/>
                  </a:lnTo>
                  <a:lnTo>
                    <a:pt x="0" y="7"/>
                  </a:lnTo>
                  <a:lnTo>
                    <a:pt x="0" y="9"/>
                  </a:lnTo>
                  <a:lnTo>
                    <a:pt x="2" y="11"/>
                  </a:lnTo>
                  <a:lnTo>
                    <a:pt x="3" y="11"/>
                  </a:lnTo>
                  <a:lnTo>
                    <a:pt x="48" y="13"/>
                  </a:lnTo>
                  <a:lnTo>
                    <a:pt x="50" y="13"/>
                  </a:lnTo>
                  <a:lnTo>
                    <a:pt x="52" y="13"/>
                  </a:lnTo>
                  <a:lnTo>
                    <a:pt x="54" y="11"/>
                  </a:lnTo>
                  <a:lnTo>
                    <a:pt x="55" y="9"/>
                  </a:lnTo>
                  <a:lnTo>
                    <a:pt x="55" y="7"/>
                  </a:lnTo>
                  <a:lnTo>
                    <a:pt x="54" y="6"/>
                  </a:lnTo>
                  <a:lnTo>
                    <a:pt x="52" y="4"/>
                  </a:lnTo>
                  <a:lnTo>
                    <a:pt x="50" y="2"/>
                  </a:lnTo>
                  <a:lnTo>
                    <a:pt x="5" y="0"/>
                  </a:lnTo>
                  <a:close/>
                </a:path>
              </a:pathLst>
            </a:custGeom>
            <a:solidFill>
              <a:srgbClr val="000000"/>
            </a:solidFill>
            <a:ln w="19050">
              <a:solidFill>
                <a:schemeClr val="tx1"/>
              </a:solidFill>
              <a:round/>
              <a:headEnd/>
              <a:tailEnd/>
            </a:ln>
          </p:spPr>
          <p:txBody>
            <a:bodyPr/>
            <a:lstStyle/>
            <a:p>
              <a:endParaRPr lang="nl-NL"/>
            </a:p>
          </p:txBody>
        </p:sp>
        <p:sp>
          <p:nvSpPr>
            <p:cNvPr id="29" name="Freeform 203"/>
            <p:cNvSpPr>
              <a:spLocks/>
            </p:cNvSpPr>
            <p:nvPr/>
          </p:nvSpPr>
          <p:spPr bwMode="auto">
            <a:xfrm>
              <a:off x="1544" y="2585"/>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5" y="0"/>
                  </a:moveTo>
                  <a:lnTo>
                    <a:pt x="3" y="0"/>
                  </a:lnTo>
                  <a:lnTo>
                    <a:pt x="2" y="2"/>
                  </a:lnTo>
                  <a:lnTo>
                    <a:pt x="0" y="3"/>
                  </a:lnTo>
                  <a:lnTo>
                    <a:pt x="0" y="5"/>
                  </a:lnTo>
                  <a:lnTo>
                    <a:pt x="0" y="7"/>
                  </a:lnTo>
                  <a:lnTo>
                    <a:pt x="0" y="9"/>
                  </a:lnTo>
                  <a:lnTo>
                    <a:pt x="2" y="11"/>
                  </a:lnTo>
                  <a:lnTo>
                    <a:pt x="3" y="11"/>
                  </a:lnTo>
                  <a:lnTo>
                    <a:pt x="48" y="13"/>
                  </a:lnTo>
                  <a:lnTo>
                    <a:pt x="50" y="13"/>
                  </a:lnTo>
                  <a:lnTo>
                    <a:pt x="52" y="13"/>
                  </a:lnTo>
                  <a:lnTo>
                    <a:pt x="54" y="11"/>
                  </a:lnTo>
                  <a:lnTo>
                    <a:pt x="56" y="9"/>
                  </a:lnTo>
                  <a:lnTo>
                    <a:pt x="56" y="7"/>
                  </a:lnTo>
                  <a:lnTo>
                    <a:pt x="54" y="5"/>
                  </a:lnTo>
                  <a:lnTo>
                    <a:pt x="52" y="3"/>
                  </a:lnTo>
                  <a:lnTo>
                    <a:pt x="50" y="2"/>
                  </a:lnTo>
                  <a:lnTo>
                    <a:pt x="5" y="0"/>
                  </a:lnTo>
                  <a:close/>
                </a:path>
              </a:pathLst>
            </a:custGeom>
            <a:solidFill>
              <a:srgbClr val="000000"/>
            </a:solidFill>
            <a:ln w="19050">
              <a:solidFill>
                <a:schemeClr val="tx1"/>
              </a:solidFill>
              <a:round/>
              <a:headEnd/>
              <a:tailEnd/>
            </a:ln>
          </p:spPr>
          <p:txBody>
            <a:bodyPr/>
            <a:lstStyle/>
            <a:p>
              <a:endParaRPr lang="nl-NL"/>
            </a:p>
          </p:txBody>
        </p:sp>
        <p:sp>
          <p:nvSpPr>
            <p:cNvPr id="30" name="Freeform 204"/>
            <p:cNvSpPr>
              <a:spLocks/>
            </p:cNvSpPr>
            <p:nvPr/>
          </p:nvSpPr>
          <p:spPr bwMode="auto">
            <a:xfrm>
              <a:off x="1583" y="2587"/>
              <a:ext cx="28" cy="7"/>
            </a:xfrm>
            <a:custGeom>
              <a:avLst/>
              <a:gdLst>
                <a:gd name="T0" fmla="*/ 1 w 56"/>
                <a:gd name="T1" fmla="*/ 0 h 14"/>
                <a:gd name="T2" fmla="*/ 1 w 56"/>
                <a:gd name="T3" fmla="*/ 0 h 14"/>
                <a:gd name="T4" fmla="*/ 1 w 56"/>
                <a:gd name="T5" fmla="*/ 1 h 14"/>
                <a:gd name="T6" fmla="*/ 0 w 56"/>
                <a:gd name="T7" fmla="*/ 1 h 14"/>
                <a:gd name="T8" fmla="*/ 0 w 56"/>
                <a:gd name="T9" fmla="*/ 1 h 14"/>
                <a:gd name="T10" fmla="*/ 0 w 56"/>
                <a:gd name="T11" fmla="*/ 1 h 14"/>
                <a:gd name="T12" fmla="*/ 0 w 56"/>
                <a:gd name="T13" fmla="*/ 1 h 14"/>
                <a:gd name="T14" fmla="*/ 1 w 56"/>
                <a:gd name="T15" fmla="*/ 1 h 14"/>
                <a:gd name="T16" fmla="*/ 1 w 56"/>
                <a:gd name="T17" fmla="*/ 1 h 14"/>
                <a:gd name="T18" fmla="*/ 1 w 56"/>
                <a:gd name="T19" fmla="*/ 1 h 14"/>
                <a:gd name="T20" fmla="*/ 1 w 56"/>
                <a:gd name="T21" fmla="*/ 1 h 14"/>
                <a:gd name="T22" fmla="*/ 1 w 56"/>
                <a:gd name="T23" fmla="*/ 1 h 14"/>
                <a:gd name="T24" fmla="*/ 1 w 56"/>
                <a:gd name="T25" fmla="*/ 1 h 14"/>
                <a:gd name="T26" fmla="*/ 1 w 56"/>
                <a:gd name="T27" fmla="*/ 1 h 14"/>
                <a:gd name="T28" fmla="*/ 1 w 56"/>
                <a:gd name="T29" fmla="*/ 1 h 14"/>
                <a:gd name="T30" fmla="*/ 1 w 56"/>
                <a:gd name="T31" fmla="*/ 1 h 14"/>
                <a:gd name="T32" fmla="*/ 1 w 56"/>
                <a:gd name="T33" fmla="*/ 1 h 14"/>
                <a:gd name="T34" fmla="*/ 1 w 56"/>
                <a:gd name="T35" fmla="*/ 1 h 14"/>
                <a:gd name="T36" fmla="*/ 1 w 56"/>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4"/>
                <a:gd name="T59" fmla="*/ 56 w 56"/>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4">
                  <a:moveTo>
                    <a:pt x="5" y="0"/>
                  </a:moveTo>
                  <a:lnTo>
                    <a:pt x="4" y="0"/>
                  </a:lnTo>
                  <a:lnTo>
                    <a:pt x="2" y="2"/>
                  </a:lnTo>
                  <a:lnTo>
                    <a:pt x="0" y="4"/>
                  </a:lnTo>
                  <a:lnTo>
                    <a:pt x="0" y="6"/>
                  </a:lnTo>
                  <a:lnTo>
                    <a:pt x="0" y="8"/>
                  </a:lnTo>
                  <a:lnTo>
                    <a:pt x="0" y="10"/>
                  </a:lnTo>
                  <a:lnTo>
                    <a:pt x="2" y="12"/>
                  </a:lnTo>
                  <a:lnTo>
                    <a:pt x="4" y="12"/>
                  </a:lnTo>
                  <a:lnTo>
                    <a:pt x="48" y="14"/>
                  </a:lnTo>
                  <a:lnTo>
                    <a:pt x="50" y="14"/>
                  </a:lnTo>
                  <a:lnTo>
                    <a:pt x="52" y="14"/>
                  </a:lnTo>
                  <a:lnTo>
                    <a:pt x="54" y="12"/>
                  </a:lnTo>
                  <a:lnTo>
                    <a:pt x="56" y="10"/>
                  </a:lnTo>
                  <a:lnTo>
                    <a:pt x="56" y="8"/>
                  </a:lnTo>
                  <a:lnTo>
                    <a:pt x="54" y="6"/>
                  </a:lnTo>
                  <a:lnTo>
                    <a:pt x="52" y="4"/>
                  </a:lnTo>
                  <a:lnTo>
                    <a:pt x="50" y="2"/>
                  </a:lnTo>
                  <a:lnTo>
                    <a:pt x="5" y="0"/>
                  </a:lnTo>
                  <a:close/>
                </a:path>
              </a:pathLst>
            </a:custGeom>
            <a:solidFill>
              <a:srgbClr val="000000"/>
            </a:solidFill>
            <a:ln w="19050">
              <a:solidFill>
                <a:schemeClr val="tx1"/>
              </a:solidFill>
              <a:round/>
              <a:headEnd/>
              <a:tailEnd/>
            </a:ln>
          </p:spPr>
          <p:txBody>
            <a:bodyPr/>
            <a:lstStyle/>
            <a:p>
              <a:endParaRPr lang="nl-NL"/>
            </a:p>
          </p:txBody>
        </p:sp>
        <p:sp>
          <p:nvSpPr>
            <p:cNvPr id="31" name="Freeform 205"/>
            <p:cNvSpPr>
              <a:spLocks/>
            </p:cNvSpPr>
            <p:nvPr/>
          </p:nvSpPr>
          <p:spPr bwMode="auto">
            <a:xfrm>
              <a:off x="1622" y="2589"/>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5" y="0"/>
                  </a:moveTo>
                  <a:lnTo>
                    <a:pt x="4" y="0"/>
                  </a:lnTo>
                  <a:lnTo>
                    <a:pt x="2" y="2"/>
                  </a:lnTo>
                  <a:lnTo>
                    <a:pt x="0" y="4"/>
                  </a:lnTo>
                  <a:lnTo>
                    <a:pt x="0" y="6"/>
                  </a:lnTo>
                  <a:lnTo>
                    <a:pt x="0" y="8"/>
                  </a:lnTo>
                  <a:lnTo>
                    <a:pt x="0" y="10"/>
                  </a:lnTo>
                  <a:lnTo>
                    <a:pt x="2" y="11"/>
                  </a:lnTo>
                  <a:lnTo>
                    <a:pt x="4" y="11"/>
                  </a:lnTo>
                  <a:lnTo>
                    <a:pt x="48" y="13"/>
                  </a:lnTo>
                  <a:lnTo>
                    <a:pt x="50" y="13"/>
                  </a:lnTo>
                  <a:lnTo>
                    <a:pt x="52" y="13"/>
                  </a:lnTo>
                  <a:lnTo>
                    <a:pt x="54" y="11"/>
                  </a:lnTo>
                  <a:lnTo>
                    <a:pt x="56" y="10"/>
                  </a:lnTo>
                  <a:lnTo>
                    <a:pt x="56" y="8"/>
                  </a:lnTo>
                  <a:lnTo>
                    <a:pt x="54" y="6"/>
                  </a:lnTo>
                  <a:lnTo>
                    <a:pt x="52" y="4"/>
                  </a:lnTo>
                  <a:lnTo>
                    <a:pt x="50" y="2"/>
                  </a:lnTo>
                  <a:lnTo>
                    <a:pt x="5" y="0"/>
                  </a:lnTo>
                  <a:close/>
                </a:path>
              </a:pathLst>
            </a:custGeom>
            <a:solidFill>
              <a:srgbClr val="000000"/>
            </a:solidFill>
            <a:ln w="19050">
              <a:solidFill>
                <a:schemeClr val="tx1"/>
              </a:solidFill>
              <a:round/>
              <a:headEnd/>
              <a:tailEnd/>
            </a:ln>
          </p:spPr>
          <p:txBody>
            <a:bodyPr/>
            <a:lstStyle/>
            <a:p>
              <a:endParaRPr lang="nl-NL"/>
            </a:p>
          </p:txBody>
        </p:sp>
        <p:sp>
          <p:nvSpPr>
            <p:cNvPr id="32" name="Freeform 206"/>
            <p:cNvSpPr>
              <a:spLocks/>
            </p:cNvSpPr>
            <p:nvPr/>
          </p:nvSpPr>
          <p:spPr bwMode="auto">
            <a:xfrm>
              <a:off x="1661" y="2591"/>
              <a:ext cx="28" cy="6"/>
            </a:xfrm>
            <a:custGeom>
              <a:avLst/>
              <a:gdLst>
                <a:gd name="T0" fmla="*/ 1 w 56"/>
                <a:gd name="T1" fmla="*/ 0 h 13"/>
                <a:gd name="T2" fmla="*/ 1 w 56"/>
                <a:gd name="T3" fmla="*/ 0 h 13"/>
                <a:gd name="T4" fmla="*/ 1 w 56"/>
                <a:gd name="T5" fmla="*/ 0 h 13"/>
                <a:gd name="T6" fmla="*/ 0 w 56"/>
                <a:gd name="T7" fmla="*/ 0 h 13"/>
                <a:gd name="T8" fmla="*/ 0 w 56"/>
                <a:gd name="T9" fmla="*/ 0 h 13"/>
                <a:gd name="T10" fmla="*/ 0 w 56"/>
                <a:gd name="T11" fmla="*/ 0 h 13"/>
                <a:gd name="T12" fmla="*/ 0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4"/>
                  </a:lnTo>
                  <a:lnTo>
                    <a:pt x="0" y="6"/>
                  </a:lnTo>
                  <a:lnTo>
                    <a:pt x="0" y="7"/>
                  </a:lnTo>
                  <a:lnTo>
                    <a:pt x="0" y="9"/>
                  </a:lnTo>
                  <a:lnTo>
                    <a:pt x="2" y="11"/>
                  </a:lnTo>
                  <a:lnTo>
                    <a:pt x="4" y="11"/>
                  </a:lnTo>
                  <a:lnTo>
                    <a:pt x="48" y="13"/>
                  </a:lnTo>
                  <a:lnTo>
                    <a:pt x="50" y="13"/>
                  </a:lnTo>
                  <a:lnTo>
                    <a:pt x="52" y="13"/>
                  </a:lnTo>
                  <a:lnTo>
                    <a:pt x="54" y="11"/>
                  </a:lnTo>
                  <a:lnTo>
                    <a:pt x="56" y="9"/>
                  </a:lnTo>
                  <a:lnTo>
                    <a:pt x="56" y="7"/>
                  </a:lnTo>
                  <a:lnTo>
                    <a:pt x="54" y="6"/>
                  </a:lnTo>
                  <a:lnTo>
                    <a:pt x="52" y="4"/>
                  </a:lnTo>
                  <a:lnTo>
                    <a:pt x="50" y="2"/>
                  </a:lnTo>
                  <a:lnTo>
                    <a:pt x="6" y="0"/>
                  </a:lnTo>
                  <a:close/>
                </a:path>
              </a:pathLst>
            </a:custGeom>
            <a:solidFill>
              <a:srgbClr val="000000"/>
            </a:solidFill>
            <a:ln w="19050">
              <a:solidFill>
                <a:schemeClr val="tx1"/>
              </a:solidFill>
              <a:round/>
              <a:headEnd/>
              <a:tailEnd/>
            </a:ln>
          </p:spPr>
          <p:txBody>
            <a:bodyPr/>
            <a:lstStyle/>
            <a:p>
              <a:endParaRPr lang="nl-NL"/>
            </a:p>
          </p:txBody>
        </p:sp>
        <p:sp>
          <p:nvSpPr>
            <p:cNvPr id="33" name="Freeform 207"/>
            <p:cNvSpPr>
              <a:spLocks/>
            </p:cNvSpPr>
            <p:nvPr/>
          </p:nvSpPr>
          <p:spPr bwMode="auto">
            <a:xfrm>
              <a:off x="1700" y="2593"/>
              <a:ext cx="28" cy="6"/>
            </a:xfrm>
            <a:custGeom>
              <a:avLst/>
              <a:gdLst>
                <a:gd name="T0" fmla="*/ 1 w 56"/>
                <a:gd name="T1" fmla="*/ 0 h 13"/>
                <a:gd name="T2" fmla="*/ 1 w 56"/>
                <a:gd name="T3" fmla="*/ 0 h 13"/>
                <a:gd name="T4" fmla="*/ 1 w 56"/>
                <a:gd name="T5" fmla="*/ 0 h 13"/>
                <a:gd name="T6" fmla="*/ 0 w 56"/>
                <a:gd name="T7" fmla="*/ 0 h 13"/>
                <a:gd name="T8" fmla="*/ 0 w 56"/>
                <a:gd name="T9" fmla="*/ 0 h 13"/>
                <a:gd name="T10" fmla="*/ 0 w 56"/>
                <a:gd name="T11" fmla="*/ 0 h 13"/>
                <a:gd name="T12" fmla="*/ 0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3"/>
                  </a:lnTo>
                  <a:lnTo>
                    <a:pt x="0" y="5"/>
                  </a:lnTo>
                  <a:lnTo>
                    <a:pt x="0" y="7"/>
                  </a:lnTo>
                  <a:lnTo>
                    <a:pt x="0" y="9"/>
                  </a:lnTo>
                  <a:lnTo>
                    <a:pt x="2" y="11"/>
                  </a:lnTo>
                  <a:lnTo>
                    <a:pt x="4" y="11"/>
                  </a:lnTo>
                  <a:lnTo>
                    <a:pt x="48" y="13"/>
                  </a:lnTo>
                  <a:lnTo>
                    <a:pt x="50" y="13"/>
                  </a:lnTo>
                  <a:lnTo>
                    <a:pt x="52" y="13"/>
                  </a:lnTo>
                  <a:lnTo>
                    <a:pt x="54" y="11"/>
                  </a:lnTo>
                  <a:lnTo>
                    <a:pt x="56" y="9"/>
                  </a:lnTo>
                  <a:lnTo>
                    <a:pt x="56" y="7"/>
                  </a:lnTo>
                  <a:lnTo>
                    <a:pt x="54" y="5"/>
                  </a:lnTo>
                  <a:lnTo>
                    <a:pt x="52" y="3"/>
                  </a:lnTo>
                  <a:lnTo>
                    <a:pt x="50" y="2"/>
                  </a:lnTo>
                  <a:lnTo>
                    <a:pt x="6" y="0"/>
                  </a:lnTo>
                  <a:close/>
                </a:path>
              </a:pathLst>
            </a:custGeom>
            <a:solidFill>
              <a:srgbClr val="000000"/>
            </a:solidFill>
            <a:ln w="19050">
              <a:solidFill>
                <a:schemeClr val="tx1"/>
              </a:solidFill>
              <a:round/>
              <a:headEnd/>
              <a:tailEnd/>
            </a:ln>
          </p:spPr>
          <p:txBody>
            <a:bodyPr/>
            <a:lstStyle/>
            <a:p>
              <a:endParaRPr lang="nl-NL"/>
            </a:p>
          </p:txBody>
        </p:sp>
        <p:sp>
          <p:nvSpPr>
            <p:cNvPr id="34" name="Freeform 208"/>
            <p:cNvSpPr>
              <a:spLocks/>
            </p:cNvSpPr>
            <p:nvPr/>
          </p:nvSpPr>
          <p:spPr bwMode="auto">
            <a:xfrm>
              <a:off x="1740" y="2595"/>
              <a:ext cx="27" cy="6"/>
            </a:xfrm>
            <a:custGeom>
              <a:avLst/>
              <a:gdLst>
                <a:gd name="T0" fmla="*/ 0 w 56"/>
                <a:gd name="T1" fmla="*/ 0 h 13"/>
                <a:gd name="T2" fmla="*/ 0 w 56"/>
                <a:gd name="T3" fmla="*/ 0 h 13"/>
                <a:gd name="T4" fmla="*/ 0 w 56"/>
                <a:gd name="T5" fmla="*/ 0 h 13"/>
                <a:gd name="T6" fmla="*/ 0 w 56"/>
                <a:gd name="T7" fmla="*/ 0 h 13"/>
                <a:gd name="T8" fmla="*/ 0 w 56"/>
                <a:gd name="T9" fmla="*/ 0 h 13"/>
                <a:gd name="T10" fmla="*/ 0 w 56"/>
                <a:gd name="T11" fmla="*/ 0 h 13"/>
                <a:gd name="T12" fmla="*/ 0 w 56"/>
                <a:gd name="T13" fmla="*/ 0 h 13"/>
                <a:gd name="T14" fmla="*/ 0 w 56"/>
                <a:gd name="T15" fmla="*/ 0 h 13"/>
                <a:gd name="T16" fmla="*/ 0 w 56"/>
                <a:gd name="T17" fmla="*/ 0 h 13"/>
                <a:gd name="T18" fmla="*/ 0 w 56"/>
                <a:gd name="T19" fmla="*/ 0 h 13"/>
                <a:gd name="T20" fmla="*/ 0 w 56"/>
                <a:gd name="T21" fmla="*/ 0 h 13"/>
                <a:gd name="T22" fmla="*/ 0 w 56"/>
                <a:gd name="T23" fmla="*/ 0 h 13"/>
                <a:gd name="T24" fmla="*/ 0 w 56"/>
                <a:gd name="T25" fmla="*/ 0 h 13"/>
                <a:gd name="T26" fmla="*/ 0 w 56"/>
                <a:gd name="T27" fmla="*/ 0 h 13"/>
                <a:gd name="T28" fmla="*/ 0 w 56"/>
                <a:gd name="T29" fmla="*/ 0 h 13"/>
                <a:gd name="T30" fmla="*/ 0 w 56"/>
                <a:gd name="T31" fmla="*/ 0 h 13"/>
                <a:gd name="T32" fmla="*/ 0 w 56"/>
                <a:gd name="T33" fmla="*/ 0 h 13"/>
                <a:gd name="T34" fmla="*/ 0 w 56"/>
                <a:gd name="T35" fmla="*/ 0 h 13"/>
                <a:gd name="T36" fmla="*/ 0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4"/>
                  </a:lnTo>
                  <a:lnTo>
                    <a:pt x="0" y="6"/>
                  </a:lnTo>
                  <a:lnTo>
                    <a:pt x="0" y="8"/>
                  </a:lnTo>
                  <a:lnTo>
                    <a:pt x="0" y="10"/>
                  </a:lnTo>
                  <a:lnTo>
                    <a:pt x="2" y="12"/>
                  </a:lnTo>
                  <a:lnTo>
                    <a:pt x="4" y="12"/>
                  </a:lnTo>
                  <a:lnTo>
                    <a:pt x="48" y="13"/>
                  </a:lnTo>
                  <a:lnTo>
                    <a:pt x="50" y="13"/>
                  </a:lnTo>
                  <a:lnTo>
                    <a:pt x="52" y="13"/>
                  </a:lnTo>
                  <a:lnTo>
                    <a:pt x="54" y="12"/>
                  </a:lnTo>
                  <a:lnTo>
                    <a:pt x="56" y="10"/>
                  </a:lnTo>
                  <a:lnTo>
                    <a:pt x="56" y="8"/>
                  </a:lnTo>
                  <a:lnTo>
                    <a:pt x="54" y="6"/>
                  </a:lnTo>
                  <a:lnTo>
                    <a:pt x="52" y="4"/>
                  </a:lnTo>
                  <a:lnTo>
                    <a:pt x="50" y="2"/>
                  </a:lnTo>
                  <a:lnTo>
                    <a:pt x="6" y="0"/>
                  </a:lnTo>
                  <a:close/>
                </a:path>
              </a:pathLst>
            </a:custGeom>
            <a:solidFill>
              <a:srgbClr val="000000"/>
            </a:solidFill>
            <a:ln w="19050">
              <a:solidFill>
                <a:schemeClr val="tx1"/>
              </a:solidFill>
              <a:round/>
              <a:headEnd/>
              <a:tailEnd/>
            </a:ln>
          </p:spPr>
          <p:txBody>
            <a:bodyPr/>
            <a:lstStyle/>
            <a:p>
              <a:endParaRPr lang="nl-NL"/>
            </a:p>
          </p:txBody>
        </p:sp>
        <p:sp>
          <p:nvSpPr>
            <p:cNvPr id="35" name="Freeform 209"/>
            <p:cNvSpPr>
              <a:spLocks/>
            </p:cNvSpPr>
            <p:nvPr/>
          </p:nvSpPr>
          <p:spPr bwMode="auto">
            <a:xfrm>
              <a:off x="1779" y="2597"/>
              <a:ext cx="27" cy="7"/>
            </a:xfrm>
            <a:custGeom>
              <a:avLst/>
              <a:gdLst>
                <a:gd name="T0" fmla="*/ 0 w 56"/>
                <a:gd name="T1" fmla="*/ 0 h 15"/>
                <a:gd name="T2" fmla="*/ 0 w 56"/>
                <a:gd name="T3" fmla="*/ 0 h 15"/>
                <a:gd name="T4" fmla="*/ 0 w 56"/>
                <a:gd name="T5" fmla="*/ 0 h 15"/>
                <a:gd name="T6" fmla="*/ 0 w 56"/>
                <a:gd name="T7" fmla="*/ 0 h 15"/>
                <a:gd name="T8" fmla="*/ 0 w 56"/>
                <a:gd name="T9" fmla="*/ 0 h 15"/>
                <a:gd name="T10" fmla="*/ 0 w 56"/>
                <a:gd name="T11" fmla="*/ 0 h 15"/>
                <a:gd name="T12" fmla="*/ 0 w 56"/>
                <a:gd name="T13" fmla="*/ 0 h 15"/>
                <a:gd name="T14" fmla="*/ 0 w 56"/>
                <a:gd name="T15" fmla="*/ 0 h 15"/>
                <a:gd name="T16" fmla="*/ 0 w 56"/>
                <a:gd name="T17" fmla="*/ 0 h 15"/>
                <a:gd name="T18" fmla="*/ 0 w 56"/>
                <a:gd name="T19" fmla="*/ 0 h 15"/>
                <a:gd name="T20" fmla="*/ 0 w 56"/>
                <a:gd name="T21" fmla="*/ 0 h 15"/>
                <a:gd name="T22" fmla="*/ 0 w 56"/>
                <a:gd name="T23" fmla="*/ 0 h 15"/>
                <a:gd name="T24" fmla="*/ 0 w 56"/>
                <a:gd name="T25" fmla="*/ 0 h 15"/>
                <a:gd name="T26" fmla="*/ 0 w 56"/>
                <a:gd name="T27" fmla="*/ 0 h 15"/>
                <a:gd name="T28" fmla="*/ 0 w 56"/>
                <a:gd name="T29" fmla="*/ 0 h 15"/>
                <a:gd name="T30" fmla="*/ 0 w 56"/>
                <a:gd name="T31" fmla="*/ 0 h 15"/>
                <a:gd name="T32" fmla="*/ 0 w 56"/>
                <a:gd name="T33" fmla="*/ 0 h 15"/>
                <a:gd name="T34" fmla="*/ 0 w 56"/>
                <a:gd name="T35" fmla="*/ 0 h 15"/>
                <a:gd name="T36" fmla="*/ 0 w 56"/>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5"/>
                <a:gd name="T59" fmla="*/ 56 w 56"/>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5">
                  <a:moveTo>
                    <a:pt x="6" y="0"/>
                  </a:moveTo>
                  <a:lnTo>
                    <a:pt x="4" y="0"/>
                  </a:lnTo>
                  <a:lnTo>
                    <a:pt x="2" y="2"/>
                  </a:lnTo>
                  <a:lnTo>
                    <a:pt x="0" y="4"/>
                  </a:lnTo>
                  <a:lnTo>
                    <a:pt x="0" y="6"/>
                  </a:lnTo>
                  <a:lnTo>
                    <a:pt x="0" y="8"/>
                  </a:lnTo>
                  <a:lnTo>
                    <a:pt x="0" y="9"/>
                  </a:lnTo>
                  <a:lnTo>
                    <a:pt x="2" y="11"/>
                  </a:lnTo>
                  <a:lnTo>
                    <a:pt x="4" y="11"/>
                  </a:lnTo>
                  <a:lnTo>
                    <a:pt x="48" y="15"/>
                  </a:lnTo>
                  <a:lnTo>
                    <a:pt x="50" y="15"/>
                  </a:lnTo>
                  <a:lnTo>
                    <a:pt x="52" y="13"/>
                  </a:lnTo>
                  <a:lnTo>
                    <a:pt x="54" y="11"/>
                  </a:lnTo>
                  <a:lnTo>
                    <a:pt x="56" y="9"/>
                  </a:lnTo>
                  <a:lnTo>
                    <a:pt x="56" y="8"/>
                  </a:lnTo>
                  <a:lnTo>
                    <a:pt x="54" y="6"/>
                  </a:lnTo>
                  <a:lnTo>
                    <a:pt x="52" y="4"/>
                  </a:lnTo>
                  <a:lnTo>
                    <a:pt x="50" y="4"/>
                  </a:lnTo>
                  <a:lnTo>
                    <a:pt x="6" y="0"/>
                  </a:lnTo>
                  <a:close/>
                </a:path>
              </a:pathLst>
            </a:custGeom>
            <a:solidFill>
              <a:srgbClr val="000000"/>
            </a:solidFill>
            <a:ln w="19050">
              <a:solidFill>
                <a:schemeClr val="tx1"/>
              </a:solidFill>
              <a:round/>
              <a:headEnd/>
              <a:tailEnd/>
            </a:ln>
          </p:spPr>
          <p:txBody>
            <a:bodyPr/>
            <a:lstStyle/>
            <a:p>
              <a:endParaRPr lang="nl-NL"/>
            </a:p>
          </p:txBody>
        </p:sp>
        <p:sp>
          <p:nvSpPr>
            <p:cNvPr id="36" name="Freeform 210"/>
            <p:cNvSpPr>
              <a:spLocks/>
            </p:cNvSpPr>
            <p:nvPr/>
          </p:nvSpPr>
          <p:spPr bwMode="auto">
            <a:xfrm>
              <a:off x="1818" y="2598"/>
              <a:ext cx="27" cy="8"/>
            </a:xfrm>
            <a:custGeom>
              <a:avLst/>
              <a:gdLst>
                <a:gd name="T0" fmla="*/ 1 w 54"/>
                <a:gd name="T1" fmla="*/ 0 h 15"/>
                <a:gd name="T2" fmla="*/ 1 w 54"/>
                <a:gd name="T3" fmla="*/ 0 h 15"/>
                <a:gd name="T4" fmla="*/ 1 w 54"/>
                <a:gd name="T5" fmla="*/ 1 h 15"/>
                <a:gd name="T6" fmla="*/ 0 w 54"/>
                <a:gd name="T7" fmla="*/ 1 h 15"/>
                <a:gd name="T8" fmla="*/ 0 w 54"/>
                <a:gd name="T9" fmla="*/ 1 h 15"/>
                <a:gd name="T10" fmla="*/ 0 w 54"/>
                <a:gd name="T11" fmla="*/ 1 h 15"/>
                <a:gd name="T12" fmla="*/ 0 w 54"/>
                <a:gd name="T13" fmla="*/ 1 h 15"/>
                <a:gd name="T14" fmla="*/ 1 w 54"/>
                <a:gd name="T15" fmla="*/ 1 h 15"/>
                <a:gd name="T16" fmla="*/ 1 w 54"/>
                <a:gd name="T17" fmla="*/ 1 h 15"/>
                <a:gd name="T18" fmla="*/ 1 w 54"/>
                <a:gd name="T19" fmla="*/ 1 h 15"/>
                <a:gd name="T20" fmla="*/ 1 w 54"/>
                <a:gd name="T21" fmla="*/ 1 h 15"/>
                <a:gd name="T22" fmla="*/ 1 w 54"/>
                <a:gd name="T23" fmla="*/ 1 h 15"/>
                <a:gd name="T24" fmla="*/ 1 w 54"/>
                <a:gd name="T25" fmla="*/ 1 h 15"/>
                <a:gd name="T26" fmla="*/ 1 w 54"/>
                <a:gd name="T27" fmla="*/ 1 h 15"/>
                <a:gd name="T28" fmla="*/ 1 w 54"/>
                <a:gd name="T29" fmla="*/ 1 h 15"/>
                <a:gd name="T30" fmla="*/ 1 w 54"/>
                <a:gd name="T31" fmla="*/ 1 h 15"/>
                <a:gd name="T32" fmla="*/ 1 w 54"/>
                <a:gd name="T33" fmla="*/ 1 h 15"/>
                <a:gd name="T34" fmla="*/ 1 w 54"/>
                <a:gd name="T35" fmla="*/ 1 h 15"/>
                <a:gd name="T36" fmla="*/ 1 w 54"/>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5"/>
                <a:gd name="T59" fmla="*/ 54 w 54"/>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5">
                  <a:moveTo>
                    <a:pt x="6" y="0"/>
                  </a:moveTo>
                  <a:lnTo>
                    <a:pt x="4" y="0"/>
                  </a:lnTo>
                  <a:lnTo>
                    <a:pt x="2" y="2"/>
                  </a:lnTo>
                  <a:lnTo>
                    <a:pt x="0" y="4"/>
                  </a:lnTo>
                  <a:lnTo>
                    <a:pt x="0" y="5"/>
                  </a:lnTo>
                  <a:lnTo>
                    <a:pt x="0" y="7"/>
                  </a:lnTo>
                  <a:lnTo>
                    <a:pt x="0" y="9"/>
                  </a:lnTo>
                  <a:lnTo>
                    <a:pt x="2" y="11"/>
                  </a:lnTo>
                  <a:lnTo>
                    <a:pt x="4" y="11"/>
                  </a:lnTo>
                  <a:lnTo>
                    <a:pt x="48" y="15"/>
                  </a:lnTo>
                  <a:lnTo>
                    <a:pt x="50" y="15"/>
                  </a:lnTo>
                  <a:lnTo>
                    <a:pt x="52" y="13"/>
                  </a:lnTo>
                  <a:lnTo>
                    <a:pt x="54" y="11"/>
                  </a:lnTo>
                  <a:lnTo>
                    <a:pt x="54" y="9"/>
                  </a:lnTo>
                  <a:lnTo>
                    <a:pt x="54" y="7"/>
                  </a:lnTo>
                  <a:lnTo>
                    <a:pt x="54" y="5"/>
                  </a:lnTo>
                  <a:lnTo>
                    <a:pt x="52" y="4"/>
                  </a:lnTo>
                  <a:lnTo>
                    <a:pt x="50" y="4"/>
                  </a:lnTo>
                  <a:lnTo>
                    <a:pt x="6" y="0"/>
                  </a:lnTo>
                  <a:close/>
                </a:path>
              </a:pathLst>
            </a:custGeom>
            <a:solidFill>
              <a:srgbClr val="000000"/>
            </a:solidFill>
            <a:ln w="19050">
              <a:solidFill>
                <a:schemeClr val="tx1"/>
              </a:solidFill>
              <a:round/>
              <a:headEnd/>
              <a:tailEnd/>
            </a:ln>
          </p:spPr>
          <p:txBody>
            <a:bodyPr/>
            <a:lstStyle/>
            <a:p>
              <a:endParaRPr lang="nl-NL"/>
            </a:p>
          </p:txBody>
        </p:sp>
        <p:sp>
          <p:nvSpPr>
            <p:cNvPr id="37" name="Freeform 211"/>
            <p:cNvSpPr>
              <a:spLocks/>
            </p:cNvSpPr>
            <p:nvPr/>
          </p:nvSpPr>
          <p:spPr bwMode="auto">
            <a:xfrm>
              <a:off x="1856" y="2600"/>
              <a:ext cx="28" cy="8"/>
            </a:xfrm>
            <a:custGeom>
              <a:avLst/>
              <a:gdLst>
                <a:gd name="T0" fmla="*/ 1 w 56"/>
                <a:gd name="T1" fmla="*/ 0 h 14"/>
                <a:gd name="T2" fmla="*/ 1 w 56"/>
                <a:gd name="T3" fmla="*/ 0 h 14"/>
                <a:gd name="T4" fmla="*/ 1 w 56"/>
                <a:gd name="T5" fmla="*/ 1 h 14"/>
                <a:gd name="T6" fmla="*/ 1 w 56"/>
                <a:gd name="T7" fmla="*/ 1 h 14"/>
                <a:gd name="T8" fmla="*/ 0 w 56"/>
                <a:gd name="T9" fmla="*/ 1 h 14"/>
                <a:gd name="T10" fmla="*/ 0 w 56"/>
                <a:gd name="T11" fmla="*/ 1 h 14"/>
                <a:gd name="T12" fmla="*/ 1 w 56"/>
                <a:gd name="T13" fmla="*/ 1 h 14"/>
                <a:gd name="T14" fmla="*/ 1 w 56"/>
                <a:gd name="T15" fmla="*/ 1 h 14"/>
                <a:gd name="T16" fmla="*/ 1 w 56"/>
                <a:gd name="T17" fmla="*/ 1 h 14"/>
                <a:gd name="T18" fmla="*/ 1 w 56"/>
                <a:gd name="T19" fmla="*/ 1 h 14"/>
                <a:gd name="T20" fmla="*/ 1 w 56"/>
                <a:gd name="T21" fmla="*/ 1 h 14"/>
                <a:gd name="T22" fmla="*/ 1 w 56"/>
                <a:gd name="T23" fmla="*/ 1 h 14"/>
                <a:gd name="T24" fmla="*/ 1 w 56"/>
                <a:gd name="T25" fmla="*/ 1 h 14"/>
                <a:gd name="T26" fmla="*/ 1 w 56"/>
                <a:gd name="T27" fmla="*/ 1 h 14"/>
                <a:gd name="T28" fmla="*/ 1 w 56"/>
                <a:gd name="T29" fmla="*/ 1 h 14"/>
                <a:gd name="T30" fmla="*/ 1 w 56"/>
                <a:gd name="T31" fmla="*/ 1 h 14"/>
                <a:gd name="T32" fmla="*/ 1 w 56"/>
                <a:gd name="T33" fmla="*/ 1 h 14"/>
                <a:gd name="T34" fmla="*/ 1 w 56"/>
                <a:gd name="T35" fmla="*/ 1 h 14"/>
                <a:gd name="T36" fmla="*/ 1 w 56"/>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4"/>
                <a:gd name="T59" fmla="*/ 56 w 56"/>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4">
                  <a:moveTo>
                    <a:pt x="8" y="0"/>
                  </a:moveTo>
                  <a:lnTo>
                    <a:pt x="6" y="0"/>
                  </a:lnTo>
                  <a:lnTo>
                    <a:pt x="4" y="1"/>
                  </a:lnTo>
                  <a:lnTo>
                    <a:pt x="2" y="3"/>
                  </a:lnTo>
                  <a:lnTo>
                    <a:pt x="0" y="5"/>
                  </a:lnTo>
                  <a:lnTo>
                    <a:pt x="0" y="7"/>
                  </a:lnTo>
                  <a:lnTo>
                    <a:pt x="2" y="9"/>
                  </a:lnTo>
                  <a:lnTo>
                    <a:pt x="4" y="11"/>
                  </a:lnTo>
                  <a:lnTo>
                    <a:pt x="6" y="11"/>
                  </a:lnTo>
                  <a:lnTo>
                    <a:pt x="51" y="14"/>
                  </a:lnTo>
                  <a:lnTo>
                    <a:pt x="52" y="14"/>
                  </a:lnTo>
                  <a:lnTo>
                    <a:pt x="54" y="13"/>
                  </a:lnTo>
                  <a:lnTo>
                    <a:pt x="56" y="11"/>
                  </a:lnTo>
                  <a:lnTo>
                    <a:pt x="56" y="9"/>
                  </a:lnTo>
                  <a:lnTo>
                    <a:pt x="56" y="7"/>
                  </a:lnTo>
                  <a:lnTo>
                    <a:pt x="56" y="5"/>
                  </a:lnTo>
                  <a:lnTo>
                    <a:pt x="54" y="3"/>
                  </a:lnTo>
                  <a:lnTo>
                    <a:pt x="52" y="3"/>
                  </a:lnTo>
                  <a:lnTo>
                    <a:pt x="8" y="0"/>
                  </a:lnTo>
                  <a:close/>
                </a:path>
              </a:pathLst>
            </a:custGeom>
            <a:solidFill>
              <a:srgbClr val="000000"/>
            </a:solidFill>
            <a:ln w="19050">
              <a:solidFill>
                <a:schemeClr val="tx1"/>
              </a:solidFill>
              <a:round/>
              <a:headEnd/>
              <a:tailEnd/>
            </a:ln>
          </p:spPr>
          <p:txBody>
            <a:bodyPr/>
            <a:lstStyle/>
            <a:p>
              <a:endParaRPr lang="nl-NL"/>
            </a:p>
          </p:txBody>
        </p:sp>
        <p:sp>
          <p:nvSpPr>
            <p:cNvPr id="38" name="Freeform 212"/>
            <p:cNvSpPr>
              <a:spLocks/>
            </p:cNvSpPr>
            <p:nvPr/>
          </p:nvSpPr>
          <p:spPr bwMode="auto">
            <a:xfrm>
              <a:off x="1895" y="2602"/>
              <a:ext cx="28" cy="8"/>
            </a:xfrm>
            <a:custGeom>
              <a:avLst/>
              <a:gdLst>
                <a:gd name="T0" fmla="*/ 1 w 56"/>
                <a:gd name="T1" fmla="*/ 0 h 15"/>
                <a:gd name="T2" fmla="*/ 1 w 56"/>
                <a:gd name="T3" fmla="*/ 0 h 15"/>
                <a:gd name="T4" fmla="*/ 1 w 56"/>
                <a:gd name="T5" fmla="*/ 1 h 15"/>
                <a:gd name="T6" fmla="*/ 1 w 56"/>
                <a:gd name="T7" fmla="*/ 1 h 15"/>
                <a:gd name="T8" fmla="*/ 0 w 56"/>
                <a:gd name="T9" fmla="*/ 1 h 15"/>
                <a:gd name="T10" fmla="*/ 0 w 56"/>
                <a:gd name="T11" fmla="*/ 1 h 15"/>
                <a:gd name="T12" fmla="*/ 1 w 56"/>
                <a:gd name="T13" fmla="*/ 1 h 15"/>
                <a:gd name="T14" fmla="*/ 1 w 56"/>
                <a:gd name="T15" fmla="*/ 1 h 15"/>
                <a:gd name="T16" fmla="*/ 1 w 56"/>
                <a:gd name="T17" fmla="*/ 1 h 15"/>
                <a:gd name="T18" fmla="*/ 1 w 56"/>
                <a:gd name="T19" fmla="*/ 1 h 15"/>
                <a:gd name="T20" fmla="*/ 1 w 56"/>
                <a:gd name="T21" fmla="*/ 1 h 15"/>
                <a:gd name="T22" fmla="*/ 1 w 56"/>
                <a:gd name="T23" fmla="*/ 1 h 15"/>
                <a:gd name="T24" fmla="*/ 1 w 56"/>
                <a:gd name="T25" fmla="*/ 1 h 15"/>
                <a:gd name="T26" fmla="*/ 1 w 56"/>
                <a:gd name="T27" fmla="*/ 1 h 15"/>
                <a:gd name="T28" fmla="*/ 1 w 56"/>
                <a:gd name="T29" fmla="*/ 1 h 15"/>
                <a:gd name="T30" fmla="*/ 1 w 56"/>
                <a:gd name="T31" fmla="*/ 1 h 15"/>
                <a:gd name="T32" fmla="*/ 1 w 56"/>
                <a:gd name="T33" fmla="*/ 1 h 15"/>
                <a:gd name="T34" fmla="*/ 1 w 56"/>
                <a:gd name="T35" fmla="*/ 1 h 15"/>
                <a:gd name="T36" fmla="*/ 1 w 56"/>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5"/>
                <a:gd name="T59" fmla="*/ 56 w 56"/>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5">
                  <a:moveTo>
                    <a:pt x="8" y="0"/>
                  </a:moveTo>
                  <a:lnTo>
                    <a:pt x="6" y="0"/>
                  </a:lnTo>
                  <a:lnTo>
                    <a:pt x="4" y="2"/>
                  </a:lnTo>
                  <a:lnTo>
                    <a:pt x="2" y="4"/>
                  </a:lnTo>
                  <a:lnTo>
                    <a:pt x="0" y="6"/>
                  </a:lnTo>
                  <a:lnTo>
                    <a:pt x="0" y="8"/>
                  </a:lnTo>
                  <a:lnTo>
                    <a:pt x="2" y="10"/>
                  </a:lnTo>
                  <a:lnTo>
                    <a:pt x="4" y="11"/>
                  </a:lnTo>
                  <a:lnTo>
                    <a:pt x="6" y="11"/>
                  </a:lnTo>
                  <a:lnTo>
                    <a:pt x="51" y="15"/>
                  </a:lnTo>
                  <a:lnTo>
                    <a:pt x="52" y="15"/>
                  </a:lnTo>
                  <a:lnTo>
                    <a:pt x="54" y="13"/>
                  </a:lnTo>
                  <a:lnTo>
                    <a:pt x="56" y="11"/>
                  </a:lnTo>
                  <a:lnTo>
                    <a:pt x="56" y="10"/>
                  </a:lnTo>
                  <a:lnTo>
                    <a:pt x="56" y="8"/>
                  </a:lnTo>
                  <a:lnTo>
                    <a:pt x="56" y="6"/>
                  </a:lnTo>
                  <a:lnTo>
                    <a:pt x="54" y="4"/>
                  </a:lnTo>
                  <a:lnTo>
                    <a:pt x="52" y="4"/>
                  </a:lnTo>
                  <a:lnTo>
                    <a:pt x="8" y="0"/>
                  </a:lnTo>
                  <a:close/>
                </a:path>
              </a:pathLst>
            </a:custGeom>
            <a:solidFill>
              <a:srgbClr val="000000"/>
            </a:solidFill>
            <a:ln w="19050">
              <a:solidFill>
                <a:schemeClr val="tx1"/>
              </a:solidFill>
              <a:round/>
              <a:headEnd/>
              <a:tailEnd/>
            </a:ln>
          </p:spPr>
          <p:txBody>
            <a:bodyPr/>
            <a:lstStyle/>
            <a:p>
              <a:endParaRPr lang="nl-NL"/>
            </a:p>
          </p:txBody>
        </p:sp>
        <p:sp>
          <p:nvSpPr>
            <p:cNvPr id="39" name="Freeform 213"/>
            <p:cNvSpPr>
              <a:spLocks/>
            </p:cNvSpPr>
            <p:nvPr/>
          </p:nvSpPr>
          <p:spPr bwMode="auto">
            <a:xfrm>
              <a:off x="1934" y="2605"/>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5"/>
                  </a:lnTo>
                  <a:lnTo>
                    <a:pt x="2" y="7"/>
                  </a:lnTo>
                  <a:lnTo>
                    <a:pt x="4" y="9"/>
                  </a:lnTo>
                  <a:lnTo>
                    <a:pt x="6" y="11"/>
                  </a:lnTo>
                  <a:lnTo>
                    <a:pt x="51" y="13"/>
                  </a:lnTo>
                  <a:lnTo>
                    <a:pt x="53" y="13"/>
                  </a:lnTo>
                  <a:lnTo>
                    <a:pt x="54" y="11"/>
                  </a:lnTo>
                  <a:lnTo>
                    <a:pt x="56" y="9"/>
                  </a:lnTo>
                  <a:lnTo>
                    <a:pt x="56" y="7"/>
                  </a:lnTo>
                  <a:lnTo>
                    <a:pt x="56" y="5"/>
                  </a:lnTo>
                  <a:lnTo>
                    <a:pt x="56" y="4"/>
                  </a:lnTo>
                  <a:lnTo>
                    <a:pt x="54" y="2"/>
                  </a:lnTo>
                  <a:lnTo>
                    <a:pt x="53" y="2"/>
                  </a:lnTo>
                  <a:lnTo>
                    <a:pt x="8" y="0"/>
                  </a:lnTo>
                  <a:close/>
                </a:path>
              </a:pathLst>
            </a:custGeom>
            <a:solidFill>
              <a:srgbClr val="000000"/>
            </a:solidFill>
            <a:ln w="19050">
              <a:solidFill>
                <a:schemeClr val="tx1"/>
              </a:solidFill>
              <a:round/>
              <a:headEnd/>
              <a:tailEnd/>
            </a:ln>
          </p:spPr>
          <p:txBody>
            <a:bodyPr/>
            <a:lstStyle/>
            <a:p>
              <a:endParaRPr lang="nl-NL"/>
            </a:p>
          </p:txBody>
        </p:sp>
        <p:sp>
          <p:nvSpPr>
            <p:cNvPr id="40" name="Freeform 214"/>
            <p:cNvSpPr>
              <a:spLocks/>
            </p:cNvSpPr>
            <p:nvPr/>
          </p:nvSpPr>
          <p:spPr bwMode="auto">
            <a:xfrm>
              <a:off x="1973" y="2607"/>
              <a:ext cx="28" cy="6"/>
            </a:xfrm>
            <a:custGeom>
              <a:avLst/>
              <a:gdLst>
                <a:gd name="T0" fmla="*/ 1 w 55"/>
                <a:gd name="T1" fmla="*/ 0 h 13"/>
                <a:gd name="T2" fmla="*/ 1 w 55"/>
                <a:gd name="T3" fmla="*/ 0 h 13"/>
                <a:gd name="T4" fmla="*/ 1 w 55"/>
                <a:gd name="T5" fmla="*/ 0 h 13"/>
                <a:gd name="T6" fmla="*/ 1 w 55"/>
                <a:gd name="T7" fmla="*/ 0 h 13"/>
                <a:gd name="T8" fmla="*/ 0 w 55"/>
                <a:gd name="T9" fmla="*/ 0 h 13"/>
                <a:gd name="T10" fmla="*/ 0 w 55"/>
                <a:gd name="T11" fmla="*/ 0 h 13"/>
                <a:gd name="T12" fmla="*/ 1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7" y="0"/>
                  </a:moveTo>
                  <a:lnTo>
                    <a:pt x="5" y="0"/>
                  </a:lnTo>
                  <a:lnTo>
                    <a:pt x="3" y="0"/>
                  </a:lnTo>
                  <a:lnTo>
                    <a:pt x="1" y="1"/>
                  </a:lnTo>
                  <a:lnTo>
                    <a:pt x="0" y="3"/>
                  </a:lnTo>
                  <a:lnTo>
                    <a:pt x="0" y="5"/>
                  </a:lnTo>
                  <a:lnTo>
                    <a:pt x="1" y="7"/>
                  </a:lnTo>
                  <a:lnTo>
                    <a:pt x="3" y="9"/>
                  </a:lnTo>
                  <a:lnTo>
                    <a:pt x="5" y="11"/>
                  </a:lnTo>
                  <a:lnTo>
                    <a:pt x="50" y="13"/>
                  </a:lnTo>
                  <a:lnTo>
                    <a:pt x="52" y="13"/>
                  </a:lnTo>
                  <a:lnTo>
                    <a:pt x="53" y="11"/>
                  </a:lnTo>
                  <a:lnTo>
                    <a:pt x="55" y="9"/>
                  </a:lnTo>
                  <a:lnTo>
                    <a:pt x="55" y="7"/>
                  </a:lnTo>
                  <a:lnTo>
                    <a:pt x="55" y="5"/>
                  </a:lnTo>
                  <a:lnTo>
                    <a:pt x="55" y="3"/>
                  </a:lnTo>
                  <a:lnTo>
                    <a:pt x="53" y="1"/>
                  </a:lnTo>
                  <a:lnTo>
                    <a:pt x="52" y="1"/>
                  </a:lnTo>
                  <a:lnTo>
                    <a:pt x="7" y="0"/>
                  </a:lnTo>
                  <a:close/>
                </a:path>
              </a:pathLst>
            </a:custGeom>
            <a:solidFill>
              <a:srgbClr val="000000"/>
            </a:solidFill>
            <a:ln w="19050">
              <a:solidFill>
                <a:schemeClr val="tx1"/>
              </a:solidFill>
              <a:round/>
              <a:headEnd/>
              <a:tailEnd/>
            </a:ln>
          </p:spPr>
          <p:txBody>
            <a:bodyPr/>
            <a:lstStyle/>
            <a:p>
              <a:endParaRPr lang="nl-NL"/>
            </a:p>
          </p:txBody>
        </p:sp>
        <p:sp>
          <p:nvSpPr>
            <p:cNvPr id="41" name="Freeform 215"/>
            <p:cNvSpPr>
              <a:spLocks/>
            </p:cNvSpPr>
            <p:nvPr/>
          </p:nvSpPr>
          <p:spPr bwMode="auto">
            <a:xfrm>
              <a:off x="2012" y="2609"/>
              <a:ext cx="28" cy="6"/>
            </a:xfrm>
            <a:custGeom>
              <a:avLst/>
              <a:gdLst>
                <a:gd name="T0" fmla="*/ 1 w 55"/>
                <a:gd name="T1" fmla="*/ 0 h 13"/>
                <a:gd name="T2" fmla="*/ 1 w 55"/>
                <a:gd name="T3" fmla="*/ 0 h 13"/>
                <a:gd name="T4" fmla="*/ 1 w 55"/>
                <a:gd name="T5" fmla="*/ 0 h 13"/>
                <a:gd name="T6" fmla="*/ 1 w 55"/>
                <a:gd name="T7" fmla="*/ 0 h 13"/>
                <a:gd name="T8" fmla="*/ 0 w 55"/>
                <a:gd name="T9" fmla="*/ 0 h 13"/>
                <a:gd name="T10" fmla="*/ 0 w 55"/>
                <a:gd name="T11" fmla="*/ 0 h 13"/>
                <a:gd name="T12" fmla="*/ 1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7" y="0"/>
                  </a:moveTo>
                  <a:lnTo>
                    <a:pt x="5" y="0"/>
                  </a:lnTo>
                  <a:lnTo>
                    <a:pt x="3" y="0"/>
                  </a:lnTo>
                  <a:lnTo>
                    <a:pt x="1" y="2"/>
                  </a:lnTo>
                  <a:lnTo>
                    <a:pt x="0" y="4"/>
                  </a:lnTo>
                  <a:lnTo>
                    <a:pt x="0" y="6"/>
                  </a:lnTo>
                  <a:lnTo>
                    <a:pt x="1" y="8"/>
                  </a:lnTo>
                  <a:lnTo>
                    <a:pt x="3" y="10"/>
                  </a:lnTo>
                  <a:lnTo>
                    <a:pt x="5" y="11"/>
                  </a:lnTo>
                  <a:lnTo>
                    <a:pt x="50" y="13"/>
                  </a:lnTo>
                  <a:lnTo>
                    <a:pt x="52" y="13"/>
                  </a:lnTo>
                  <a:lnTo>
                    <a:pt x="53" y="11"/>
                  </a:lnTo>
                  <a:lnTo>
                    <a:pt x="55" y="10"/>
                  </a:lnTo>
                  <a:lnTo>
                    <a:pt x="55" y="8"/>
                  </a:lnTo>
                  <a:lnTo>
                    <a:pt x="55" y="6"/>
                  </a:lnTo>
                  <a:lnTo>
                    <a:pt x="55" y="4"/>
                  </a:lnTo>
                  <a:lnTo>
                    <a:pt x="53" y="2"/>
                  </a:lnTo>
                  <a:lnTo>
                    <a:pt x="52" y="2"/>
                  </a:lnTo>
                  <a:lnTo>
                    <a:pt x="7" y="0"/>
                  </a:lnTo>
                  <a:close/>
                </a:path>
              </a:pathLst>
            </a:custGeom>
            <a:solidFill>
              <a:srgbClr val="000000"/>
            </a:solidFill>
            <a:ln w="19050">
              <a:solidFill>
                <a:schemeClr val="tx1"/>
              </a:solidFill>
              <a:round/>
              <a:headEnd/>
              <a:tailEnd/>
            </a:ln>
          </p:spPr>
          <p:txBody>
            <a:bodyPr/>
            <a:lstStyle/>
            <a:p>
              <a:endParaRPr lang="nl-NL"/>
            </a:p>
          </p:txBody>
        </p:sp>
        <p:sp>
          <p:nvSpPr>
            <p:cNvPr id="42" name="Freeform 216"/>
            <p:cNvSpPr>
              <a:spLocks/>
            </p:cNvSpPr>
            <p:nvPr/>
          </p:nvSpPr>
          <p:spPr bwMode="auto">
            <a:xfrm>
              <a:off x="2051" y="2610"/>
              <a:ext cx="28" cy="7"/>
            </a:xfrm>
            <a:custGeom>
              <a:avLst/>
              <a:gdLst>
                <a:gd name="T0" fmla="*/ 1 w 55"/>
                <a:gd name="T1" fmla="*/ 0 h 13"/>
                <a:gd name="T2" fmla="*/ 1 w 55"/>
                <a:gd name="T3" fmla="*/ 0 h 13"/>
                <a:gd name="T4" fmla="*/ 1 w 55"/>
                <a:gd name="T5" fmla="*/ 0 h 13"/>
                <a:gd name="T6" fmla="*/ 1 w 55"/>
                <a:gd name="T7" fmla="*/ 1 h 13"/>
                <a:gd name="T8" fmla="*/ 0 w 55"/>
                <a:gd name="T9" fmla="*/ 1 h 13"/>
                <a:gd name="T10" fmla="*/ 0 w 55"/>
                <a:gd name="T11" fmla="*/ 1 h 13"/>
                <a:gd name="T12" fmla="*/ 1 w 55"/>
                <a:gd name="T13" fmla="*/ 1 h 13"/>
                <a:gd name="T14" fmla="*/ 1 w 55"/>
                <a:gd name="T15" fmla="*/ 1 h 13"/>
                <a:gd name="T16" fmla="*/ 1 w 55"/>
                <a:gd name="T17" fmla="*/ 1 h 13"/>
                <a:gd name="T18" fmla="*/ 1 w 55"/>
                <a:gd name="T19" fmla="*/ 1 h 13"/>
                <a:gd name="T20" fmla="*/ 1 w 55"/>
                <a:gd name="T21" fmla="*/ 1 h 13"/>
                <a:gd name="T22" fmla="*/ 1 w 55"/>
                <a:gd name="T23" fmla="*/ 1 h 13"/>
                <a:gd name="T24" fmla="*/ 1 w 55"/>
                <a:gd name="T25" fmla="*/ 1 h 13"/>
                <a:gd name="T26" fmla="*/ 1 w 55"/>
                <a:gd name="T27" fmla="*/ 1 h 13"/>
                <a:gd name="T28" fmla="*/ 1 w 55"/>
                <a:gd name="T29" fmla="*/ 1 h 13"/>
                <a:gd name="T30" fmla="*/ 1 w 55"/>
                <a:gd name="T31" fmla="*/ 1 h 13"/>
                <a:gd name="T32" fmla="*/ 1 w 55"/>
                <a:gd name="T33" fmla="*/ 1 h 13"/>
                <a:gd name="T34" fmla="*/ 1 w 55"/>
                <a:gd name="T35" fmla="*/ 1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7" y="0"/>
                  </a:moveTo>
                  <a:lnTo>
                    <a:pt x="5" y="0"/>
                  </a:lnTo>
                  <a:lnTo>
                    <a:pt x="3" y="0"/>
                  </a:lnTo>
                  <a:lnTo>
                    <a:pt x="2" y="2"/>
                  </a:lnTo>
                  <a:lnTo>
                    <a:pt x="0" y="4"/>
                  </a:lnTo>
                  <a:lnTo>
                    <a:pt x="0" y="6"/>
                  </a:lnTo>
                  <a:lnTo>
                    <a:pt x="2" y="7"/>
                  </a:lnTo>
                  <a:lnTo>
                    <a:pt x="3" y="9"/>
                  </a:lnTo>
                  <a:lnTo>
                    <a:pt x="5" y="11"/>
                  </a:lnTo>
                  <a:lnTo>
                    <a:pt x="50" y="13"/>
                  </a:lnTo>
                  <a:lnTo>
                    <a:pt x="52" y="13"/>
                  </a:lnTo>
                  <a:lnTo>
                    <a:pt x="54" y="11"/>
                  </a:lnTo>
                  <a:lnTo>
                    <a:pt x="55" y="9"/>
                  </a:lnTo>
                  <a:lnTo>
                    <a:pt x="55" y="7"/>
                  </a:lnTo>
                  <a:lnTo>
                    <a:pt x="55" y="6"/>
                  </a:lnTo>
                  <a:lnTo>
                    <a:pt x="55" y="4"/>
                  </a:lnTo>
                  <a:lnTo>
                    <a:pt x="54" y="2"/>
                  </a:lnTo>
                  <a:lnTo>
                    <a:pt x="52" y="2"/>
                  </a:lnTo>
                  <a:lnTo>
                    <a:pt x="7" y="0"/>
                  </a:lnTo>
                  <a:close/>
                </a:path>
              </a:pathLst>
            </a:custGeom>
            <a:solidFill>
              <a:srgbClr val="000000"/>
            </a:solidFill>
            <a:ln w="19050">
              <a:solidFill>
                <a:schemeClr val="tx1"/>
              </a:solidFill>
              <a:round/>
              <a:headEnd/>
              <a:tailEnd/>
            </a:ln>
          </p:spPr>
          <p:txBody>
            <a:bodyPr/>
            <a:lstStyle/>
            <a:p>
              <a:endParaRPr lang="nl-NL"/>
            </a:p>
          </p:txBody>
        </p:sp>
        <p:sp>
          <p:nvSpPr>
            <p:cNvPr id="43" name="Freeform 217"/>
            <p:cNvSpPr>
              <a:spLocks/>
            </p:cNvSpPr>
            <p:nvPr/>
          </p:nvSpPr>
          <p:spPr bwMode="auto">
            <a:xfrm>
              <a:off x="2090" y="2612"/>
              <a:ext cx="28" cy="7"/>
            </a:xfrm>
            <a:custGeom>
              <a:avLst/>
              <a:gdLst>
                <a:gd name="T0" fmla="*/ 1 w 55"/>
                <a:gd name="T1" fmla="*/ 0 h 13"/>
                <a:gd name="T2" fmla="*/ 1 w 55"/>
                <a:gd name="T3" fmla="*/ 0 h 13"/>
                <a:gd name="T4" fmla="*/ 1 w 55"/>
                <a:gd name="T5" fmla="*/ 0 h 13"/>
                <a:gd name="T6" fmla="*/ 1 w 55"/>
                <a:gd name="T7" fmla="*/ 1 h 13"/>
                <a:gd name="T8" fmla="*/ 0 w 55"/>
                <a:gd name="T9" fmla="*/ 1 h 13"/>
                <a:gd name="T10" fmla="*/ 0 w 55"/>
                <a:gd name="T11" fmla="*/ 1 h 13"/>
                <a:gd name="T12" fmla="*/ 1 w 55"/>
                <a:gd name="T13" fmla="*/ 1 h 13"/>
                <a:gd name="T14" fmla="*/ 1 w 55"/>
                <a:gd name="T15" fmla="*/ 1 h 13"/>
                <a:gd name="T16" fmla="*/ 1 w 55"/>
                <a:gd name="T17" fmla="*/ 1 h 13"/>
                <a:gd name="T18" fmla="*/ 1 w 55"/>
                <a:gd name="T19" fmla="*/ 1 h 13"/>
                <a:gd name="T20" fmla="*/ 1 w 55"/>
                <a:gd name="T21" fmla="*/ 1 h 13"/>
                <a:gd name="T22" fmla="*/ 1 w 55"/>
                <a:gd name="T23" fmla="*/ 1 h 13"/>
                <a:gd name="T24" fmla="*/ 1 w 55"/>
                <a:gd name="T25" fmla="*/ 1 h 13"/>
                <a:gd name="T26" fmla="*/ 1 w 55"/>
                <a:gd name="T27" fmla="*/ 1 h 13"/>
                <a:gd name="T28" fmla="*/ 1 w 55"/>
                <a:gd name="T29" fmla="*/ 1 h 13"/>
                <a:gd name="T30" fmla="*/ 1 w 55"/>
                <a:gd name="T31" fmla="*/ 1 h 13"/>
                <a:gd name="T32" fmla="*/ 1 w 55"/>
                <a:gd name="T33" fmla="*/ 1 h 13"/>
                <a:gd name="T34" fmla="*/ 1 w 55"/>
                <a:gd name="T35" fmla="*/ 1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7" y="0"/>
                  </a:moveTo>
                  <a:lnTo>
                    <a:pt x="5" y="0"/>
                  </a:lnTo>
                  <a:lnTo>
                    <a:pt x="3" y="0"/>
                  </a:lnTo>
                  <a:lnTo>
                    <a:pt x="2" y="2"/>
                  </a:lnTo>
                  <a:lnTo>
                    <a:pt x="0" y="3"/>
                  </a:lnTo>
                  <a:lnTo>
                    <a:pt x="0" y="5"/>
                  </a:lnTo>
                  <a:lnTo>
                    <a:pt x="2" y="7"/>
                  </a:lnTo>
                  <a:lnTo>
                    <a:pt x="3" y="9"/>
                  </a:lnTo>
                  <a:lnTo>
                    <a:pt x="5" y="11"/>
                  </a:lnTo>
                  <a:lnTo>
                    <a:pt x="50" y="13"/>
                  </a:lnTo>
                  <a:lnTo>
                    <a:pt x="52" y="13"/>
                  </a:lnTo>
                  <a:lnTo>
                    <a:pt x="54" y="11"/>
                  </a:lnTo>
                  <a:lnTo>
                    <a:pt x="55" y="9"/>
                  </a:lnTo>
                  <a:lnTo>
                    <a:pt x="55" y="7"/>
                  </a:lnTo>
                  <a:lnTo>
                    <a:pt x="55" y="5"/>
                  </a:lnTo>
                  <a:lnTo>
                    <a:pt x="55" y="3"/>
                  </a:lnTo>
                  <a:lnTo>
                    <a:pt x="54" y="2"/>
                  </a:lnTo>
                  <a:lnTo>
                    <a:pt x="52" y="2"/>
                  </a:lnTo>
                  <a:lnTo>
                    <a:pt x="7" y="0"/>
                  </a:lnTo>
                  <a:close/>
                </a:path>
              </a:pathLst>
            </a:custGeom>
            <a:solidFill>
              <a:srgbClr val="000000"/>
            </a:solidFill>
            <a:ln w="19050">
              <a:solidFill>
                <a:schemeClr val="tx1"/>
              </a:solidFill>
              <a:round/>
              <a:headEnd/>
              <a:tailEnd/>
            </a:ln>
          </p:spPr>
          <p:txBody>
            <a:bodyPr/>
            <a:lstStyle/>
            <a:p>
              <a:endParaRPr lang="nl-NL"/>
            </a:p>
          </p:txBody>
        </p:sp>
        <p:sp>
          <p:nvSpPr>
            <p:cNvPr id="44" name="Freeform 218"/>
            <p:cNvSpPr>
              <a:spLocks/>
            </p:cNvSpPr>
            <p:nvPr/>
          </p:nvSpPr>
          <p:spPr bwMode="auto">
            <a:xfrm>
              <a:off x="2129" y="2614"/>
              <a:ext cx="28" cy="7"/>
            </a:xfrm>
            <a:custGeom>
              <a:avLst/>
              <a:gdLst>
                <a:gd name="T0" fmla="*/ 1 w 56"/>
                <a:gd name="T1" fmla="*/ 0 h 13"/>
                <a:gd name="T2" fmla="*/ 1 w 56"/>
                <a:gd name="T3" fmla="*/ 0 h 13"/>
                <a:gd name="T4" fmla="*/ 1 w 56"/>
                <a:gd name="T5" fmla="*/ 0 h 13"/>
                <a:gd name="T6" fmla="*/ 1 w 56"/>
                <a:gd name="T7" fmla="*/ 1 h 13"/>
                <a:gd name="T8" fmla="*/ 0 w 56"/>
                <a:gd name="T9" fmla="*/ 1 h 13"/>
                <a:gd name="T10" fmla="*/ 0 w 56"/>
                <a:gd name="T11" fmla="*/ 1 h 13"/>
                <a:gd name="T12" fmla="*/ 1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7" y="0"/>
                  </a:moveTo>
                  <a:lnTo>
                    <a:pt x="5" y="0"/>
                  </a:lnTo>
                  <a:lnTo>
                    <a:pt x="3" y="0"/>
                  </a:lnTo>
                  <a:lnTo>
                    <a:pt x="2" y="2"/>
                  </a:lnTo>
                  <a:lnTo>
                    <a:pt x="0" y="4"/>
                  </a:lnTo>
                  <a:lnTo>
                    <a:pt x="0" y="6"/>
                  </a:lnTo>
                  <a:lnTo>
                    <a:pt x="2" y="8"/>
                  </a:lnTo>
                  <a:lnTo>
                    <a:pt x="3" y="10"/>
                  </a:lnTo>
                  <a:lnTo>
                    <a:pt x="5" y="12"/>
                  </a:lnTo>
                  <a:lnTo>
                    <a:pt x="50" y="13"/>
                  </a:lnTo>
                  <a:lnTo>
                    <a:pt x="52" y="13"/>
                  </a:lnTo>
                  <a:lnTo>
                    <a:pt x="54" y="12"/>
                  </a:lnTo>
                  <a:lnTo>
                    <a:pt x="56" y="10"/>
                  </a:lnTo>
                  <a:lnTo>
                    <a:pt x="56" y="8"/>
                  </a:lnTo>
                  <a:lnTo>
                    <a:pt x="56" y="6"/>
                  </a:lnTo>
                  <a:lnTo>
                    <a:pt x="56" y="4"/>
                  </a:lnTo>
                  <a:lnTo>
                    <a:pt x="54" y="2"/>
                  </a:lnTo>
                  <a:lnTo>
                    <a:pt x="52" y="2"/>
                  </a:lnTo>
                  <a:lnTo>
                    <a:pt x="7" y="0"/>
                  </a:lnTo>
                  <a:close/>
                </a:path>
              </a:pathLst>
            </a:custGeom>
            <a:solidFill>
              <a:srgbClr val="000000"/>
            </a:solidFill>
            <a:ln w="19050">
              <a:solidFill>
                <a:schemeClr val="tx1"/>
              </a:solidFill>
              <a:round/>
              <a:headEnd/>
              <a:tailEnd/>
            </a:ln>
          </p:spPr>
          <p:txBody>
            <a:bodyPr/>
            <a:lstStyle/>
            <a:p>
              <a:endParaRPr lang="nl-NL"/>
            </a:p>
          </p:txBody>
        </p:sp>
        <p:sp>
          <p:nvSpPr>
            <p:cNvPr id="45" name="Freeform 219"/>
            <p:cNvSpPr>
              <a:spLocks/>
            </p:cNvSpPr>
            <p:nvPr/>
          </p:nvSpPr>
          <p:spPr bwMode="auto">
            <a:xfrm>
              <a:off x="2168" y="2616"/>
              <a:ext cx="28" cy="7"/>
            </a:xfrm>
            <a:custGeom>
              <a:avLst/>
              <a:gdLst>
                <a:gd name="T0" fmla="*/ 1 w 56"/>
                <a:gd name="T1" fmla="*/ 0 h 13"/>
                <a:gd name="T2" fmla="*/ 1 w 56"/>
                <a:gd name="T3" fmla="*/ 0 h 13"/>
                <a:gd name="T4" fmla="*/ 1 w 56"/>
                <a:gd name="T5" fmla="*/ 0 h 13"/>
                <a:gd name="T6" fmla="*/ 1 w 56"/>
                <a:gd name="T7" fmla="*/ 1 h 13"/>
                <a:gd name="T8" fmla="*/ 0 w 56"/>
                <a:gd name="T9" fmla="*/ 1 h 13"/>
                <a:gd name="T10" fmla="*/ 0 w 56"/>
                <a:gd name="T11" fmla="*/ 1 h 13"/>
                <a:gd name="T12" fmla="*/ 1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7" y="0"/>
                  </a:moveTo>
                  <a:lnTo>
                    <a:pt x="5" y="0"/>
                  </a:lnTo>
                  <a:lnTo>
                    <a:pt x="4" y="0"/>
                  </a:lnTo>
                  <a:lnTo>
                    <a:pt x="2" y="2"/>
                  </a:lnTo>
                  <a:lnTo>
                    <a:pt x="0" y="4"/>
                  </a:lnTo>
                  <a:lnTo>
                    <a:pt x="0" y="6"/>
                  </a:lnTo>
                  <a:lnTo>
                    <a:pt x="2" y="8"/>
                  </a:lnTo>
                  <a:lnTo>
                    <a:pt x="4" y="9"/>
                  </a:lnTo>
                  <a:lnTo>
                    <a:pt x="5" y="11"/>
                  </a:lnTo>
                  <a:lnTo>
                    <a:pt x="50" y="13"/>
                  </a:lnTo>
                  <a:lnTo>
                    <a:pt x="52" y="13"/>
                  </a:lnTo>
                  <a:lnTo>
                    <a:pt x="54" y="11"/>
                  </a:lnTo>
                  <a:lnTo>
                    <a:pt x="56" y="9"/>
                  </a:lnTo>
                  <a:lnTo>
                    <a:pt x="56" y="8"/>
                  </a:lnTo>
                  <a:lnTo>
                    <a:pt x="56" y="6"/>
                  </a:lnTo>
                  <a:lnTo>
                    <a:pt x="56" y="4"/>
                  </a:lnTo>
                  <a:lnTo>
                    <a:pt x="54" y="2"/>
                  </a:lnTo>
                  <a:lnTo>
                    <a:pt x="52" y="2"/>
                  </a:lnTo>
                  <a:lnTo>
                    <a:pt x="7" y="0"/>
                  </a:lnTo>
                  <a:close/>
                </a:path>
              </a:pathLst>
            </a:custGeom>
            <a:solidFill>
              <a:srgbClr val="000000"/>
            </a:solidFill>
            <a:ln w="19050">
              <a:solidFill>
                <a:schemeClr val="tx1"/>
              </a:solidFill>
              <a:round/>
              <a:headEnd/>
              <a:tailEnd/>
            </a:ln>
          </p:spPr>
          <p:txBody>
            <a:bodyPr/>
            <a:lstStyle/>
            <a:p>
              <a:endParaRPr lang="nl-NL"/>
            </a:p>
          </p:txBody>
        </p:sp>
        <p:sp>
          <p:nvSpPr>
            <p:cNvPr id="46" name="Freeform 220"/>
            <p:cNvSpPr>
              <a:spLocks/>
            </p:cNvSpPr>
            <p:nvPr/>
          </p:nvSpPr>
          <p:spPr bwMode="auto">
            <a:xfrm>
              <a:off x="2207" y="2618"/>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7" y="0"/>
                  </a:moveTo>
                  <a:lnTo>
                    <a:pt x="5" y="0"/>
                  </a:lnTo>
                  <a:lnTo>
                    <a:pt x="4" y="0"/>
                  </a:lnTo>
                  <a:lnTo>
                    <a:pt x="2" y="2"/>
                  </a:lnTo>
                  <a:lnTo>
                    <a:pt x="0" y="4"/>
                  </a:lnTo>
                  <a:lnTo>
                    <a:pt x="0" y="5"/>
                  </a:lnTo>
                  <a:lnTo>
                    <a:pt x="2" y="7"/>
                  </a:lnTo>
                  <a:lnTo>
                    <a:pt x="4" y="9"/>
                  </a:lnTo>
                  <a:lnTo>
                    <a:pt x="5" y="11"/>
                  </a:lnTo>
                  <a:lnTo>
                    <a:pt x="48" y="13"/>
                  </a:lnTo>
                  <a:lnTo>
                    <a:pt x="50" y="13"/>
                  </a:lnTo>
                  <a:lnTo>
                    <a:pt x="52" y="13"/>
                  </a:lnTo>
                  <a:lnTo>
                    <a:pt x="54" y="11"/>
                  </a:lnTo>
                  <a:lnTo>
                    <a:pt x="56" y="9"/>
                  </a:lnTo>
                  <a:lnTo>
                    <a:pt x="56" y="7"/>
                  </a:lnTo>
                  <a:lnTo>
                    <a:pt x="54" y="5"/>
                  </a:lnTo>
                  <a:lnTo>
                    <a:pt x="52" y="4"/>
                  </a:lnTo>
                  <a:lnTo>
                    <a:pt x="50" y="2"/>
                  </a:lnTo>
                  <a:lnTo>
                    <a:pt x="7" y="0"/>
                  </a:lnTo>
                  <a:close/>
                </a:path>
              </a:pathLst>
            </a:custGeom>
            <a:solidFill>
              <a:srgbClr val="000000"/>
            </a:solidFill>
            <a:ln w="19050">
              <a:solidFill>
                <a:schemeClr val="tx1"/>
              </a:solidFill>
              <a:round/>
              <a:headEnd/>
              <a:tailEnd/>
            </a:ln>
          </p:spPr>
          <p:txBody>
            <a:bodyPr/>
            <a:lstStyle/>
            <a:p>
              <a:endParaRPr lang="nl-NL"/>
            </a:p>
          </p:txBody>
        </p:sp>
        <p:sp>
          <p:nvSpPr>
            <p:cNvPr id="47" name="Freeform 221"/>
            <p:cNvSpPr>
              <a:spLocks/>
            </p:cNvSpPr>
            <p:nvPr/>
          </p:nvSpPr>
          <p:spPr bwMode="auto">
            <a:xfrm>
              <a:off x="2246" y="2620"/>
              <a:ext cx="28" cy="6"/>
            </a:xfrm>
            <a:custGeom>
              <a:avLst/>
              <a:gdLst>
                <a:gd name="T0" fmla="*/ 1 w 56"/>
                <a:gd name="T1" fmla="*/ 0 h 13"/>
                <a:gd name="T2" fmla="*/ 1 w 56"/>
                <a:gd name="T3" fmla="*/ 0 h 13"/>
                <a:gd name="T4" fmla="*/ 1 w 56"/>
                <a:gd name="T5" fmla="*/ 0 h 13"/>
                <a:gd name="T6" fmla="*/ 0 w 56"/>
                <a:gd name="T7" fmla="*/ 0 h 13"/>
                <a:gd name="T8" fmla="*/ 0 w 56"/>
                <a:gd name="T9" fmla="*/ 0 h 13"/>
                <a:gd name="T10" fmla="*/ 0 w 56"/>
                <a:gd name="T11" fmla="*/ 0 h 13"/>
                <a:gd name="T12" fmla="*/ 0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0"/>
                  </a:lnTo>
                  <a:lnTo>
                    <a:pt x="0" y="1"/>
                  </a:lnTo>
                  <a:lnTo>
                    <a:pt x="0" y="3"/>
                  </a:lnTo>
                  <a:lnTo>
                    <a:pt x="0" y="5"/>
                  </a:lnTo>
                  <a:lnTo>
                    <a:pt x="0" y="7"/>
                  </a:lnTo>
                  <a:lnTo>
                    <a:pt x="2" y="9"/>
                  </a:lnTo>
                  <a:lnTo>
                    <a:pt x="4" y="11"/>
                  </a:lnTo>
                  <a:lnTo>
                    <a:pt x="48" y="13"/>
                  </a:lnTo>
                  <a:lnTo>
                    <a:pt x="50" y="13"/>
                  </a:lnTo>
                  <a:lnTo>
                    <a:pt x="52" y="13"/>
                  </a:lnTo>
                  <a:lnTo>
                    <a:pt x="54" y="11"/>
                  </a:lnTo>
                  <a:lnTo>
                    <a:pt x="56" y="9"/>
                  </a:lnTo>
                  <a:lnTo>
                    <a:pt x="56" y="7"/>
                  </a:lnTo>
                  <a:lnTo>
                    <a:pt x="54" y="5"/>
                  </a:lnTo>
                  <a:lnTo>
                    <a:pt x="52" y="3"/>
                  </a:lnTo>
                  <a:lnTo>
                    <a:pt x="50" y="1"/>
                  </a:lnTo>
                  <a:lnTo>
                    <a:pt x="6" y="0"/>
                  </a:lnTo>
                  <a:close/>
                </a:path>
              </a:pathLst>
            </a:custGeom>
            <a:solidFill>
              <a:srgbClr val="000000"/>
            </a:solidFill>
            <a:ln w="19050">
              <a:solidFill>
                <a:schemeClr val="tx1"/>
              </a:solidFill>
              <a:round/>
              <a:headEnd/>
              <a:tailEnd/>
            </a:ln>
          </p:spPr>
          <p:txBody>
            <a:bodyPr/>
            <a:lstStyle/>
            <a:p>
              <a:endParaRPr lang="nl-NL"/>
            </a:p>
          </p:txBody>
        </p:sp>
        <p:sp>
          <p:nvSpPr>
            <p:cNvPr id="48" name="Freeform 222"/>
            <p:cNvSpPr>
              <a:spLocks/>
            </p:cNvSpPr>
            <p:nvPr/>
          </p:nvSpPr>
          <p:spPr bwMode="auto">
            <a:xfrm>
              <a:off x="2285" y="2622"/>
              <a:ext cx="28" cy="6"/>
            </a:xfrm>
            <a:custGeom>
              <a:avLst/>
              <a:gdLst>
                <a:gd name="T0" fmla="*/ 1 w 56"/>
                <a:gd name="T1" fmla="*/ 0 h 13"/>
                <a:gd name="T2" fmla="*/ 1 w 56"/>
                <a:gd name="T3" fmla="*/ 0 h 13"/>
                <a:gd name="T4" fmla="*/ 1 w 56"/>
                <a:gd name="T5" fmla="*/ 0 h 13"/>
                <a:gd name="T6" fmla="*/ 0 w 56"/>
                <a:gd name="T7" fmla="*/ 0 h 13"/>
                <a:gd name="T8" fmla="*/ 0 w 56"/>
                <a:gd name="T9" fmla="*/ 0 h 13"/>
                <a:gd name="T10" fmla="*/ 0 w 56"/>
                <a:gd name="T11" fmla="*/ 0 h 13"/>
                <a:gd name="T12" fmla="*/ 0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0"/>
                  </a:lnTo>
                  <a:lnTo>
                    <a:pt x="0" y="2"/>
                  </a:lnTo>
                  <a:lnTo>
                    <a:pt x="0" y="4"/>
                  </a:lnTo>
                  <a:lnTo>
                    <a:pt x="0" y="6"/>
                  </a:lnTo>
                  <a:lnTo>
                    <a:pt x="0" y="8"/>
                  </a:lnTo>
                  <a:lnTo>
                    <a:pt x="2" y="10"/>
                  </a:lnTo>
                  <a:lnTo>
                    <a:pt x="4" y="11"/>
                  </a:lnTo>
                  <a:lnTo>
                    <a:pt x="48" y="13"/>
                  </a:lnTo>
                  <a:lnTo>
                    <a:pt x="50" y="13"/>
                  </a:lnTo>
                  <a:lnTo>
                    <a:pt x="52" y="13"/>
                  </a:lnTo>
                  <a:lnTo>
                    <a:pt x="54" y="11"/>
                  </a:lnTo>
                  <a:lnTo>
                    <a:pt x="56" y="10"/>
                  </a:lnTo>
                  <a:lnTo>
                    <a:pt x="56" y="8"/>
                  </a:lnTo>
                  <a:lnTo>
                    <a:pt x="54" y="6"/>
                  </a:lnTo>
                  <a:lnTo>
                    <a:pt x="52" y="4"/>
                  </a:lnTo>
                  <a:lnTo>
                    <a:pt x="50" y="2"/>
                  </a:lnTo>
                  <a:lnTo>
                    <a:pt x="6" y="0"/>
                  </a:lnTo>
                  <a:close/>
                </a:path>
              </a:pathLst>
            </a:custGeom>
            <a:solidFill>
              <a:srgbClr val="000000"/>
            </a:solidFill>
            <a:ln w="19050">
              <a:solidFill>
                <a:schemeClr val="tx1"/>
              </a:solidFill>
              <a:round/>
              <a:headEnd/>
              <a:tailEnd/>
            </a:ln>
          </p:spPr>
          <p:txBody>
            <a:bodyPr/>
            <a:lstStyle/>
            <a:p>
              <a:endParaRPr lang="nl-NL"/>
            </a:p>
          </p:txBody>
        </p:sp>
        <p:sp>
          <p:nvSpPr>
            <p:cNvPr id="49" name="Freeform 223"/>
            <p:cNvSpPr>
              <a:spLocks/>
            </p:cNvSpPr>
            <p:nvPr/>
          </p:nvSpPr>
          <p:spPr bwMode="auto">
            <a:xfrm>
              <a:off x="2324" y="2623"/>
              <a:ext cx="28" cy="7"/>
            </a:xfrm>
            <a:custGeom>
              <a:avLst/>
              <a:gdLst>
                <a:gd name="T0" fmla="*/ 1 w 56"/>
                <a:gd name="T1" fmla="*/ 0 h 13"/>
                <a:gd name="T2" fmla="*/ 1 w 56"/>
                <a:gd name="T3" fmla="*/ 0 h 13"/>
                <a:gd name="T4" fmla="*/ 1 w 56"/>
                <a:gd name="T5" fmla="*/ 0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0"/>
                  </a:lnTo>
                  <a:lnTo>
                    <a:pt x="0" y="2"/>
                  </a:lnTo>
                  <a:lnTo>
                    <a:pt x="0" y="4"/>
                  </a:lnTo>
                  <a:lnTo>
                    <a:pt x="0" y="6"/>
                  </a:lnTo>
                  <a:lnTo>
                    <a:pt x="0" y="7"/>
                  </a:lnTo>
                  <a:lnTo>
                    <a:pt x="2" y="9"/>
                  </a:lnTo>
                  <a:lnTo>
                    <a:pt x="4" y="11"/>
                  </a:lnTo>
                  <a:lnTo>
                    <a:pt x="48" y="13"/>
                  </a:lnTo>
                  <a:lnTo>
                    <a:pt x="50" y="13"/>
                  </a:lnTo>
                  <a:lnTo>
                    <a:pt x="52" y="13"/>
                  </a:lnTo>
                  <a:lnTo>
                    <a:pt x="54" y="11"/>
                  </a:lnTo>
                  <a:lnTo>
                    <a:pt x="56" y="9"/>
                  </a:lnTo>
                  <a:lnTo>
                    <a:pt x="56" y="7"/>
                  </a:lnTo>
                  <a:lnTo>
                    <a:pt x="54" y="6"/>
                  </a:lnTo>
                  <a:lnTo>
                    <a:pt x="52" y="4"/>
                  </a:lnTo>
                  <a:lnTo>
                    <a:pt x="50" y="2"/>
                  </a:lnTo>
                  <a:lnTo>
                    <a:pt x="6" y="0"/>
                  </a:lnTo>
                  <a:close/>
                </a:path>
              </a:pathLst>
            </a:custGeom>
            <a:solidFill>
              <a:srgbClr val="000000"/>
            </a:solidFill>
            <a:ln w="19050">
              <a:solidFill>
                <a:schemeClr val="tx1"/>
              </a:solidFill>
              <a:round/>
              <a:headEnd/>
              <a:tailEnd/>
            </a:ln>
          </p:spPr>
          <p:txBody>
            <a:bodyPr/>
            <a:lstStyle/>
            <a:p>
              <a:endParaRPr lang="nl-NL"/>
            </a:p>
          </p:txBody>
        </p:sp>
        <p:sp>
          <p:nvSpPr>
            <p:cNvPr id="50" name="Freeform 224"/>
            <p:cNvSpPr>
              <a:spLocks/>
            </p:cNvSpPr>
            <p:nvPr/>
          </p:nvSpPr>
          <p:spPr bwMode="auto">
            <a:xfrm>
              <a:off x="2363" y="2625"/>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3"/>
                  </a:lnTo>
                  <a:lnTo>
                    <a:pt x="0" y="5"/>
                  </a:lnTo>
                  <a:lnTo>
                    <a:pt x="0" y="7"/>
                  </a:lnTo>
                  <a:lnTo>
                    <a:pt x="0" y="9"/>
                  </a:lnTo>
                  <a:lnTo>
                    <a:pt x="2" y="11"/>
                  </a:lnTo>
                  <a:lnTo>
                    <a:pt x="4" y="11"/>
                  </a:lnTo>
                  <a:lnTo>
                    <a:pt x="48" y="13"/>
                  </a:lnTo>
                  <a:lnTo>
                    <a:pt x="50" y="13"/>
                  </a:lnTo>
                  <a:lnTo>
                    <a:pt x="52" y="13"/>
                  </a:lnTo>
                  <a:lnTo>
                    <a:pt x="54" y="11"/>
                  </a:lnTo>
                  <a:lnTo>
                    <a:pt x="56" y="9"/>
                  </a:lnTo>
                  <a:lnTo>
                    <a:pt x="56" y="7"/>
                  </a:lnTo>
                  <a:lnTo>
                    <a:pt x="54" y="5"/>
                  </a:lnTo>
                  <a:lnTo>
                    <a:pt x="52" y="3"/>
                  </a:lnTo>
                  <a:lnTo>
                    <a:pt x="50" y="2"/>
                  </a:lnTo>
                  <a:lnTo>
                    <a:pt x="6" y="0"/>
                  </a:lnTo>
                  <a:close/>
                </a:path>
              </a:pathLst>
            </a:custGeom>
            <a:solidFill>
              <a:srgbClr val="000000"/>
            </a:solidFill>
            <a:ln w="19050">
              <a:solidFill>
                <a:schemeClr val="tx1"/>
              </a:solidFill>
              <a:round/>
              <a:headEnd/>
              <a:tailEnd/>
            </a:ln>
          </p:spPr>
          <p:txBody>
            <a:bodyPr/>
            <a:lstStyle/>
            <a:p>
              <a:endParaRPr lang="nl-NL"/>
            </a:p>
          </p:txBody>
        </p:sp>
        <p:sp>
          <p:nvSpPr>
            <p:cNvPr id="51" name="Freeform 225"/>
            <p:cNvSpPr>
              <a:spLocks/>
            </p:cNvSpPr>
            <p:nvPr/>
          </p:nvSpPr>
          <p:spPr bwMode="auto">
            <a:xfrm>
              <a:off x="2402" y="2627"/>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4"/>
                  </a:lnTo>
                  <a:lnTo>
                    <a:pt x="0" y="6"/>
                  </a:lnTo>
                  <a:lnTo>
                    <a:pt x="0" y="8"/>
                  </a:lnTo>
                  <a:lnTo>
                    <a:pt x="0" y="10"/>
                  </a:lnTo>
                  <a:lnTo>
                    <a:pt x="2" y="12"/>
                  </a:lnTo>
                  <a:lnTo>
                    <a:pt x="4" y="12"/>
                  </a:lnTo>
                  <a:lnTo>
                    <a:pt x="48" y="13"/>
                  </a:lnTo>
                  <a:lnTo>
                    <a:pt x="50" y="13"/>
                  </a:lnTo>
                  <a:lnTo>
                    <a:pt x="52" y="13"/>
                  </a:lnTo>
                  <a:lnTo>
                    <a:pt x="54" y="12"/>
                  </a:lnTo>
                  <a:lnTo>
                    <a:pt x="56" y="10"/>
                  </a:lnTo>
                  <a:lnTo>
                    <a:pt x="56" y="8"/>
                  </a:lnTo>
                  <a:lnTo>
                    <a:pt x="54" y="6"/>
                  </a:lnTo>
                  <a:lnTo>
                    <a:pt x="52" y="4"/>
                  </a:lnTo>
                  <a:lnTo>
                    <a:pt x="50" y="2"/>
                  </a:lnTo>
                  <a:lnTo>
                    <a:pt x="6" y="0"/>
                  </a:lnTo>
                  <a:close/>
                </a:path>
              </a:pathLst>
            </a:custGeom>
            <a:solidFill>
              <a:srgbClr val="000000"/>
            </a:solidFill>
            <a:ln w="19050">
              <a:solidFill>
                <a:schemeClr val="tx1"/>
              </a:solidFill>
              <a:round/>
              <a:headEnd/>
              <a:tailEnd/>
            </a:ln>
          </p:spPr>
          <p:txBody>
            <a:bodyPr/>
            <a:lstStyle/>
            <a:p>
              <a:endParaRPr lang="nl-NL"/>
            </a:p>
          </p:txBody>
        </p:sp>
        <p:sp>
          <p:nvSpPr>
            <p:cNvPr id="52" name="Freeform 226"/>
            <p:cNvSpPr>
              <a:spLocks/>
            </p:cNvSpPr>
            <p:nvPr/>
          </p:nvSpPr>
          <p:spPr bwMode="auto">
            <a:xfrm>
              <a:off x="2441" y="2629"/>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4"/>
                  </a:lnTo>
                  <a:lnTo>
                    <a:pt x="0" y="6"/>
                  </a:lnTo>
                  <a:lnTo>
                    <a:pt x="0" y="8"/>
                  </a:lnTo>
                  <a:lnTo>
                    <a:pt x="0" y="9"/>
                  </a:lnTo>
                  <a:lnTo>
                    <a:pt x="2" y="11"/>
                  </a:lnTo>
                  <a:lnTo>
                    <a:pt x="4" y="11"/>
                  </a:lnTo>
                  <a:lnTo>
                    <a:pt x="49" y="13"/>
                  </a:lnTo>
                  <a:lnTo>
                    <a:pt x="50" y="13"/>
                  </a:lnTo>
                  <a:lnTo>
                    <a:pt x="52" y="13"/>
                  </a:lnTo>
                  <a:lnTo>
                    <a:pt x="54" y="11"/>
                  </a:lnTo>
                  <a:lnTo>
                    <a:pt x="56" y="9"/>
                  </a:lnTo>
                  <a:lnTo>
                    <a:pt x="56" y="8"/>
                  </a:lnTo>
                  <a:lnTo>
                    <a:pt x="54" y="6"/>
                  </a:lnTo>
                  <a:lnTo>
                    <a:pt x="52" y="4"/>
                  </a:lnTo>
                  <a:lnTo>
                    <a:pt x="50" y="2"/>
                  </a:lnTo>
                  <a:lnTo>
                    <a:pt x="6" y="0"/>
                  </a:lnTo>
                  <a:close/>
                </a:path>
              </a:pathLst>
            </a:custGeom>
            <a:solidFill>
              <a:srgbClr val="000000"/>
            </a:solidFill>
            <a:ln w="19050">
              <a:solidFill>
                <a:schemeClr val="tx1"/>
              </a:solidFill>
              <a:round/>
              <a:headEnd/>
              <a:tailEnd/>
            </a:ln>
          </p:spPr>
          <p:txBody>
            <a:bodyPr/>
            <a:lstStyle/>
            <a:p>
              <a:endParaRPr lang="nl-NL"/>
            </a:p>
          </p:txBody>
        </p:sp>
      </p:grpSp>
      <p:grpSp>
        <p:nvGrpSpPr>
          <p:cNvPr id="53" name="Group 227"/>
          <p:cNvGrpSpPr>
            <a:grpSpLocks/>
          </p:cNvGrpSpPr>
          <p:nvPr/>
        </p:nvGrpSpPr>
        <p:grpSpPr bwMode="auto">
          <a:xfrm>
            <a:off x="4013252" y="3858390"/>
            <a:ext cx="1438275" cy="219604"/>
            <a:chOff x="2476" y="2631"/>
            <a:chExt cx="363" cy="95"/>
          </a:xfrm>
        </p:grpSpPr>
        <p:sp>
          <p:nvSpPr>
            <p:cNvPr id="54" name="Freeform 228"/>
            <p:cNvSpPr>
              <a:spLocks/>
            </p:cNvSpPr>
            <p:nvPr/>
          </p:nvSpPr>
          <p:spPr bwMode="auto">
            <a:xfrm>
              <a:off x="2476" y="2631"/>
              <a:ext cx="27" cy="11"/>
            </a:xfrm>
            <a:custGeom>
              <a:avLst/>
              <a:gdLst>
                <a:gd name="T0" fmla="*/ 1 w 54"/>
                <a:gd name="T1" fmla="*/ 0 h 22"/>
                <a:gd name="T2" fmla="*/ 1 w 54"/>
                <a:gd name="T3" fmla="*/ 0 h 22"/>
                <a:gd name="T4" fmla="*/ 1 w 54"/>
                <a:gd name="T5" fmla="*/ 1 h 22"/>
                <a:gd name="T6" fmla="*/ 1 w 54"/>
                <a:gd name="T7" fmla="*/ 1 h 22"/>
                <a:gd name="T8" fmla="*/ 0 w 54"/>
                <a:gd name="T9" fmla="*/ 1 h 22"/>
                <a:gd name="T10" fmla="*/ 0 w 54"/>
                <a:gd name="T11" fmla="*/ 1 h 22"/>
                <a:gd name="T12" fmla="*/ 1 w 54"/>
                <a:gd name="T13" fmla="*/ 1 h 22"/>
                <a:gd name="T14" fmla="*/ 1 w 54"/>
                <a:gd name="T15" fmla="*/ 1 h 22"/>
                <a:gd name="T16" fmla="*/ 1 w 54"/>
                <a:gd name="T17" fmla="*/ 1 h 22"/>
                <a:gd name="T18" fmla="*/ 1 w 54"/>
                <a:gd name="T19" fmla="*/ 1 h 22"/>
                <a:gd name="T20" fmla="*/ 1 w 54"/>
                <a:gd name="T21" fmla="*/ 1 h 22"/>
                <a:gd name="T22" fmla="*/ 1 w 54"/>
                <a:gd name="T23" fmla="*/ 1 h 22"/>
                <a:gd name="T24" fmla="*/ 1 w 54"/>
                <a:gd name="T25" fmla="*/ 1 h 22"/>
                <a:gd name="T26" fmla="*/ 1 w 54"/>
                <a:gd name="T27" fmla="*/ 1 h 22"/>
                <a:gd name="T28" fmla="*/ 1 w 54"/>
                <a:gd name="T29" fmla="*/ 1 h 22"/>
                <a:gd name="T30" fmla="*/ 1 w 54"/>
                <a:gd name="T31" fmla="*/ 1 h 22"/>
                <a:gd name="T32" fmla="*/ 1 w 54"/>
                <a:gd name="T33" fmla="*/ 1 h 22"/>
                <a:gd name="T34" fmla="*/ 1 w 54"/>
                <a:gd name="T35" fmla="*/ 1 h 22"/>
                <a:gd name="T36" fmla="*/ 1 w 54"/>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2"/>
                <a:gd name="T59" fmla="*/ 54 w 5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2">
                  <a:moveTo>
                    <a:pt x="7" y="0"/>
                  </a:moveTo>
                  <a:lnTo>
                    <a:pt x="5" y="0"/>
                  </a:lnTo>
                  <a:lnTo>
                    <a:pt x="4" y="2"/>
                  </a:lnTo>
                  <a:lnTo>
                    <a:pt x="2" y="4"/>
                  </a:lnTo>
                  <a:lnTo>
                    <a:pt x="0" y="5"/>
                  </a:lnTo>
                  <a:lnTo>
                    <a:pt x="2" y="7"/>
                  </a:lnTo>
                  <a:lnTo>
                    <a:pt x="4" y="9"/>
                  </a:lnTo>
                  <a:lnTo>
                    <a:pt x="5" y="11"/>
                  </a:lnTo>
                  <a:lnTo>
                    <a:pt x="48" y="22"/>
                  </a:lnTo>
                  <a:lnTo>
                    <a:pt x="50" y="22"/>
                  </a:lnTo>
                  <a:lnTo>
                    <a:pt x="52" y="20"/>
                  </a:lnTo>
                  <a:lnTo>
                    <a:pt x="54" y="18"/>
                  </a:lnTo>
                  <a:lnTo>
                    <a:pt x="54" y="17"/>
                  </a:lnTo>
                  <a:lnTo>
                    <a:pt x="54" y="15"/>
                  </a:lnTo>
                  <a:lnTo>
                    <a:pt x="54" y="13"/>
                  </a:lnTo>
                  <a:lnTo>
                    <a:pt x="52" y="11"/>
                  </a:lnTo>
                  <a:lnTo>
                    <a:pt x="50" y="11"/>
                  </a:lnTo>
                  <a:lnTo>
                    <a:pt x="7" y="0"/>
                  </a:lnTo>
                  <a:close/>
                </a:path>
              </a:pathLst>
            </a:custGeom>
            <a:solidFill>
              <a:srgbClr val="000000"/>
            </a:solidFill>
            <a:ln w="19050">
              <a:solidFill>
                <a:schemeClr val="tx1"/>
              </a:solidFill>
              <a:prstDash val="dash"/>
              <a:round/>
              <a:headEnd/>
              <a:tailEnd/>
            </a:ln>
          </p:spPr>
          <p:txBody>
            <a:bodyPr/>
            <a:lstStyle/>
            <a:p>
              <a:endParaRPr lang="nl-NL"/>
            </a:p>
          </p:txBody>
        </p:sp>
        <p:sp>
          <p:nvSpPr>
            <p:cNvPr id="55" name="Freeform 229"/>
            <p:cNvSpPr>
              <a:spLocks/>
            </p:cNvSpPr>
            <p:nvPr/>
          </p:nvSpPr>
          <p:spPr bwMode="auto">
            <a:xfrm>
              <a:off x="2515" y="2640"/>
              <a:ext cx="26" cy="11"/>
            </a:xfrm>
            <a:custGeom>
              <a:avLst/>
              <a:gdLst>
                <a:gd name="T0" fmla="*/ 0 w 54"/>
                <a:gd name="T1" fmla="*/ 0 h 23"/>
                <a:gd name="T2" fmla="*/ 0 w 54"/>
                <a:gd name="T3" fmla="*/ 0 h 23"/>
                <a:gd name="T4" fmla="*/ 0 w 54"/>
                <a:gd name="T5" fmla="*/ 0 h 23"/>
                <a:gd name="T6" fmla="*/ 0 w 54"/>
                <a:gd name="T7" fmla="*/ 0 h 23"/>
                <a:gd name="T8" fmla="*/ 0 w 54"/>
                <a:gd name="T9" fmla="*/ 0 h 23"/>
                <a:gd name="T10" fmla="*/ 0 w 54"/>
                <a:gd name="T11" fmla="*/ 0 h 23"/>
                <a:gd name="T12" fmla="*/ 0 w 54"/>
                <a:gd name="T13" fmla="*/ 0 h 23"/>
                <a:gd name="T14" fmla="*/ 0 w 54"/>
                <a:gd name="T15" fmla="*/ 0 h 23"/>
                <a:gd name="T16" fmla="*/ 0 w 54"/>
                <a:gd name="T17" fmla="*/ 0 h 23"/>
                <a:gd name="T18" fmla="*/ 0 w 54"/>
                <a:gd name="T19" fmla="*/ 0 h 23"/>
                <a:gd name="T20" fmla="*/ 0 w 54"/>
                <a:gd name="T21" fmla="*/ 0 h 23"/>
                <a:gd name="T22" fmla="*/ 0 w 54"/>
                <a:gd name="T23" fmla="*/ 0 h 23"/>
                <a:gd name="T24" fmla="*/ 0 w 54"/>
                <a:gd name="T25" fmla="*/ 0 h 23"/>
                <a:gd name="T26" fmla="*/ 0 w 54"/>
                <a:gd name="T27" fmla="*/ 0 h 23"/>
                <a:gd name="T28" fmla="*/ 0 w 54"/>
                <a:gd name="T29" fmla="*/ 0 h 23"/>
                <a:gd name="T30" fmla="*/ 0 w 54"/>
                <a:gd name="T31" fmla="*/ 0 h 23"/>
                <a:gd name="T32" fmla="*/ 0 w 54"/>
                <a:gd name="T33" fmla="*/ 0 h 23"/>
                <a:gd name="T34" fmla="*/ 0 w 54"/>
                <a:gd name="T35" fmla="*/ 0 h 23"/>
                <a:gd name="T36" fmla="*/ 0 w 54"/>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3"/>
                <a:gd name="T59" fmla="*/ 54 w 54"/>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3">
                  <a:moveTo>
                    <a:pt x="6" y="0"/>
                  </a:moveTo>
                  <a:lnTo>
                    <a:pt x="4" y="0"/>
                  </a:lnTo>
                  <a:lnTo>
                    <a:pt x="2" y="2"/>
                  </a:lnTo>
                  <a:lnTo>
                    <a:pt x="0" y="4"/>
                  </a:lnTo>
                  <a:lnTo>
                    <a:pt x="0" y="6"/>
                  </a:lnTo>
                  <a:lnTo>
                    <a:pt x="0" y="8"/>
                  </a:lnTo>
                  <a:lnTo>
                    <a:pt x="0" y="10"/>
                  </a:lnTo>
                  <a:lnTo>
                    <a:pt x="2" y="12"/>
                  </a:lnTo>
                  <a:lnTo>
                    <a:pt x="4" y="12"/>
                  </a:lnTo>
                  <a:lnTo>
                    <a:pt x="48" y="23"/>
                  </a:lnTo>
                  <a:lnTo>
                    <a:pt x="50" y="21"/>
                  </a:lnTo>
                  <a:lnTo>
                    <a:pt x="52" y="19"/>
                  </a:lnTo>
                  <a:lnTo>
                    <a:pt x="54" y="17"/>
                  </a:lnTo>
                  <a:lnTo>
                    <a:pt x="52" y="15"/>
                  </a:lnTo>
                  <a:lnTo>
                    <a:pt x="50" y="13"/>
                  </a:lnTo>
                  <a:lnTo>
                    <a:pt x="50" y="12"/>
                  </a:lnTo>
                  <a:lnTo>
                    <a:pt x="6" y="0"/>
                  </a:lnTo>
                  <a:close/>
                </a:path>
              </a:pathLst>
            </a:custGeom>
            <a:solidFill>
              <a:srgbClr val="000000"/>
            </a:solidFill>
            <a:ln w="19050">
              <a:solidFill>
                <a:schemeClr val="tx1"/>
              </a:solidFill>
              <a:prstDash val="dash"/>
              <a:round/>
              <a:headEnd/>
              <a:tailEnd/>
            </a:ln>
          </p:spPr>
          <p:txBody>
            <a:bodyPr/>
            <a:lstStyle/>
            <a:p>
              <a:endParaRPr lang="nl-NL"/>
            </a:p>
          </p:txBody>
        </p:sp>
        <p:sp>
          <p:nvSpPr>
            <p:cNvPr id="56" name="Freeform 230"/>
            <p:cNvSpPr>
              <a:spLocks/>
            </p:cNvSpPr>
            <p:nvPr/>
          </p:nvSpPr>
          <p:spPr bwMode="auto">
            <a:xfrm>
              <a:off x="2552" y="2650"/>
              <a:ext cx="28" cy="11"/>
            </a:xfrm>
            <a:custGeom>
              <a:avLst/>
              <a:gdLst>
                <a:gd name="T0" fmla="*/ 1 w 56"/>
                <a:gd name="T1" fmla="*/ 0 h 22"/>
                <a:gd name="T2" fmla="*/ 1 w 56"/>
                <a:gd name="T3" fmla="*/ 0 h 22"/>
                <a:gd name="T4" fmla="*/ 1 w 56"/>
                <a:gd name="T5" fmla="*/ 1 h 22"/>
                <a:gd name="T6" fmla="*/ 1 w 56"/>
                <a:gd name="T7" fmla="*/ 1 h 22"/>
                <a:gd name="T8" fmla="*/ 0 w 56"/>
                <a:gd name="T9" fmla="*/ 1 h 22"/>
                <a:gd name="T10" fmla="*/ 0 w 56"/>
                <a:gd name="T11" fmla="*/ 1 h 22"/>
                <a:gd name="T12" fmla="*/ 1 w 56"/>
                <a:gd name="T13" fmla="*/ 1 h 22"/>
                <a:gd name="T14" fmla="*/ 1 w 56"/>
                <a:gd name="T15" fmla="*/ 1 h 22"/>
                <a:gd name="T16" fmla="*/ 1 w 56"/>
                <a:gd name="T17" fmla="*/ 1 h 22"/>
                <a:gd name="T18" fmla="*/ 1 w 56"/>
                <a:gd name="T19" fmla="*/ 1 h 22"/>
                <a:gd name="T20" fmla="*/ 1 w 56"/>
                <a:gd name="T21" fmla="*/ 1 h 22"/>
                <a:gd name="T22" fmla="*/ 1 w 56"/>
                <a:gd name="T23" fmla="*/ 1 h 22"/>
                <a:gd name="T24" fmla="*/ 1 w 56"/>
                <a:gd name="T25" fmla="*/ 1 h 22"/>
                <a:gd name="T26" fmla="*/ 1 w 56"/>
                <a:gd name="T27" fmla="*/ 1 h 22"/>
                <a:gd name="T28" fmla="*/ 1 w 56"/>
                <a:gd name="T29" fmla="*/ 1 h 22"/>
                <a:gd name="T30" fmla="*/ 1 w 56"/>
                <a:gd name="T31" fmla="*/ 1 h 22"/>
                <a:gd name="T32" fmla="*/ 1 w 56"/>
                <a:gd name="T33" fmla="*/ 1 h 22"/>
                <a:gd name="T34" fmla="*/ 1 w 56"/>
                <a:gd name="T35" fmla="*/ 1 h 22"/>
                <a:gd name="T36" fmla="*/ 1 w 56"/>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22"/>
                <a:gd name="T59" fmla="*/ 56 w 5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22">
                  <a:moveTo>
                    <a:pt x="8" y="0"/>
                  </a:moveTo>
                  <a:lnTo>
                    <a:pt x="6" y="0"/>
                  </a:lnTo>
                  <a:lnTo>
                    <a:pt x="4" y="2"/>
                  </a:lnTo>
                  <a:lnTo>
                    <a:pt x="2" y="4"/>
                  </a:lnTo>
                  <a:lnTo>
                    <a:pt x="0" y="6"/>
                  </a:lnTo>
                  <a:lnTo>
                    <a:pt x="0" y="7"/>
                  </a:lnTo>
                  <a:lnTo>
                    <a:pt x="2" y="9"/>
                  </a:lnTo>
                  <a:lnTo>
                    <a:pt x="4" y="11"/>
                  </a:lnTo>
                  <a:lnTo>
                    <a:pt x="6" y="11"/>
                  </a:lnTo>
                  <a:lnTo>
                    <a:pt x="49" y="22"/>
                  </a:lnTo>
                  <a:lnTo>
                    <a:pt x="51" y="22"/>
                  </a:lnTo>
                  <a:lnTo>
                    <a:pt x="52" y="22"/>
                  </a:lnTo>
                  <a:lnTo>
                    <a:pt x="54" y="20"/>
                  </a:lnTo>
                  <a:lnTo>
                    <a:pt x="56" y="19"/>
                  </a:lnTo>
                  <a:lnTo>
                    <a:pt x="56" y="17"/>
                  </a:lnTo>
                  <a:lnTo>
                    <a:pt x="54" y="15"/>
                  </a:lnTo>
                  <a:lnTo>
                    <a:pt x="52" y="13"/>
                  </a:lnTo>
                  <a:lnTo>
                    <a:pt x="51" y="11"/>
                  </a:lnTo>
                  <a:lnTo>
                    <a:pt x="8" y="0"/>
                  </a:lnTo>
                  <a:close/>
                </a:path>
              </a:pathLst>
            </a:custGeom>
            <a:solidFill>
              <a:srgbClr val="000000"/>
            </a:solidFill>
            <a:ln w="19050">
              <a:solidFill>
                <a:schemeClr val="tx1"/>
              </a:solidFill>
              <a:prstDash val="dash"/>
              <a:round/>
              <a:headEnd/>
              <a:tailEnd/>
            </a:ln>
          </p:spPr>
          <p:txBody>
            <a:bodyPr/>
            <a:lstStyle/>
            <a:p>
              <a:endParaRPr lang="nl-NL"/>
            </a:p>
          </p:txBody>
        </p:sp>
        <p:sp>
          <p:nvSpPr>
            <p:cNvPr id="57" name="Freeform 231"/>
            <p:cNvSpPr>
              <a:spLocks/>
            </p:cNvSpPr>
            <p:nvPr/>
          </p:nvSpPr>
          <p:spPr bwMode="auto">
            <a:xfrm>
              <a:off x="2590" y="2660"/>
              <a:ext cx="28" cy="10"/>
            </a:xfrm>
            <a:custGeom>
              <a:avLst/>
              <a:gdLst>
                <a:gd name="T0" fmla="*/ 1 w 55"/>
                <a:gd name="T1" fmla="*/ 0 h 21"/>
                <a:gd name="T2" fmla="*/ 1 w 55"/>
                <a:gd name="T3" fmla="*/ 0 h 21"/>
                <a:gd name="T4" fmla="*/ 1 w 55"/>
                <a:gd name="T5" fmla="*/ 0 h 21"/>
                <a:gd name="T6" fmla="*/ 1 w 55"/>
                <a:gd name="T7" fmla="*/ 0 h 21"/>
                <a:gd name="T8" fmla="*/ 0 w 55"/>
                <a:gd name="T9" fmla="*/ 0 h 21"/>
                <a:gd name="T10" fmla="*/ 0 w 55"/>
                <a:gd name="T11" fmla="*/ 0 h 21"/>
                <a:gd name="T12" fmla="*/ 1 w 55"/>
                <a:gd name="T13" fmla="*/ 0 h 21"/>
                <a:gd name="T14" fmla="*/ 1 w 55"/>
                <a:gd name="T15" fmla="*/ 0 h 21"/>
                <a:gd name="T16" fmla="*/ 1 w 55"/>
                <a:gd name="T17" fmla="*/ 0 h 21"/>
                <a:gd name="T18" fmla="*/ 1 w 55"/>
                <a:gd name="T19" fmla="*/ 0 h 21"/>
                <a:gd name="T20" fmla="*/ 1 w 55"/>
                <a:gd name="T21" fmla="*/ 0 h 21"/>
                <a:gd name="T22" fmla="*/ 1 w 55"/>
                <a:gd name="T23" fmla="*/ 0 h 21"/>
                <a:gd name="T24" fmla="*/ 1 w 55"/>
                <a:gd name="T25" fmla="*/ 0 h 21"/>
                <a:gd name="T26" fmla="*/ 1 w 55"/>
                <a:gd name="T27" fmla="*/ 0 h 21"/>
                <a:gd name="T28" fmla="*/ 1 w 55"/>
                <a:gd name="T29" fmla="*/ 0 h 21"/>
                <a:gd name="T30" fmla="*/ 1 w 55"/>
                <a:gd name="T31" fmla="*/ 0 h 21"/>
                <a:gd name="T32" fmla="*/ 1 w 55"/>
                <a:gd name="T33" fmla="*/ 0 h 21"/>
                <a:gd name="T34" fmla="*/ 1 w 55"/>
                <a:gd name="T35" fmla="*/ 0 h 21"/>
                <a:gd name="T36" fmla="*/ 1 w 55"/>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21"/>
                <a:gd name="T59" fmla="*/ 55 w 55"/>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21">
                  <a:moveTo>
                    <a:pt x="7" y="0"/>
                  </a:moveTo>
                  <a:lnTo>
                    <a:pt x="5" y="0"/>
                  </a:lnTo>
                  <a:lnTo>
                    <a:pt x="3" y="0"/>
                  </a:lnTo>
                  <a:lnTo>
                    <a:pt x="1" y="2"/>
                  </a:lnTo>
                  <a:lnTo>
                    <a:pt x="0" y="4"/>
                  </a:lnTo>
                  <a:lnTo>
                    <a:pt x="0" y="6"/>
                  </a:lnTo>
                  <a:lnTo>
                    <a:pt x="1" y="8"/>
                  </a:lnTo>
                  <a:lnTo>
                    <a:pt x="3" y="10"/>
                  </a:lnTo>
                  <a:lnTo>
                    <a:pt x="5" y="12"/>
                  </a:lnTo>
                  <a:lnTo>
                    <a:pt x="48" y="21"/>
                  </a:lnTo>
                  <a:lnTo>
                    <a:pt x="50" y="21"/>
                  </a:lnTo>
                  <a:lnTo>
                    <a:pt x="52" y="21"/>
                  </a:lnTo>
                  <a:lnTo>
                    <a:pt x="53" y="19"/>
                  </a:lnTo>
                  <a:lnTo>
                    <a:pt x="55" y="17"/>
                  </a:lnTo>
                  <a:lnTo>
                    <a:pt x="55" y="15"/>
                  </a:lnTo>
                  <a:lnTo>
                    <a:pt x="53" y="14"/>
                  </a:lnTo>
                  <a:lnTo>
                    <a:pt x="52" y="12"/>
                  </a:lnTo>
                  <a:lnTo>
                    <a:pt x="50" y="10"/>
                  </a:lnTo>
                  <a:lnTo>
                    <a:pt x="7" y="0"/>
                  </a:lnTo>
                  <a:close/>
                </a:path>
              </a:pathLst>
            </a:custGeom>
            <a:solidFill>
              <a:srgbClr val="000000"/>
            </a:solidFill>
            <a:ln w="19050">
              <a:solidFill>
                <a:schemeClr val="tx1"/>
              </a:solidFill>
              <a:prstDash val="dash"/>
              <a:round/>
              <a:headEnd/>
              <a:tailEnd/>
            </a:ln>
          </p:spPr>
          <p:txBody>
            <a:bodyPr/>
            <a:lstStyle/>
            <a:p>
              <a:endParaRPr lang="nl-NL"/>
            </a:p>
          </p:txBody>
        </p:sp>
        <p:sp>
          <p:nvSpPr>
            <p:cNvPr id="58" name="Freeform 232"/>
            <p:cNvSpPr>
              <a:spLocks/>
            </p:cNvSpPr>
            <p:nvPr/>
          </p:nvSpPr>
          <p:spPr bwMode="auto">
            <a:xfrm>
              <a:off x="2628" y="2669"/>
              <a:ext cx="27" cy="11"/>
            </a:xfrm>
            <a:custGeom>
              <a:avLst/>
              <a:gdLst>
                <a:gd name="T0" fmla="*/ 1 w 54"/>
                <a:gd name="T1" fmla="*/ 0 h 22"/>
                <a:gd name="T2" fmla="*/ 1 w 54"/>
                <a:gd name="T3" fmla="*/ 0 h 22"/>
                <a:gd name="T4" fmla="*/ 1 w 54"/>
                <a:gd name="T5" fmla="*/ 0 h 22"/>
                <a:gd name="T6" fmla="*/ 0 w 54"/>
                <a:gd name="T7" fmla="*/ 1 h 22"/>
                <a:gd name="T8" fmla="*/ 0 w 54"/>
                <a:gd name="T9" fmla="*/ 1 h 22"/>
                <a:gd name="T10" fmla="*/ 0 w 54"/>
                <a:gd name="T11" fmla="*/ 1 h 22"/>
                <a:gd name="T12" fmla="*/ 0 w 54"/>
                <a:gd name="T13" fmla="*/ 1 h 22"/>
                <a:gd name="T14" fmla="*/ 1 w 54"/>
                <a:gd name="T15" fmla="*/ 1 h 22"/>
                <a:gd name="T16" fmla="*/ 1 w 54"/>
                <a:gd name="T17" fmla="*/ 1 h 22"/>
                <a:gd name="T18" fmla="*/ 1 w 54"/>
                <a:gd name="T19" fmla="*/ 1 h 22"/>
                <a:gd name="T20" fmla="*/ 1 w 54"/>
                <a:gd name="T21" fmla="*/ 1 h 22"/>
                <a:gd name="T22" fmla="*/ 1 w 54"/>
                <a:gd name="T23" fmla="*/ 1 h 22"/>
                <a:gd name="T24" fmla="*/ 1 w 54"/>
                <a:gd name="T25" fmla="*/ 1 h 22"/>
                <a:gd name="T26" fmla="*/ 1 w 54"/>
                <a:gd name="T27" fmla="*/ 1 h 22"/>
                <a:gd name="T28" fmla="*/ 1 w 54"/>
                <a:gd name="T29" fmla="*/ 1 h 22"/>
                <a:gd name="T30" fmla="*/ 1 w 54"/>
                <a:gd name="T31" fmla="*/ 1 h 22"/>
                <a:gd name="T32" fmla="*/ 1 w 54"/>
                <a:gd name="T33" fmla="*/ 1 h 22"/>
                <a:gd name="T34" fmla="*/ 1 w 54"/>
                <a:gd name="T35" fmla="*/ 1 h 22"/>
                <a:gd name="T36" fmla="*/ 1 w 54"/>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2"/>
                <a:gd name="T59" fmla="*/ 54 w 5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2">
                  <a:moveTo>
                    <a:pt x="5" y="0"/>
                  </a:moveTo>
                  <a:lnTo>
                    <a:pt x="3" y="0"/>
                  </a:lnTo>
                  <a:lnTo>
                    <a:pt x="2" y="0"/>
                  </a:lnTo>
                  <a:lnTo>
                    <a:pt x="0" y="2"/>
                  </a:lnTo>
                  <a:lnTo>
                    <a:pt x="0" y="4"/>
                  </a:lnTo>
                  <a:lnTo>
                    <a:pt x="0" y="6"/>
                  </a:lnTo>
                  <a:lnTo>
                    <a:pt x="0" y="8"/>
                  </a:lnTo>
                  <a:lnTo>
                    <a:pt x="2" y="9"/>
                  </a:lnTo>
                  <a:lnTo>
                    <a:pt x="3" y="11"/>
                  </a:lnTo>
                  <a:lnTo>
                    <a:pt x="48" y="22"/>
                  </a:lnTo>
                  <a:lnTo>
                    <a:pt x="50" y="22"/>
                  </a:lnTo>
                  <a:lnTo>
                    <a:pt x="52" y="21"/>
                  </a:lnTo>
                  <a:lnTo>
                    <a:pt x="54" y="19"/>
                  </a:lnTo>
                  <a:lnTo>
                    <a:pt x="54" y="17"/>
                  </a:lnTo>
                  <a:lnTo>
                    <a:pt x="54" y="15"/>
                  </a:lnTo>
                  <a:lnTo>
                    <a:pt x="54" y="13"/>
                  </a:lnTo>
                  <a:lnTo>
                    <a:pt x="52" y="11"/>
                  </a:lnTo>
                  <a:lnTo>
                    <a:pt x="50" y="11"/>
                  </a:lnTo>
                  <a:lnTo>
                    <a:pt x="5" y="0"/>
                  </a:lnTo>
                  <a:close/>
                </a:path>
              </a:pathLst>
            </a:custGeom>
            <a:solidFill>
              <a:srgbClr val="000000"/>
            </a:solidFill>
            <a:ln w="19050">
              <a:solidFill>
                <a:schemeClr val="tx1"/>
              </a:solidFill>
              <a:prstDash val="dash"/>
              <a:round/>
              <a:headEnd/>
              <a:tailEnd/>
            </a:ln>
          </p:spPr>
          <p:txBody>
            <a:bodyPr/>
            <a:lstStyle/>
            <a:p>
              <a:endParaRPr lang="nl-NL"/>
            </a:p>
          </p:txBody>
        </p:sp>
        <p:sp>
          <p:nvSpPr>
            <p:cNvPr id="59" name="Freeform 233"/>
            <p:cNvSpPr>
              <a:spLocks/>
            </p:cNvSpPr>
            <p:nvPr/>
          </p:nvSpPr>
          <p:spPr bwMode="auto">
            <a:xfrm>
              <a:off x="2666" y="2678"/>
              <a:ext cx="27" cy="11"/>
            </a:xfrm>
            <a:custGeom>
              <a:avLst/>
              <a:gdLst>
                <a:gd name="T0" fmla="*/ 1 w 54"/>
                <a:gd name="T1" fmla="*/ 0 h 22"/>
                <a:gd name="T2" fmla="*/ 1 w 54"/>
                <a:gd name="T3" fmla="*/ 0 h 22"/>
                <a:gd name="T4" fmla="*/ 1 w 54"/>
                <a:gd name="T5" fmla="*/ 0 h 22"/>
                <a:gd name="T6" fmla="*/ 0 w 54"/>
                <a:gd name="T7" fmla="*/ 1 h 22"/>
                <a:gd name="T8" fmla="*/ 0 w 54"/>
                <a:gd name="T9" fmla="*/ 1 h 22"/>
                <a:gd name="T10" fmla="*/ 0 w 54"/>
                <a:gd name="T11" fmla="*/ 1 h 22"/>
                <a:gd name="T12" fmla="*/ 0 w 54"/>
                <a:gd name="T13" fmla="*/ 1 h 22"/>
                <a:gd name="T14" fmla="*/ 1 w 54"/>
                <a:gd name="T15" fmla="*/ 1 h 22"/>
                <a:gd name="T16" fmla="*/ 1 w 54"/>
                <a:gd name="T17" fmla="*/ 1 h 22"/>
                <a:gd name="T18" fmla="*/ 1 w 54"/>
                <a:gd name="T19" fmla="*/ 1 h 22"/>
                <a:gd name="T20" fmla="*/ 1 w 54"/>
                <a:gd name="T21" fmla="*/ 1 h 22"/>
                <a:gd name="T22" fmla="*/ 1 w 54"/>
                <a:gd name="T23" fmla="*/ 1 h 22"/>
                <a:gd name="T24" fmla="*/ 1 w 54"/>
                <a:gd name="T25" fmla="*/ 1 h 22"/>
                <a:gd name="T26" fmla="*/ 1 w 54"/>
                <a:gd name="T27" fmla="*/ 1 h 22"/>
                <a:gd name="T28" fmla="*/ 1 w 54"/>
                <a:gd name="T29" fmla="*/ 1 h 22"/>
                <a:gd name="T30" fmla="*/ 1 w 54"/>
                <a:gd name="T31" fmla="*/ 1 h 22"/>
                <a:gd name="T32" fmla="*/ 1 w 54"/>
                <a:gd name="T33" fmla="*/ 1 h 22"/>
                <a:gd name="T34" fmla="*/ 1 w 54"/>
                <a:gd name="T35" fmla="*/ 1 h 22"/>
                <a:gd name="T36" fmla="*/ 1 w 54"/>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2"/>
                <a:gd name="T59" fmla="*/ 54 w 5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2">
                  <a:moveTo>
                    <a:pt x="6" y="0"/>
                  </a:moveTo>
                  <a:lnTo>
                    <a:pt x="4" y="0"/>
                  </a:lnTo>
                  <a:lnTo>
                    <a:pt x="2" y="0"/>
                  </a:lnTo>
                  <a:lnTo>
                    <a:pt x="0" y="2"/>
                  </a:lnTo>
                  <a:lnTo>
                    <a:pt x="0" y="3"/>
                  </a:lnTo>
                  <a:lnTo>
                    <a:pt x="0" y="5"/>
                  </a:lnTo>
                  <a:lnTo>
                    <a:pt x="0" y="7"/>
                  </a:lnTo>
                  <a:lnTo>
                    <a:pt x="2" y="9"/>
                  </a:lnTo>
                  <a:lnTo>
                    <a:pt x="4" y="11"/>
                  </a:lnTo>
                  <a:lnTo>
                    <a:pt x="48" y="22"/>
                  </a:lnTo>
                  <a:lnTo>
                    <a:pt x="50" y="22"/>
                  </a:lnTo>
                  <a:lnTo>
                    <a:pt x="52" y="20"/>
                  </a:lnTo>
                  <a:lnTo>
                    <a:pt x="54" y="18"/>
                  </a:lnTo>
                  <a:lnTo>
                    <a:pt x="54" y="16"/>
                  </a:lnTo>
                  <a:lnTo>
                    <a:pt x="54" y="15"/>
                  </a:lnTo>
                  <a:lnTo>
                    <a:pt x="54" y="13"/>
                  </a:lnTo>
                  <a:lnTo>
                    <a:pt x="52" y="11"/>
                  </a:lnTo>
                  <a:lnTo>
                    <a:pt x="50" y="11"/>
                  </a:lnTo>
                  <a:lnTo>
                    <a:pt x="6" y="0"/>
                  </a:lnTo>
                  <a:close/>
                </a:path>
              </a:pathLst>
            </a:custGeom>
            <a:solidFill>
              <a:srgbClr val="000000"/>
            </a:solidFill>
            <a:ln w="19050">
              <a:solidFill>
                <a:schemeClr val="tx1"/>
              </a:solidFill>
              <a:prstDash val="dash"/>
              <a:round/>
              <a:headEnd/>
              <a:tailEnd/>
            </a:ln>
          </p:spPr>
          <p:txBody>
            <a:bodyPr/>
            <a:lstStyle/>
            <a:p>
              <a:endParaRPr lang="nl-NL"/>
            </a:p>
          </p:txBody>
        </p:sp>
        <p:sp>
          <p:nvSpPr>
            <p:cNvPr id="60" name="Freeform 234"/>
            <p:cNvSpPr>
              <a:spLocks/>
            </p:cNvSpPr>
            <p:nvPr/>
          </p:nvSpPr>
          <p:spPr bwMode="auto">
            <a:xfrm>
              <a:off x="2703" y="2688"/>
              <a:ext cx="28" cy="11"/>
            </a:xfrm>
            <a:custGeom>
              <a:avLst/>
              <a:gdLst>
                <a:gd name="T0" fmla="*/ 1 w 56"/>
                <a:gd name="T1" fmla="*/ 0 h 23"/>
                <a:gd name="T2" fmla="*/ 1 w 56"/>
                <a:gd name="T3" fmla="*/ 0 h 23"/>
                <a:gd name="T4" fmla="*/ 1 w 56"/>
                <a:gd name="T5" fmla="*/ 0 h 23"/>
                <a:gd name="T6" fmla="*/ 1 w 56"/>
                <a:gd name="T7" fmla="*/ 0 h 23"/>
                <a:gd name="T8" fmla="*/ 0 w 56"/>
                <a:gd name="T9" fmla="*/ 0 h 23"/>
                <a:gd name="T10" fmla="*/ 0 w 56"/>
                <a:gd name="T11" fmla="*/ 0 h 23"/>
                <a:gd name="T12" fmla="*/ 1 w 56"/>
                <a:gd name="T13" fmla="*/ 0 h 23"/>
                <a:gd name="T14" fmla="*/ 1 w 56"/>
                <a:gd name="T15" fmla="*/ 0 h 23"/>
                <a:gd name="T16" fmla="*/ 1 w 56"/>
                <a:gd name="T17" fmla="*/ 0 h 23"/>
                <a:gd name="T18" fmla="*/ 1 w 56"/>
                <a:gd name="T19" fmla="*/ 0 h 23"/>
                <a:gd name="T20" fmla="*/ 1 w 56"/>
                <a:gd name="T21" fmla="*/ 0 h 23"/>
                <a:gd name="T22" fmla="*/ 1 w 56"/>
                <a:gd name="T23" fmla="*/ 0 h 23"/>
                <a:gd name="T24" fmla="*/ 1 w 56"/>
                <a:gd name="T25" fmla="*/ 0 h 23"/>
                <a:gd name="T26" fmla="*/ 1 w 56"/>
                <a:gd name="T27" fmla="*/ 0 h 23"/>
                <a:gd name="T28" fmla="*/ 1 w 56"/>
                <a:gd name="T29" fmla="*/ 0 h 23"/>
                <a:gd name="T30" fmla="*/ 1 w 56"/>
                <a:gd name="T31" fmla="*/ 0 h 23"/>
                <a:gd name="T32" fmla="*/ 1 w 56"/>
                <a:gd name="T33" fmla="*/ 0 h 23"/>
                <a:gd name="T34" fmla="*/ 1 w 56"/>
                <a:gd name="T35" fmla="*/ 0 h 23"/>
                <a:gd name="T36" fmla="*/ 1 w 56"/>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23"/>
                <a:gd name="T59" fmla="*/ 56 w 56"/>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23">
                  <a:moveTo>
                    <a:pt x="8" y="0"/>
                  </a:moveTo>
                  <a:lnTo>
                    <a:pt x="6" y="0"/>
                  </a:lnTo>
                  <a:lnTo>
                    <a:pt x="4" y="2"/>
                  </a:lnTo>
                  <a:lnTo>
                    <a:pt x="2" y="4"/>
                  </a:lnTo>
                  <a:lnTo>
                    <a:pt x="0" y="6"/>
                  </a:lnTo>
                  <a:lnTo>
                    <a:pt x="0" y="8"/>
                  </a:lnTo>
                  <a:lnTo>
                    <a:pt x="2" y="10"/>
                  </a:lnTo>
                  <a:lnTo>
                    <a:pt x="4" y="11"/>
                  </a:lnTo>
                  <a:lnTo>
                    <a:pt x="6" y="11"/>
                  </a:lnTo>
                  <a:lnTo>
                    <a:pt x="49" y="23"/>
                  </a:lnTo>
                  <a:lnTo>
                    <a:pt x="51" y="23"/>
                  </a:lnTo>
                  <a:lnTo>
                    <a:pt x="52" y="21"/>
                  </a:lnTo>
                  <a:lnTo>
                    <a:pt x="54" y="19"/>
                  </a:lnTo>
                  <a:lnTo>
                    <a:pt x="56" y="17"/>
                  </a:lnTo>
                  <a:lnTo>
                    <a:pt x="56" y="15"/>
                  </a:lnTo>
                  <a:lnTo>
                    <a:pt x="54" y="13"/>
                  </a:lnTo>
                  <a:lnTo>
                    <a:pt x="52" y="11"/>
                  </a:lnTo>
                  <a:lnTo>
                    <a:pt x="51" y="11"/>
                  </a:lnTo>
                  <a:lnTo>
                    <a:pt x="8" y="0"/>
                  </a:lnTo>
                  <a:close/>
                </a:path>
              </a:pathLst>
            </a:custGeom>
            <a:solidFill>
              <a:srgbClr val="000000"/>
            </a:solidFill>
            <a:ln w="19050">
              <a:solidFill>
                <a:schemeClr val="tx1"/>
              </a:solidFill>
              <a:prstDash val="dash"/>
              <a:round/>
              <a:headEnd/>
              <a:tailEnd/>
            </a:ln>
          </p:spPr>
          <p:txBody>
            <a:bodyPr/>
            <a:lstStyle/>
            <a:p>
              <a:endParaRPr lang="nl-NL"/>
            </a:p>
          </p:txBody>
        </p:sp>
        <p:sp>
          <p:nvSpPr>
            <p:cNvPr id="61" name="Freeform 235"/>
            <p:cNvSpPr>
              <a:spLocks/>
            </p:cNvSpPr>
            <p:nvPr/>
          </p:nvSpPr>
          <p:spPr bwMode="auto">
            <a:xfrm>
              <a:off x="2741" y="2697"/>
              <a:ext cx="28" cy="11"/>
            </a:xfrm>
            <a:custGeom>
              <a:avLst/>
              <a:gdLst>
                <a:gd name="T0" fmla="*/ 1 w 55"/>
                <a:gd name="T1" fmla="*/ 0 h 22"/>
                <a:gd name="T2" fmla="*/ 1 w 55"/>
                <a:gd name="T3" fmla="*/ 0 h 22"/>
                <a:gd name="T4" fmla="*/ 1 w 55"/>
                <a:gd name="T5" fmla="*/ 1 h 22"/>
                <a:gd name="T6" fmla="*/ 1 w 55"/>
                <a:gd name="T7" fmla="*/ 1 h 22"/>
                <a:gd name="T8" fmla="*/ 0 w 55"/>
                <a:gd name="T9" fmla="*/ 1 h 22"/>
                <a:gd name="T10" fmla="*/ 0 w 55"/>
                <a:gd name="T11" fmla="*/ 1 h 22"/>
                <a:gd name="T12" fmla="*/ 1 w 55"/>
                <a:gd name="T13" fmla="*/ 1 h 22"/>
                <a:gd name="T14" fmla="*/ 1 w 55"/>
                <a:gd name="T15" fmla="*/ 1 h 22"/>
                <a:gd name="T16" fmla="*/ 1 w 55"/>
                <a:gd name="T17" fmla="*/ 1 h 22"/>
                <a:gd name="T18" fmla="*/ 1 w 55"/>
                <a:gd name="T19" fmla="*/ 1 h 22"/>
                <a:gd name="T20" fmla="*/ 1 w 55"/>
                <a:gd name="T21" fmla="*/ 1 h 22"/>
                <a:gd name="T22" fmla="*/ 1 w 55"/>
                <a:gd name="T23" fmla="*/ 1 h 22"/>
                <a:gd name="T24" fmla="*/ 1 w 55"/>
                <a:gd name="T25" fmla="*/ 1 h 22"/>
                <a:gd name="T26" fmla="*/ 1 w 55"/>
                <a:gd name="T27" fmla="*/ 1 h 22"/>
                <a:gd name="T28" fmla="*/ 1 w 55"/>
                <a:gd name="T29" fmla="*/ 1 h 22"/>
                <a:gd name="T30" fmla="*/ 1 w 55"/>
                <a:gd name="T31" fmla="*/ 1 h 22"/>
                <a:gd name="T32" fmla="*/ 1 w 55"/>
                <a:gd name="T33" fmla="*/ 1 h 22"/>
                <a:gd name="T34" fmla="*/ 1 w 55"/>
                <a:gd name="T35" fmla="*/ 1 h 22"/>
                <a:gd name="T36" fmla="*/ 1 w 55"/>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22"/>
                <a:gd name="T59" fmla="*/ 55 w 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22">
                  <a:moveTo>
                    <a:pt x="7" y="0"/>
                  </a:moveTo>
                  <a:lnTo>
                    <a:pt x="5" y="0"/>
                  </a:lnTo>
                  <a:lnTo>
                    <a:pt x="3" y="2"/>
                  </a:lnTo>
                  <a:lnTo>
                    <a:pt x="1" y="4"/>
                  </a:lnTo>
                  <a:lnTo>
                    <a:pt x="0" y="5"/>
                  </a:lnTo>
                  <a:lnTo>
                    <a:pt x="0" y="7"/>
                  </a:lnTo>
                  <a:lnTo>
                    <a:pt x="1" y="9"/>
                  </a:lnTo>
                  <a:lnTo>
                    <a:pt x="3" y="11"/>
                  </a:lnTo>
                  <a:lnTo>
                    <a:pt x="5" y="11"/>
                  </a:lnTo>
                  <a:lnTo>
                    <a:pt x="48" y="22"/>
                  </a:lnTo>
                  <a:lnTo>
                    <a:pt x="50" y="22"/>
                  </a:lnTo>
                  <a:lnTo>
                    <a:pt x="52" y="22"/>
                  </a:lnTo>
                  <a:lnTo>
                    <a:pt x="53" y="20"/>
                  </a:lnTo>
                  <a:lnTo>
                    <a:pt x="55" y="18"/>
                  </a:lnTo>
                  <a:lnTo>
                    <a:pt x="55" y="17"/>
                  </a:lnTo>
                  <a:lnTo>
                    <a:pt x="53" y="15"/>
                  </a:lnTo>
                  <a:lnTo>
                    <a:pt x="52" y="13"/>
                  </a:lnTo>
                  <a:lnTo>
                    <a:pt x="50" y="11"/>
                  </a:lnTo>
                  <a:lnTo>
                    <a:pt x="7" y="0"/>
                  </a:lnTo>
                  <a:close/>
                </a:path>
              </a:pathLst>
            </a:custGeom>
            <a:solidFill>
              <a:srgbClr val="000000"/>
            </a:solidFill>
            <a:ln w="19050">
              <a:solidFill>
                <a:schemeClr val="tx1"/>
              </a:solidFill>
              <a:prstDash val="dash"/>
              <a:round/>
              <a:headEnd/>
              <a:tailEnd/>
            </a:ln>
          </p:spPr>
          <p:txBody>
            <a:bodyPr/>
            <a:lstStyle/>
            <a:p>
              <a:endParaRPr lang="nl-NL"/>
            </a:p>
          </p:txBody>
        </p:sp>
        <p:sp>
          <p:nvSpPr>
            <p:cNvPr id="62" name="Freeform 236"/>
            <p:cNvSpPr>
              <a:spLocks/>
            </p:cNvSpPr>
            <p:nvPr/>
          </p:nvSpPr>
          <p:spPr bwMode="auto">
            <a:xfrm>
              <a:off x="2779" y="2706"/>
              <a:ext cx="27" cy="11"/>
            </a:xfrm>
            <a:custGeom>
              <a:avLst/>
              <a:gdLst>
                <a:gd name="T0" fmla="*/ 1 w 54"/>
                <a:gd name="T1" fmla="*/ 0 h 23"/>
                <a:gd name="T2" fmla="*/ 1 w 54"/>
                <a:gd name="T3" fmla="*/ 0 h 23"/>
                <a:gd name="T4" fmla="*/ 1 w 54"/>
                <a:gd name="T5" fmla="*/ 0 h 23"/>
                <a:gd name="T6" fmla="*/ 0 w 54"/>
                <a:gd name="T7" fmla="*/ 0 h 23"/>
                <a:gd name="T8" fmla="*/ 0 w 54"/>
                <a:gd name="T9" fmla="*/ 0 h 23"/>
                <a:gd name="T10" fmla="*/ 0 w 54"/>
                <a:gd name="T11" fmla="*/ 0 h 23"/>
                <a:gd name="T12" fmla="*/ 0 w 54"/>
                <a:gd name="T13" fmla="*/ 0 h 23"/>
                <a:gd name="T14" fmla="*/ 1 w 54"/>
                <a:gd name="T15" fmla="*/ 0 h 23"/>
                <a:gd name="T16" fmla="*/ 1 w 54"/>
                <a:gd name="T17" fmla="*/ 0 h 23"/>
                <a:gd name="T18" fmla="*/ 1 w 54"/>
                <a:gd name="T19" fmla="*/ 0 h 23"/>
                <a:gd name="T20" fmla="*/ 1 w 54"/>
                <a:gd name="T21" fmla="*/ 0 h 23"/>
                <a:gd name="T22" fmla="*/ 1 w 54"/>
                <a:gd name="T23" fmla="*/ 0 h 23"/>
                <a:gd name="T24" fmla="*/ 1 w 54"/>
                <a:gd name="T25" fmla="*/ 0 h 23"/>
                <a:gd name="T26" fmla="*/ 1 w 54"/>
                <a:gd name="T27" fmla="*/ 0 h 23"/>
                <a:gd name="T28" fmla="*/ 1 w 54"/>
                <a:gd name="T29" fmla="*/ 0 h 23"/>
                <a:gd name="T30" fmla="*/ 1 w 54"/>
                <a:gd name="T31" fmla="*/ 0 h 23"/>
                <a:gd name="T32" fmla="*/ 1 w 54"/>
                <a:gd name="T33" fmla="*/ 0 h 23"/>
                <a:gd name="T34" fmla="*/ 1 w 54"/>
                <a:gd name="T35" fmla="*/ 0 h 23"/>
                <a:gd name="T36" fmla="*/ 1 w 54"/>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3"/>
                <a:gd name="T59" fmla="*/ 54 w 54"/>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3">
                  <a:moveTo>
                    <a:pt x="5" y="0"/>
                  </a:moveTo>
                  <a:lnTo>
                    <a:pt x="3" y="0"/>
                  </a:lnTo>
                  <a:lnTo>
                    <a:pt x="2" y="2"/>
                  </a:lnTo>
                  <a:lnTo>
                    <a:pt x="0" y="4"/>
                  </a:lnTo>
                  <a:lnTo>
                    <a:pt x="0" y="6"/>
                  </a:lnTo>
                  <a:lnTo>
                    <a:pt x="0" y="8"/>
                  </a:lnTo>
                  <a:lnTo>
                    <a:pt x="0" y="10"/>
                  </a:lnTo>
                  <a:lnTo>
                    <a:pt x="2" y="12"/>
                  </a:lnTo>
                  <a:lnTo>
                    <a:pt x="3" y="12"/>
                  </a:lnTo>
                  <a:lnTo>
                    <a:pt x="48" y="23"/>
                  </a:lnTo>
                  <a:lnTo>
                    <a:pt x="50" y="23"/>
                  </a:lnTo>
                  <a:lnTo>
                    <a:pt x="52" y="23"/>
                  </a:lnTo>
                  <a:lnTo>
                    <a:pt x="54" y="21"/>
                  </a:lnTo>
                  <a:lnTo>
                    <a:pt x="54" y="19"/>
                  </a:lnTo>
                  <a:lnTo>
                    <a:pt x="54" y="17"/>
                  </a:lnTo>
                  <a:lnTo>
                    <a:pt x="54" y="15"/>
                  </a:lnTo>
                  <a:lnTo>
                    <a:pt x="52" y="13"/>
                  </a:lnTo>
                  <a:lnTo>
                    <a:pt x="50" y="12"/>
                  </a:lnTo>
                  <a:lnTo>
                    <a:pt x="5" y="0"/>
                  </a:lnTo>
                  <a:close/>
                </a:path>
              </a:pathLst>
            </a:custGeom>
            <a:solidFill>
              <a:srgbClr val="000000"/>
            </a:solidFill>
            <a:ln w="19050">
              <a:solidFill>
                <a:schemeClr val="tx1"/>
              </a:solidFill>
              <a:prstDash val="dash"/>
              <a:round/>
              <a:headEnd/>
              <a:tailEnd/>
            </a:ln>
          </p:spPr>
          <p:txBody>
            <a:bodyPr/>
            <a:lstStyle/>
            <a:p>
              <a:endParaRPr lang="nl-NL"/>
            </a:p>
          </p:txBody>
        </p:sp>
        <p:sp>
          <p:nvSpPr>
            <p:cNvPr id="63" name="Freeform 237"/>
            <p:cNvSpPr>
              <a:spLocks/>
            </p:cNvSpPr>
            <p:nvPr/>
          </p:nvSpPr>
          <p:spPr bwMode="auto">
            <a:xfrm>
              <a:off x="2817" y="2716"/>
              <a:ext cx="22" cy="10"/>
            </a:xfrm>
            <a:custGeom>
              <a:avLst/>
              <a:gdLst>
                <a:gd name="T0" fmla="*/ 1 w 43"/>
                <a:gd name="T1" fmla="*/ 0 h 18"/>
                <a:gd name="T2" fmla="*/ 1 w 43"/>
                <a:gd name="T3" fmla="*/ 0 h 18"/>
                <a:gd name="T4" fmla="*/ 1 w 43"/>
                <a:gd name="T5" fmla="*/ 0 h 18"/>
                <a:gd name="T6" fmla="*/ 0 w 43"/>
                <a:gd name="T7" fmla="*/ 1 h 18"/>
                <a:gd name="T8" fmla="*/ 0 w 43"/>
                <a:gd name="T9" fmla="*/ 1 h 18"/>
                <a:gd name="T10" fmla="*/ 0 w 43"/>
                <a:gd name="T11" fmla="*/ 1 h 18"/>
                <a:gd name="T12" fmla="*/ 0 w 43"/>
                <a:gd name="T13" fmla="*/ 1 h 18"/>
                <a:gd name="T14" fmla="*/ 1 w 43"/>
                <a:gd name="T15" fmla="*/ 1 h 18"/>
                <a:gd name="T16" fmla="*/ 1 w 43"/>
                <a:gd name="T17" fmla="*/ 1 h 18"/>
                <a:gd name="T18" fmla="*/ 1 w 43"/>
                <a:gd name="T19" fmla="*/ 1 h 18"/>
                <a:gd name="T20" fmla="*/ 1 w 43"/>
                <a:gd name="T21" fmla="*/ 1 h 18"/>
                <a:gd name="T22" fmla="*/ 1 w 43"/>
                <a:gd name="T23" fmla="*/ 1 h 18"/>
                <a:gd name="T24" fmla="*/ 1 w 43"/>
                <a:gd name="T25" fmla="*/ 1 h 18"/>
                <a:gd name="T26" fmla="*/ 1 w 43"/>
                <a:gd name="T27" fmla="*/ 1 h 18"/>
                <a:gd name="T28" fmla="*/ 1 w 43"/>
                <a:gd name="T29" fmla="*/ 1 h 18"/>
                <a:gd name="T30" fmla="*/ 1 w 43"/>
                <a:gd name="T31" fmla="*/ 1 h 18"/>
                <a:gd name="T32" fmla="*/ 1 w 43"/>
                <a:gd name="T33" fmla="*/ 1 h 18"/>
                <a:gd name="T34" fmla="*/ 1 w 43"/>
                <a:gd name="T35" fmla="*/ 1 h 18"/>
                <a:gd name="T36" fmla="*/ 1 w 43"/>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18"/>
                <a:gd name="T59" fmla="*/ 43 w 43"/>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18">
                  <a:moveTo>
                    <a:pt x="5" y="0"/>
                  </a:moveTo>
                  <a:lnTo>
                    <a:pt x="4" y="0"/>
                  </a:lnTo>
                  <a:lnTo>
                    <a:pt x="2" y="0"/>
                  </a:lnTo>
                  <a:lnTo>
                    <a:pt x="0" y="2"/>
                  </a:lnTo>
                  <a:lnTo>
                    <a:pt x="0" y="4"/>
                  </a:lnTo>
                  <a:lnTo>
                    <a:pt x="0" y="5"/>
                  </a:lnTo>
                  <a:lnTo>
                    <a:pt x="0" y="7"/>
                  </a:lnTo>
                  <a:lnTo>
                    <a:pt x="2" y="9"/>
                  </a:lnTo>
                  <a:lnTo>
                    <a:pt x="4" y="11"/>
                  </a:lnTo>
                  <a:lnTo>
                    <a:pt x="37" y="18"/>
                  </a:lnTo>
                  <a:lnTo>
                    <a:pt x="39" y="17"/>
                  </a:lnTo>
                  <a:lnTo>
                    <a:pt x="41" y="15"/>
                  </a:lnTo>
                  <a:lnTo>
                    <a:pt x="43" y="13"/>
                  </a:lnTo>
                  <a:lnTo>
                    <a:pt x="41" y="11"/>
                  </a:lnTo>
                  <a:lnTo>
                    <a:pt x="39" y="9"/>
                  </a:lnTo>
                  <a:lnTo>
                    <a:pt x="39" y="7"/>
                  </a:lnTo>
                  <a:lnTo>
                    <a:pt x="5" y="0"/>
                  </a:lnTo>
                  <a:close/>
                </a:path>
              </a:pathLst>
            </a:custGeom>
            <a:solidFill>
              <a:srgbClr val="000000"/>
            </a:solidFill>
            <a:ln w="19050">
              <a:solidFill>
                <a:schemeClr val="tx1"/>
              </a:solidFill>
              <a:prstDash val="dash"/>
              <a:round/>
              <a:headEnd/>
              <a:tailEnd/>
            </a:ln>
          </p:spPr>
          <p:txBody>
            <a:bodyPr/>
            <a:lstStyle/>
            <a:p>
              <a:endParaRPr lang="nl-NL"/>
            </a:p>
          </p:txBody>
        </p:sp>
      </p:grpSp>
      <p:sp>
        <p:nvSpPr>
          <p:cNvPr id="64" name="Rectangle 250"/>
          <p:cNvSpPr>
            <a:spLocks noChangeArrowheads="1"/>
          </p:cNvSpPr>
          <p:nvPr/>
        </p:nvSpPr>
        <p:spPr bwMode="auto">
          <a:xfrm>
            <a:off x="5315002" y="2753754"/>
            <a:ext cx="989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nl-BE" altLang="nl-NL" sz="1800">
              <a:solidFill>
                <a:srgbClr val="464646"/>
              </a:solidFill>
            </a:endParaRPr>
          </a:p>
        </p:txBody>
      </p:sp>
      <p:sp>
        <p:nvSpPr>
          <p:cNvPr id="65" name="Rectangle 251"/>
          <p:cNvSpPr>
            <a:spLocks noChangeArrowheads="1"/>
          </p:cNvSpPr>
          <p:nvPr/>
        </p:nvSpPr>
        <p:spPr bwMode="auto">
          <a:xfrm>
            <a:off x="1819327" y="2166379"/>
            <a:ext cx="1793875" cy="2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nl-BE" altLang="nl-NL" sz="1800">
              <a:solidFill>
                <a:srgbClr val="464646"/>
              </a:solidFill>
            </a:endParaRPr>
          </a:p>
        </p:txBody>
      </p:sp>
      <p:sp>
        <p:nvSpPr>
          <p:cNvPr id="66" name="Rectangle 252"/>
          <p:cNvSpPr>
            <a:spLocks noChangeArrowheads="1"/>
          </p:cNvSpPr>
          <p:nvPr/>
        </p:nvSpPr>
        <p:spPr bwMode="auto">
          <a:xfrm>
            <a:off x="3894190" y="2153150"/>
            <a:ext cx="2039937" cy="2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nl-BE" altLang="nl-NL" sz="1800">
              <a:solidFill>
                <a:srgbClr val="464646"/>
              </a:solidFill>
            </a:endParaRPr>
          </a:p>
        </p:txBody>
      </p:sp>
      <p:sp>
        <p:nvSpPr>
          <p:cNvPr id="67" name="Rectangle 253"/>
          <p:cNvSpPr>
            <a:spLocks noChangeArrowheads="1"/>
          </p:cNvSpPr>
          <p:nvPr/>
        </p:nvSpPr>
        <p:spPr bwMode="auto">
          <a:xfrm>
            <a:off x="3657651" y="2194161"/>
            <a:ext cx="1989138"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nl-NL" altLang="nl-NL" sz="1600" b="0">
                <a:solidFill>
                  <a:srgbClr val="464646"/>
                </a:solidFill>
                <a:latin typeface="Tahoma" pitchFamily="34" charset="0"/>
              </a:rPr>
              <a:t>post-project</a:t>
            </a:r>
          </a:p>
        </p:txBody>
      </p:sp>
      <p:grpSp>
        <p:nvGrpSpPr>
          <p:cNvPr id="68" name="Group 254"/>
          <p:cNvGrpSpPr>
            <a:grpSpLocks/>
          </p:cNvGrpSpPr>
          <p:nvPr/>
        </p:nvGrpSpPr>
        <p:grpSpPr bwMode="auto">
          <a:xfrm>
            <a:off x="1482776" y="3767109"/>
            <a:ext cx="2520950" cy="96573"/>
            <a:chOff x="648" y="2542"/>
            <a:chExt cx="1821" cy="94"/>
          </a:xfrm>
        </p:grpSpPr>
        <p:sp>
          <p:nvSpPr>
            <p:cNvPr id="69" name="Freeform 255"/>
            <p:cNvSpPr>
              <a:spLocks/>
            </p:cNvSpPr>
            <p:nvPr/>
          </p:nvSpPr>
          <p:spPr bwMode="auto">
            <a:xfrm>
              <a:off x="648" y="2542"/>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2"/>
                  </a:lnTo>
                  <a:lnTo>
                    <a:pt x="2" y="4"/>
                  </a:lnTo>
                  <a:lnTo>
                    <a:pt x="0" y="6"/>
                  </a:lnTo>
                  <a:lnTo>
                    <a:pt x="2" y="8"/>
                  </a:lnTo>
                  <a:lnTo>
                    <a:pt x="4" y="10"/>
                  </a:lnTo>
                  <a:lnTo>
                    <a:pt x="6" y="12"/>
                  </a:lnTo>
                  <a:lnTo>
                    <a:pt x="49" y="13"/>
                  </a:lnTo>
                  <a:lnTo>
                    <a:pt x="50" y="13"/>
                  </a:lnTo>
                  <a:lnTo>
                    <a:pt x="52" y="13"/>
                  </a:lnTo>
                  <a:lnTo>
                    <a:pt x="54" y="12"/>
                  </a:lnTo>
                  <a:lnTo>
                    <a:pt x="56" y="10"/>
                  </a:lnTo>
                  <a:lnTo>
                    <a:pt x="56" y="8"/>
                  </a:lnTo>
                  <a:lnTo>
                    <a:pt x="54" y="6"/>
                  </a:lnTo>
                  <a:lnTo>
                    <a:pt x="52" y="4"/>
                  </a:lnTo>
                  <a:lnTo>
                    <a:pt x="50"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0" name="Freeform 256"/>
            <p:cNvSpPr>
              <a:spLocks/>
            </p:cNvSpPr>
            <p:nvPr/>
          </p:nvSpPr>
          <p:spPr bwMode="auto">
            <a:xfrm>
              <a:off x="687" y="2544"/>
              <a:ext cx="28" cy="6"/>
            </a:xfrm>
            <a:custGeom>
              <a:avLst/>
              <a:gdLst>
                <a:gd name="T0" fmla="*/ 1 w 56"/>
                <a:gd name="T1" fmla="*/ 0 h 13"/>
                <a:gd name="T2" fmla="*/ 1 w 56"/>
                <a:gd name="T3" fmla="*/ 0 h 13"/>
                <a:gd name="T4" fmla="*/ 1 w 56"/>
                <a:gd name="T5" fmla="*/ 0 h 13"/>
                <a:gd name="T6" fmla="*/ 0 w 56"/>
                <a:gd name="T7" fmla="*/ 0 h 13"/>
                <a:gd name="T8" fmla="*/ 0 w 56"/>
                <a:gd name="T9" fmla="*/ 0 h 13"/>
                <a:gd name="T10" fmla="*/ 0 w 56"/>
                <a:gd name="T11" fmla="*/ 0 h 13"/>
                <a:gd name="T12" fmla="*/ 0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4"/>
                  </a:lnTo>
                  <a:lnTo>
                    <a:pt x="0" y="6"/>
                  </a:lnTo>
                  <a:lnTo>
                    <a:pt x="0" y="8"/>
                  </a:lnTo>
                  <a:lnTo>
                    <a:pt x="0" y="9"/>
                  </a:lnTo>
                  <a:lnTo>
                    <a:pt x="2" y="11"/>
                  </a:lnTo>
                  <a:lnTo>
                    <a:pt x="4" y="11"/>
                  </a:lnTo>
                  <a:lnTo>
                    <a:pt x="49" y="13"/>
                  </a:lnTo>
                  <a:lnTo>
                    <a:pt x="51" y="13"/>
                  </a:lnTo>
                  <a:lnTo>
                    <a:pt x="52" y="13"/>
                  </a:lnTo>
                  <a:lnTo>
                    <a:pt x="54" y="11"/>
                  </a:lnTo>
                  <a:lnTo>
                    <a:pt x="56" y="9"/>
                  </a:lnTo>
                  <a:lnTo>
                    <a:pt x="56" y="8"/>
                  </a:lnTo>
                  <a:lnTo>
                    <a:pt x="54" y="6"/>
                  </a:lnTo>
                  <a:lnTo>
                    <a:pt x="52" y="4"/>
                  </a:lnTo>
                  <a:lnTo>
                    <a:pt x="51"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1" name="Freeform 257"/>
            <p:cNvSpPr>
              <a:spLocks/>
            </p:cNvSpPr>
            <p:nvPr/>
          </p:nvSpPr>
          <p:spPr bwMode="auto">
            <a:xfrm>
              <a:off x="726" y="2545"/>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4"/>
                  </a:lnTo>
                  <a:lnTo>
                    <a:pt x="0" y="5"/>
                  </a:lnTo>
                  <a:lnTo>
                    <a:pt x="0" y="7"/>
                  </a:lnTo>
                  <a:lnTo>
                    <a:pt x="0" y="9"/>
                  </a:lnTo>
                  <a:lnTo>
                    <a:pt x="2" y="11"/>
                  </a:lnTo>
                  <a:lnTo>
                    <a:pt x="4" y="11"/>
                  </a:lnTo>
                  <a:lnTo>
                    <a:pt x="49" y="13"/>
                  </a:lnTo>
                  <a:lnTo>
                    <a:pt x="51" y="13"/>
                  </a:lnTo>
                  <a:lnTo>
                    <a:pt x="52" y="13"/>
                  </a:lnTo>
                  <a:lnTo>
                    <a:pt x="54" y="11"/>
                  </a:lnTo>
                  <a:lnTo>
                    <a:pt x="56" y="9"/>
                  </a:lnTo>
                  <a:lnTo>
                    <a:pt x="56" y="7"/>
                  </a:lnTo>
                  <a:lnTo>
                    <a:pt x="54" y="5"/>
                  </a:lnTo>
                  <a:lnTo>
                    <a:pt x="52" y="4"/>
                  </a:lnTo>
                  <a:lnTo>
                    <a:pt x="51"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 name="Freeform 258"/>
            <p:cNvSpPr>
              <a:spLocks/>
            </p:cNvSpPr>
            <p:nvPr/>
          </p:nvSpPr>
          <p:spPr bwMode="auto">
            <a:xfrm>
              <a:off x="765" y="2547"/>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1"/>
                  </a:lnTo>
                  <a:lnTo>
                    <a:pt x="0" y="3"/>
                  </a:lnTo>
                  <a:lnTo>
                    <a:pt x="0" y="5"/>
                  </a:lnTo>
                  <a:lnTo>
                    <a:pt x="0" y="7"/>
                  </a:lnTo>
                  <a:lnTo>
                    <a:pt x="0" y="9"/>
                  </a:lnTo>
                  <a:lnTo>
                    <a:pt x="2" y="11"/>
                  </a:lnTo>
                  <a:lnTo>
                    <a:pt x="4" y="11"/>
                  </a:lnTo>
                  <a:lnTo>
                    <a:pt x="49" y="13"/>
                  </a:lnTo>
                  <a:lnTo>
                    <a:pt x="51" y="13"/>
                  </a:lnTo>
                  <a:lnTo>
                    <a:pt x="53" y="13"/>
                  </a:lnTo>
                  <a:lnTo>
                    <a:pt x="54" y="11"/>
                  </a:lnTo>
                  <a:lnTo>
                    <a:pt x="56" y="9"/>
                  </a:lnTo>
                  <a:lnTo>
                    <a:pt x="56" y="7"/>
                  </a:lnTo>
                  <a:lnTo>
                    <a:pt x="54" y="5"/>
                  </a:lnTo>
                  <a:lnTo>
                    <a:pt x="53" y="3"/>
                  </a:lnTo>
                  <a:lnTo>
                    <a:pt x="51" y="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 name="Freeform 259"/>
            <p:cNvSpPr>
              <a:spLocks/>
            </p:cNvSpPr>
            <p:nvPr/>
          </p:nvSpPr>
          <p:spPr bwMode="auto">
            <a:xfrm>
              <a:off x="804" y="2549"/>
              <a:ext cx="28" cy="7"/>
            </a:xfrm>
            <a:custGeom>
              <a:avLst/>
              <a:gdLst>
                <a:gd name="T0" fmla="*/ 1 w 55"/>
                <a:gd name="T1" fmla="*/ 0 h 13"/>
                <a:gd name="T2" fmla="*/ 1 w 55"/>
                <a:gd name="T3" fmla="*/ 0 h 13"/>
                <a:gd name="T4" fmla="*/ 1 w 55"/>
                <a:gd name="T5" fmla="*/ 1 h 13"/>
                <a:gd name="T6" fmla="*/ 0 w 55"/>
                <a:gd name="T7" fmla="*/ 1 h 13"/>
                <a:gd name="T8" fmla="*/ 0 w 55"/>
                <a:gd name="T9" fmla="*/ 1 h 13"/>
                <a:gd name="T10" fmla="*/ 0 w 55"/>
                <a:gd name="T11" fmla="*/ 1 h 13"/>
                <a:gd name="T12" fmla="*/ 0 w 55"/>
                <a:gd name="T13" fmla="*/ 1 h 13"/>
                <a:gd name="T14" fmla="*/ 1 w 55"/>
                <a:gd name="T15" fmla="*/ 1 h 13"/>
                <a:gd name="T16" fmla="*/ 1 w 55"/>
                <a:gd name="T17" fmla="*/ 1 h 13"/>
                <a:gd name="T18" fmla="*/ 1 w 55"/>
                <a:gd name="T19" fmla="*/ 1 h 13"/>
                <a:gd name="T20" fmla="*/ 1 w 55"/>
                <a:gd name="T21" fmla="*/ 1 h 13"/>
                <a:gd name="T22" fmla="*/ 1 w 55"/>
                <a:gd name="T23" fmla="*/ 1 h 13"/>
                <a:gd name="T24" fmla="*/ 1 w 55"/>
                <a:gd name="T25" fmla="*/ 1 h 13"/>
                <a:gd name="T26" fmla="*/ 1 w 55"/>
                <a:gd name="T27" fmla="*/ 1 h 13"/>
                <a:gd name="T28" fmla="*/ 1 w 55"/>
                <a:gd name="T29" fmla="*/ 1 h 13"/>
                <a:gd name="T30" fmla="*/ 1 w 55"/>
                <a:gd name="T31" fmla="*/ 1 h 13"/>
                <a:gd name="T32" fmla="*/ 1 w 55"/>
                <a:gd name="T33" fmla="*/ 1 h 13"/>
                <a:gd name="T34" fmla="*/ 1 w 55"/>
                <a:gd name="T35" fmla="*/ 1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5" y="0"/>
                  </a:moveTo>
                  <a:lnTo>
                    <a:pt x="3" y="0"/>
                  </a:lnTo>
                  <a:lnTo>
                    <a:pt x="1" y="2"/>
                  </a:lnTo>
                  <a:lnTo>
                    <a:pt x="0" y="4"/>
                  </a:lnTo>
                  <a:lnTo>
                    <a:pt x="0" y="6"/>
                  </a:lnTo>
                  <a:lnTo>
                    <a:pt x="0" y="8"/>
                  </a:lnTo>
                  <a:lnTo>
                    <a:pt x="0" y="10"/>
                  </a:lnTo>
                  <a:lnTo>
                    <a:pt x="1" y="11"/>
                  </a:lnTo>
                  <a:lnTo>
                    <a:pt x="3" y="11"/>
                  </a:lnTo>
                  <a:lnTo>
                    <a:pt x="48" y="13"/>
                  </a:lnTo>
                  <a:lnTo>
                    <a:pt x="50" y="13"/>
                  </a:lnTo>
                  <a:lnTo>
                    <a:pt x="52" y="13"/>
                  </a:lnTo>
                  <a:lnTo>
                    <a:pt x="53" y="11"/>
                  </a:lnTo>
                  <a:lnTo>
                    <a:pt x="55" y="10"/>
                  </a:lnTo>
                  <a:lnTo>
                    <a:pt x="55" y="8"/>
                  </a:lnTo>
                  <a:lnTo>
                    <a:pt x="53" y="6"/>
                  </a:lnTo>
                  <a:lnTo>
                    <a:pt x="52" y="4"/>
                  </a:lnTo>
                  <a:lnTo>
                    <a:pt x="50"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4" name="Freeform 260"/>
            <p:cNvSpPr>
              <a:spLocks/>
            </p:cNvSpPr>
            <p:nvPr/>
          </p:nvSpPr>
          <p:spPr bwMode="auto">
            <a:xfrm>
              <a:off x="843" y="2551"/>
              <a:ext cx="28" cy="7"/>
            </a:xfrm>
            <a:custGeom>
              <a:avLst/>
              <a:gdLst>
                <a:gd name="T0" fmla="*/ 1 w 55"/>
                <a:gd name="T1" fmla="*/ 0 h 13"/>
                <a:gd name="T2" fmla="*/ 1 w 55"/>
                <a:gd name="T3" fmla="*/ 0 h 13"/>
                <a:gd name="T4" fmla="*/ 1 w 55"/>
                <a:gd name="T5" fmla="*/ 1 h 13"/>
                <a:gd name="T6" fmla="*/ 0 w 55"/>
                <a:gd name="T7" fmla="*/ 1 h 13"/>
                <a:gd name="T8" fmla="*/ 0 w 55"/>
                <a:gd name="T9" fmla="*/ 1 h 13"/>
                <a:gd name="T10" fmla="*/ 0 w 55"/>
                <a:gd name="T11" fmla="*/ 1 h 13"/>
                <a:gd name="T12" fmla="*/ 0 w 55"/>
                <a:gd name="T13" fmla="*/ 1 h 13"/>
                <a:gd name="T14" fmla="*/ 1 w 55"/>
                <a:gd name="T15" fmla="*/ 1 h 13"/>
                <a:gd name="T16" fmla="*/ 1 w 55"/>
                <a:gd name="T17" fmla="*/ 1 h 13"/>
                <a:gd name="T18" fmla="*/ 1 w 55"/>
                <a:gd name="T19" fmla="*/ 1 h 13"/>
                <a:gd name="T20" fmla="*/ 1 w 55"/>
                <a:gd name="T21" fmla="*/ 1 h 13"/>
                <a:gd name="T22" fmla="*/ 1 w 55"/>
                <a:gd name="T23" fmla="*/ 1 h 13"/>
                <a:gd name="T24" fmla="*/ 1 w 55"/>
                <a:gd name="T25" fmla="*/ 1 h 13"/>
                <a:gd name="T26" fmla="*/ 1 w 55"/>
                <a:gd name="T27" fmla="*/ 1 h 13"/>
                <a:gd name="T28" fmla="*/ 1 w 55"/>
                <a:gd name="T29" fmla="*/ 1 h 13"/>
                <a:gd name="T30" fmla="*/ 1 w 55"/>
                <a:gd name="T31" fmla="*/ 1 h 13"/>
                <a:gd name="T32" fmla="*/ 1 w 55"/>
                <a:gd name="T33" fmla="*/ 1 h 13"/>
                <a:gd name="T34" fmla="*/ 1 w 55"/>
                <a:gd name="T35" fmla="*/ 1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5" y="0"/>
                  </a:moveTo>
                  <a:lnTo>
                    <a:pt x="3" y="0"/>
                  </a:lnTo>
                  <a:lnTo>
                    <a:pt x="1" y="2"/>
                  </a:lnTo>
                  <a:lnTo>
                    <a:pt x="0" y="4"/>
                  </a:lnTo>
                  <a:lnTo>
                    <a:pt x="0" y="6"/>
                  </a:lnTo>
                  <a:lnTo>
                    <a:pt x="0" y="7"/>
                  </a:lnTo>
                  <a:lnTo>
                    <a:pt x="0" y="9"/>
                  </a:lnTo>
                  <a:lnTo>
                    <a:pt x="1" y="11"/>
                  </a:lnTo>
                  <a:lnTo>
                    <a:pt x="3" y="11"/>
                  </a:lnTo>
                  <a:lnTo>
                    <a:pt x="48" y="13"/>
                  </a:lnTo>
                  <a:lnTo>
                    <a:pt x="50" y="13"/>
                  </a:lnTo>
                  <a:lnTo>
                    <a:pt x="52" y="13"/>
                  </a:lnTo>
                  <a:lnTo>
                    <a:pt x="53" y="11"/>
                  </a:lnTo>
                  <a:lnTo>
                    <a:pt x="55" y="9"/>
                  </a:lnTo>
                  <a:lnTo>
                    <a:pt x="55" y="7"/>
                  </a:lnTo>
                  <a:lnTo>
                    <a:pt x="53" y="6"/>
                  </a:lnTo>
                  <a:lnTo>
                    <a:pt x="52" y="4"/>
                  </a:lnTo>
                  <a:lnTo>
                    <a:pt x="50"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5" name="Freeform 261"/>
            <p:cNvSpPr>
              <a:spLocks/>
            </p:cNvSpPr>
            <p:nvPr/>
          </p:nvSpPr>
          <p:spPr bwMode="auto">
            <a:xfrm>
              <a:off x="882" y="2553"/>
              <a:ext cx="28" cy="6"/>
            </a:xfrm>
            <a:custGeom>
              <a:avLst/>
              <a:gdLst>
                <a:gd name="T0" fmla="*/ 1 w 55"/>
                <a:gd name="T1" fmla="*/ 0 h 13"/>
                <a:gd name="T2" fmla="*/ 1 w 55"/>
                <a:gd name="T3" fmla="*/ 0 h 13"/>
                <a:gd name="T4" fmla="*/ 1 w 55"/>
                <a:gd name="T5" fmla="*/ 0 h 13"/>
                <a:gd name="T6" fmla="*/ 0 w 55"/>
                <a:gd name="T7" fmla="*/ 0 h 13"/>
                <a:gd name="T8" fmla="*/ 0 w 55"/>
                <a:gd name="T9" fmla="*/ 0 h 13"/>
                <a:gd name="T10" fmla="*/ 0 w 55"/>
                <a:gd name="T11" fmla="*/ 0 h 13"/>
                <a:gd name="T12" fmla="*/ 0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5" y="0"/>
                  </a:moveTo>
                  <a:lnTo>
                    <a:pt x="3" y="0"/>
                  </a:lnTo>
                  <a:lnTo>
                    <a:pt x="2" y="2"/>
                  </a:lnTo>
                  <a:lnTo>
                    <a:pt x="0" y="3"/>
                  </a:lnTo>
                  <a:lnTo>
                    <a:pt x="0" y="5"/>
                  </a:lnTo>
                  <a:lnTo>
                    <a:pt x="0" y="7"/>
                  </a:lnTo>
                  <a:lnTo>
                    <a:pt x="0" y="9"/>
                  </a:lnTo>
                  <a:lnTo>
                    <a:pt x="2" y="11"/>
                  </a:lnTo>
                  <a:lnTo>
                    <a:pt x="3" y="11"/>
                  </a:lnTo>
                  <a:lnTo>
                    <a:pt x="48" y="13"/>
                  </a:lnTo>
                  <a:lnTo>
                    <a:pt x="50" y="13"/>
                  </a:lnTo>
                  <a:lnTo>
                    <a:pt x="52" y="13"/>
                  </a:lnTo>
                  <a:lnTo>
                    <a:pt x="54" y="11"/>
                  </a:lnTo>
                  <a:lnTo>
                    <a:pt x="55" y="9"/>
                  </a:lnTo>
                  <a:lnTo>
                    <a:pt x="55" y="7"/>
                  </a:lnTo>
                  <a:lnTo>
                    <a:pt x="54" y="5"/>
                  </a:lnTo>
                  <a:lnTo>
                    <a:pt x="52" y="3"/>
                  </a:lnTo>
                  <a:lnTo>
                    <a:pt x="50"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6" name="Freeform 262"/>
            <p:cNvSpPr>
              <a:spLocks/>
            </p:cNvSpPr>
            <p:nvPr/>
          </p:nvSpPr>
          <p:spPr bwMode="auto">
            <a:xfrm>
              <a:off x="921" y="2555"/>
              <a:ext cx="28" cy="6"/>
            </a:xfrm>
            <a:custGeom>
              <a:avLst/>
              <a:gdLst>
                <a:gd name="T0" fmla="*/ 1 w 55"/>
                <a:gd name="T1" fmla="*/ 0 h 13"/>
                <a:gd name="T2" fmla="*/ 1 w 55"/>
                <a:gd name="T3" fmla="*/ 0 h 13"/>
                <a:gd name="T4" fmla="*/ 1 w 55"/>
                <a:gd name="T5" fmla="*/ 0 h 13"/>
                <a:gd name="T6" fmla="*/ 0 w 55"/>
                <a:gd name="T7" fmla="*/ 0 h 13"/>
                <a:gd name="T8" fmla="*/ 0 w 55"/>
                <a:gd name="T9" fmla="*/ 0 h 13"/>
                <a:gd name="T10" fmla="*/ 0 w 55"/>
                <a:gd name="T11" fmla="*/ 0 h 13"/>
                <a:gd name="T12" fmla="*/ 0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5" y="0"/>
                  </a:moveTo>
                  <a:lnTo>
                    <a:pt x="3" y="0"/>
                  </a:lnTo>
                  <a:lnTo>
                    <a:pt x="2" y="2"/>
                  </a:lnTo>
                  <a:lnTo>
                    <a:pt x="0" y="4"/>
                  </a:lnTo>
                  <a:lnTo>
                    <a:pt x="0" y="6"/>
                  </a:lnTo>
                  <a:lnTo>
                    <a:pt x="0" y="8"/>
                  </a:lnTo>
                  <a:lnTo>
                    <a:pt x="0" y="10"/>
                  </a:lnTo>
                  <a:lnTo>
                    <a:pt x="2" y="12"/>
                  </a:lnTo>
                  <a:lnTo>
                    <a:pt x="3" y="12"/>
                  </a:lnTo>
                  <a:lnTo>
                    <a:pt x="48" y="13"/>
                  </a:lnTo>
                  <a:lnTo>
                    <a:pt x="50" y="13"/>
                  </a:lnTo>
                  <a:lnTo>
                    <a:pt x="52" y="13"/>
                  </a:lnTo>
                  <a:lnTo>
                    <a:pt x="54" y="12"/>
                  </a:lnTo>
                  <a:lnTo>
                    <a:pt x="55" y="10"/>
                  </a:lnTo>
                  <a:lnTo>
                    <a:pt x="55" y="8"/>
                  </a:lnTo>
                  <a:lnTo>
                    <a:pt x="54" y="6"/>
                  </a:lnTo>
                  <a:lnTo>
                    <a:pt x="52" y="4"/>
                  </a:lnTo>
                  <a:lnTo>
                    <a:pt x="50"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7" name="Freeform 263"/>
            <p:cNvSpPr>
              <a:spLocks/>
            </p:cNvSpPr>
            <p:nvPr/>
          </p:nvSpPr>
          <p:spPr bwMode="auto">
            <a:xfrm>
              <a:off x="960" y="2557"/>
              <a:ext cx="28" cy="7"/>
            </a:xfrm>
            <a:custGeom>
              <a:avLst/>
              <a:gdLst>
                <a:gd name="T0" fmla="*/ 1 w 56"/>
                <a:gd name="T1" fmla="*/ 0 h 15"/>
                <a:gd name="T2" fmla="*/ 1 w 56"/>
                <a:gd name="T3" fmla="*/ 0 h 15"/>
                <a:gd name="T4" fmla="*/ 1 w 56"/>
                <a:gd name="T5" fmla="*/ 0 h 15"/>
                <a:gd name="T6" fmla="*/ 0 w 56"/>
                <a:gd name="T7" fmla="*/ 0 h 15"/>
                <a:gd name="T8" fmla="*/ 0 w 56"/>
                <a:gd name="T9" fmla="*/ 0 h 15"/>
                <a:gd name="T10" fmla="*/ 0 w 56"/>
                <a:gd name="T11" fmla="*/ 0 h 15"/>
                <a:gd name="T12" fmla="*/ 0 w 56"/>
                <a:gd name="T13" fmla="*/ 0 h 15"/>
                <a:gd name="T14" fmla="*/ 1 w 56"/>
                <a:gd name="T15" fmla="*/ 0 h 15"/>
                <a:gd name="T16" fmla="*/ 1 w 56"/>
                <a:gd name="T17" fmla="*/ 0 h 15"/>
                <a:gd name="T18" fmla="*/ 1 w 56"/>
                <a:gd name="T19" fmla="*/ 0 h 15"/>
                <a:gd name="T20" fmla="*/ 1 w 56"/>
                <a:gd name="T21" fmla="*/ 0 h 15"/>
                <a:gd name="T22" fmla="*/ 1 w 56"/>
                <a:gd name="T23" fmla="*/ 0 h 15"/>
                <a:gd name="T24" fmla="*/ 1 w 56"/>
                <a:gd name="T25" fmla="*/ 0 h 15"/>
                <a:gd name="T26" fmla="*/ 1 w 56"/>
                <a:gd name="T27" fmla="*/ 0 h 15"/>
                <a:gd name="T28" fmla="*/ 1 w 56"/>
                <a:gd name="T29" fmla="*/ 0 h 15"/>
                <a:gd name="T30" fmla="*/ 1 w 56"/>
                <a:gd name="T31" fmla="*/ 0 h 15"/>
                <a:gd name="T32" fmla="*/ 1 w 56"/>
                <a:gd name="T33" fmla="*/ 0 h 15"/>
                <a:gd name="T34" fmla="*/ 1 w 56"/>
                <a:gd name="T35" fmla="*/ 0 h 15"/>
                <a:gd name="T36" fmla="*/ 1 w 56"/>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5"/>
                <a:gd name="T59" fmla="*/ 56 w 56"/>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5">
                  <a:moveTo>
                    <a:pt x="5" y="0"/>
                  </a:moveTo>
                  <a:lnTo>
                    <a:pt x="3" y="0"/>
                  </a:lnTo>
                  <a:lnTo>
                    <a:pt x="2" y="2"/>
                  </a:lnTo>
                  <a:lnTo>
                    <a:pt x="0" y="4"/>
                  </a:lnTo>
                  <a:lnTo>
                    <a:pt x="0" y="6"/>
                  </a:lnTo>
                  <a:lnTo>
                    <a:pt x="0" y="8"/>
                  </a:lnTo>
                  <a:lnTo>
                    <a:pt x="0" y="9"/>
                  </a:lnTo>
                  <a:lnTo>
                    <a:pt x="2" y="11"/>
                  </a:lnTo>
                  <a:lnTo>
                    <a:pt x="3" y="11"/>
                  </a:lnTo>
                  <a:lnTo>
                    <a:pt x="48" y="15"/>
                  </a:lnTo>
                  <a:lnTo>
                    <a:pt x="50" y="15"/>
                  </a:lnTo>
                  <a:lnTo>
                    <a:pt x="52" y="13"/>
                  </a:lnTo>
                  <a:lnTo>
                    <a:pt x="54" y="11"/>
                  </a:lnTo>
                  <a:lnTo>
                    <a:pt x="56" y="9"/>
                  </a:lnTo>
                  <a:lnTo>
                    <a:pt x="56" y="8"/>
                  </a:lnTo>
                  <a:lnTo>
                    <a:pt x="54" y="6"/>
                  </a:lnTo>
                  <a:lnTo>
                    <a:pt x="52" y="4"/>
                  </a:lnTo>
                  <a:lnTo>
                    <a:pt x="50" y="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8" name="Freeform 264"/>
            <p:cNvSpPr>
              <a:spLocks/>
            </p:cNvSpPr>
            <p:nvPr/>
          </p:nvSpPr>
          <p:spPr bwMode="auto">
            <a:xfrm>
              <a:off x="999" y="2558"/>
              <a:ext cx="28" cy="8"/>
            </a:xfrm>
            <a:custGeom>
              <a:avLst/>
              <a:gdLst>
                <a:gd name="T0" fmla="*/ 1 w 56"/>
                <a:gd name="T1" fmla="*/ 0 h 15"/>
                <a:gd name="T2" fmla="*/ 1 w 56"/>
                <a:gd name="T3" fmla="*/ 0 h 15"/>
                <a:gd name="T4" fmla="*/ 1 w 56"/>
                <a:gd name="T5" fmla="*/ 1 h 15"/>
                <a:gd name="T6" fmla="*/ 0 w 56"/>
                <a:gd name="T7" fmla="*/ 1 h 15"/>
                <a:gd name="T8" fmla="*/ 0 w 56"/>
                <a:gd name="T9" fmla="*/ 1 h 15"/>
                <a:gd name="T10" fmla="*/ 0 w 56"/>
                <a:gd name="T11" fmla="*/ 1 h 15"/>
                <a:gd name="T12" fmla="*/ 0 w 56"/>
                <a:gd name="T13" fmla="*/ 1 h 15"/>
                <a:gd name="T14" fmla="*/ 1 w 56"/>
                <a:gd name="T15" fmla="*/ 1 h 15"/>
                <a:gd name="T16" fmla="*/ 1 w 56"/>
                <a:gd name="T17" fmla="*/ 1 h 15"/>
                <a:gd name="T18" fmla="*/ 1 w 56"/>
                <a:gd name="T19" fmla="*/ 1 h 15"/>
                <a:gd name="T20" fmla="*/ 1 w 56"/>
                <a:gd name="T21" fmla="*/ 1 h 15"/>
                <a:gd name="T22" fmla="*/ 1 w 56"/>
                <a:gd name="T23" fmla="*/ 1 h 15"/>
                <a:gd name="T24" fmla="*/ 1 w 56"/>
                <a:gd name="T25" fmla="*/ 1 h 15"/>
                <a:gd name="T26" fmla="*/ 1 w 56"/>
                <a:gd name="T27" fmla="*/ 1 h 15"/>
                <a:gd name="T28" fmla="*/ 1 w 56"/>
                <a:gd name="T29" fmla="*/ 1 h 15"/>
                <a:gd name="T30" fmla="*/ 1 w 56"/>
                <a:gd name="T31" fmla="*/ 1 h 15"/>
                <a:gd name="T32" fmla="*/ 1 w 56"/>
                <a:gd name="T33" fmla="*/ 1 h 15"/>
                <a:gd name="T34" fmla="*/ 1 w 56"/>
                <a:gd name="T35" fmla="*/ 1 h 15"/>
                <a:gd name="T36" fmla="*/ 1 w 56"/>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5"/>
                <a:gd name="T59" fmla="*/ 56 w 56"/>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5">
                  <a:moveTo>
                    <a:pt x="5" y="0"/>
                  </a:moveTo>
                  <a:lnTo>
                    <a:pt x="4" y="0"/>
                  </a:lnTo>
                  <a:lnTo>
                    <a:pt x="2" y="2"/>
                  </a:lnTo>
                  <a:lnTo>
                    <a:pt x="0" y="4"/>
                  </a:lnTo>
                  <a:lnTo>
                    <a:pt x="0" y="5"/>
                  </a:lnTo>
                  <a:lnTo>
                    <a:pt x="0" y="7"/>
                  </a:lnTo>
                  <a:lnTo>
                    <a:pt x="0" y="9"/>
                  </a:lnTo>
                  <a:lnTo>
                    <a:pt x="2" y="11"/>
                  </a:lnTo>
                  <a:lnTo>
                    <a:pt x="4" y="11"/>
                  </a:lnTo>
                  <a:lnTo>
                    <a:pt x="48" y="15"/>
                  </a:lnTo>
                  <a:lnTo>
                    <a:pt x="50" y="15"/>
                  </a:lnTo>
                  <a:lnTo>
                    <a:pt x="52" y="13"/>
                  </a:lnTo>
                  <a:lnTo>
                    <a:pt x="54" y="11"/>
                  </a:lnTo>
                  <a:lnTo>
                    <a:pt x="56" y="9"/>
                  </a:lnTo>
                  <a:lnTo>
                    <a:pt x="56" y="7"/>
                  </a:lnTo>
                  <a:lnTo>
                    <a:pt x="54" y="5"/>
                  </a:lnTo>
                  <a:lnTo>
                    <a:pt x="52" y="4"/>
                  </a:lnTo>
                  <a:lnTo>
                    <a:pt x="50" y="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9" name="Freeform 265"/>
            <p:cNvSpPr>
              <a:spLocks/>
            </p:cNvSpPr>
            <p:nvPr/>
          </p:nvSpPr>
          <p:spPr bwMode="auto">
            <a:xfrm>
              <a:off x="1038" y="2560"/>
              <a:ext cx="27" cy="8"/>
            </a:xfrm>
            <a:custGeom>
              <a:avLst/>
              <a:gdLst>
                <a:gd name="T0" fmla="*/ 1 w 54"/>
                <a:gd name="T1" fmla="*/ 0 h 14"/>
                <a:gd name="T2" fmla="*/ 1 w 54"/>
                <a:gd name="T3" fmla="*/ 0 h 14"/>
                <a:gd name="T4" fmla="*/ 1 w 54"/>
                <a:gd name="T5" fmla="*/ 1 h 14"/>
                <a:gd name="T6" fmla="*/ 0 w 54"/>
                <a:gd name="T7" fmla="*/ 1 h 14"/>
                <a:gd name="T8" fmla="*/ 0 w 54"/>
                <a:gd name="T9" fmla="*/ 1 h 14"/>
                <a:gd name="T10" fmla="*/ 0 w 54"/>
                <a:gd name="T11" fmla="*/ 1 h 14"/>
                <a:gd name="T12" fmla="*/ 0 w 54"/>
                <a:gd name="T13" fmla="*/ 1 h 14"/>
                <a:gd name="T14" fmla="*/ 1 w 54"/>
                <a:gd name="T15" fmla="*/ 1 h 14"/>
                <a:gd name="T16" fmla="*/ 1 w 54"/>
                <a:gd name="T17" fmla="*/ 1 h 14"/>
                <a:gd name="T18" fmla="*/ 1 w 54"/>
                <a:gd name="T19" fmla="*/ 1 h 14"/>
                <a:gd name="T20" fmla="*/ 1 w 54"/>
                <a:gd name="T21" fmla="*/ 1 h 14"/>
                <a:gd name="T22" fmla="*/ 1 w 54"/>
                <a:gd name="T23" fmla="*/ 1 h 14"/>
                <a:gd name="T24" fmla="*/ 1 w 54"/>
                <a:gd name="T25" fmla="*/ 1 h 14"/>
                <a:gd name="T26" fmla="*/ 1 w 54"/>
                <a:gd name="T27" fmla="*/ 1 h 14"/>
                <a:gd name="T28" fmla="*/ 1 w 54"/>
                <a:gd name="T29" fmla="*/ 1 h 14"/>
                <a:gd name="T30" fmla="*/ 1 w 54"/>
                <a:gd name="T31" fmla="*/ 1 h 14"/>
                <a:gd name="T32" fmla="*/ 1 w 54"/>
                <a:gd name="T33" fmla="*/ 1 h 14"/>
                <a:gd name="T34" fmla="*/ 1 w 54"/>
                <a:gd name="T35" fmla="*/ 1 h 14"/>
                <a:gd name="T36" fmla="*/ 1 w 54"/>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4"/>
                <a:gd name="T59" fmla="*/ 54 w 54"/>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4">
                  <a:moveTo>
                    <a:pt x="5" y="0"/>
                  </a:moveTo>
                  <a:lnTo>
                    <a:pt x="4" y="0"/>
                  </a:lnTo>
                  <a:lnTo>
                    <a:pt x="2" y="1"/>
                  </a:lnTo>
                  <a:lnTo>
                    <a:pt x="0" y="3"/>
                  </a:lnTo>
                  <a:lnTo>
                    <a:pt x="0" y="5"/>
                  </a:lnTo>
                  <a:lnTo>
                    <a:pt x="0" y="7"/>
                  </a:lnTo>
                  <a:lnTo>
                    <a:pt x="0" y="9"/>
                  </a:lnTo>
                  <a:lnTo>
                    <a:pt x="2" y="11"/>
                  </a:lnTo>
                  <a:lnTo>
                    <a:pt x="4" y="11"/>
                  </a:lnTo>
                  <a:lnTo>
                    <a:pt x="48" y="14"/>
                  </a:lnTo>
                  <a:lnTo>
                    <a:pt x="50" y="14"/>
                  </a:lnTo>
                  <a:lnTo>
                    <a:pt x="52" y="13"/>
                  </a:lnTo>
                  <a:lnTo>
                    <a:pt x="54" y="11"/>
                  </a:lnTo>
                  <a:lnTo>
                    <a:pt x="54" y="9"/>
                  </a:lnTo>
                  <a:lnTo>
                    <a:pt x="54" y="7"/>
                  </a:lnTo>
                  <a:lnTo>
                    <a:pt x="54" y="5"/>
                  </a:lnTo>
                  <a:lnTo>
                    <a:pt x="52" y="3"/>
                  </a:lnTo>
                  <a:lnTo>
                    <a:pt x="50" y="3"/>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0" name="Freeform 266"/>
            <p:cNvSpPr>
              <a:spLocks/>
            </p:cNvSpPr>
            <p:nvPr/>
          </p:nvSpPr>
          <p:spPr bwMode="auto">
            <a:xfrm>
              <a:off x="1076" y="2563"/>
              <a:ext cx="28" cy="7"/>
            </a:xfrm>
            <a:custGeom>
              <a:avLst/>
              <a:gdLst>
                <a:gd name="T0" fmla="*/ 1 w 56"/>
                <a:gd name="T1" fmla="*/ 0 h 13"/>
                <a:gd name="T2" fmla="*/ 1 w 56"/>
                <a:gd name="T3" fmla="*/ 0 h 13"/>
                <a:gd name="T4" fmla="*/ 1 w 56"/>
                <a:gd name="T5" fmla="*/ 0 h 13"/>
                <a:gd name="T6" fmla="*/ 1 w 56"/>
                <a:gd name="T7" fmla="*/ 1 h 13"/>
                <a:gd name="T8" fmla="*/ 0 w 56"/>
                <a:gd name="T9" fmla="*/ 1 h 13"/>
                <a:gd name="T10" fmla="*/ 0 w 56"/>
                <a:gd name="T11" fmla="*/ 1 h 13"/>
                <a:gd name="T12" fmla="*/ 1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6"/>
                  </a:lnTo>
                  <a:lnTo>
                    <a:pt x="2" y="8"/>
                  </a:lnTo>
                  <a:lnTo>
                    <a:pt x="4" y="9"/>
                  </a:lnTo>
                  <a:lnTo>
                    <a:pt x="6" y="11"/>
                  </a:lnTo>
                  <a:lnTo>
                    <a:pt x="50" y="13"/>
                  </a:lnTo>
                  <a:lnTo>
                    <a:pt x="52" y="13"/>
                  </a:lnTo>
                  <a:lnTo>
                    <a:pt x="54" y="11"/>
                  </a:lnTo>
                  <a:lnTo>
                    <a:pt x="56" y="9"/>
                  </a:lnTo>
                  <a:lnTo>
                    <a:pt x="56" y="8"/>
                  </a:lnTo>
                  <a:lnTo>
                    <a:pt x="56" y="6"/>
                  </a:lnTo>
                  <a:lnTo>
                    <a:pt x="56" y="4"/>
                  </a:lnTo>
                  <a:lnTo>
                    <a:pt x="54" y="2"/>
                  </a:lnTo>
                  <a:lnTo>
                    <a:pt x="5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1" name="Freeform 267"/>
            <p:cNvSpPr>
              <a:spLocks/>
            </p:cNvSpPr>
            <p:nvPr/>
          </p:nvSpPr>
          <p:spPr bwMode="auto">
            <a:xfrm>
              <a:off x="1115" y="2565"/>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5"/>
                  </a:lnTo>
                  <a:lnTo>
                    <a:pt x="2" y="7"/>
                  </a:lnTo>
                  <a:lnTo>
                    <a:pt x="4" y="9"/>
                  </a:lnTo>
                  <a:lnTo>
                    <a:pt x="6" y="11"/>
                  </a:lnTo>
                  <a:lnTo>
                    <a:pt x="50" y="13"/>
                  </a:lnTo>
                  <a:lnTo>
                    <a:pt x="52" y="13"/>
                  </a:lnTo>
                  <a:lnTo>
                    <a:pt x="54" y="11"/>
                  </a:lnTo>
                  <a:lnTo>
                    <a:pt x="56" y="9"/>
                  </a:lnTo>
                  <a:lnTo>
                    <a:pt x="56" y="7"/>
                  </a:lnTo>
                  <a:lnTo>
                    <a:pt x="56" y="5"/>
                  </a:lnTo>
                  <a:lnTo>
                    <a:pt x="56" y="4"/>
                  </a:lnTo>
                  <a:lnTo>
                    <a:pt x="54" y="2"/>
                  </a:lnTo>
                  <a:lnTo>
                    <a:pt x="5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2" name="Freeform 268"/>
            <p:cNvSpPr>
              <a:spLocks/>
            </p:cNvSpPr>
            <p:nvPr/>
          </p:nvSpPr>
          <p:spPr bwMode="auto">
            <a:xfrm>
              <a:off x="1154" y="2567"/>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1"/>
                  </a:lnTo>
                  <a:lnTo>
                    <a:pt x="0" y="3"/>
                  </a:lnTo>
                  <a:lnTo>
                    <a:pt x="0" y="5"/>
                  </a:lnTo>
                  <a:lnTo>
                    <a:pt x="2" y="7"/>
                  </a:lnTo>
                  <a:lnTo>
                    <a:pt x="4" y="9"/>
                  </a:lnTo>
                  <a:lnTo>
                    <a:pt x="6" y="11"/>
                  </a:lnTo>
                  <a:lnTo>
                    <a:pt x="50" y="13"/>
                  </a:lnTo>
                  <a:lnTo>
                    <a:pt x="52" y="13"/>
                  </a:lnTo>
                  <a:lnTo>
                    <a:pt x="54" y="11"/>
                  </a:lnTo>
                  <a:lnTo>
                    <a:pt x="56" y="9"/>
                  </a:lnTo>
                  <a:lnTo>
                    <a:pt x="56" y="7"/>
                  </a:lnTo>
                  <a:lnTo>
                    <a:pt x="56" y="5"/>
                  </a:lnTo>
                  <a:lnTo>
                    <a:pt x="56" y="3"/>
                  </a:lnTo>
                  <a:lnTo>
                    <a:pt x="54" y="1"/>
                  </a:lnTo>
                  <a:lnTo>
                    <a:pt x="52" y="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3" name="Freeform 269"/>
            <p:cNvSpPr>
              <a:spLocks/>
            </p:cNvSpPr>
            <p:nvPr/>
          </p:nvSpPr>
          <p:spPr bwMode="auto">
            <a:xfrm>
              <a:off x="1193" y="2569"/>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6"/>
                  </a:lnTo>
                  <a:lnTo>
                    <a:pt x="2" y="8"/>
                  </a:lnTo>
                  <a:lnTo>
                    <a:pt x="4" y="10"/>
                  </a:lnTo>
                  <a:lnTo>
                    <a:pt x="6" y="11"/>
                  </a:lnTo>
                  <a:lnTo>
                    <a:pt x="50" y="13"/>
                  </a:lnTo>
                  <a:lnTo>
                    <a:pt x="52" y="13"/>
                  </a:lnTo>
                  <a:lnTo>
                    <a:pt x="54" y="11"/>
                  </a:lnTo>
                  <a:lnTo>
                    <a:pt x="56" y="10"/>
                  </a:lnTo>
                  <a:lnTo>
                    <a:pt x="56" y="8"/>
                  </a:lnTo>
                  <a:lnTo>
                    <a:pt x="56" y="6"/>
                  </a:lnTo>
                  <a:lnTo>
                    <a:pt x="56" y="4"/>
                  </a:lnTo>
                  <a:lnTo>
                    <a:pt x="54" y="2"/>
                  </a:lnTo>
                  <a:lnTo>
                    <a:pt x="5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4" name="Freeform 270"/>
            <p:cNvSpPr>
              <a:spLocks/>
            </p:cNvSpPr>
            <p:nvPr/>
          </p:nvSpPr>
          <p:spPr bwMode="auto">
            <a:xfrm>
              <a:off x="1232" y="2571"/>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6"/>
                  </a:lnTo>
                  <a:lnTo>
                    <a:pt x="2" y="7"/>
                  </a:lnTo>
                  <a:lnTo>
                    <a:pt x="4" y="9"/>
                  </a:lnTo>
                  <a:lnTo>
                    <a:pt x="6" y="11"/>
                  </a:lnTo>
                  <a:lnTo>
                    <a:pt x="50" y="13"/>
                  </a:lnTo>
                  <a:lnTo>
                    <a:pt x="52" y="13"/>
                  </a:lnTo>
                  <a:lnTo>
                    <a:pt x="54" y="11"/>
                  </a:lnTo>
                  <a:lnTo>
                    <a:pt x="56" y="9"/>
                  </a:lnTo>
                  <a:lnTo>
                    <a:pt x="56" y="7"/>
                  </a:lnTo>
                  <a:lnTo>
                    <a:pt x="56" y="6"/>
                  </a:lnTo>
                  <a:lnTo>
                    <a:pt x="56" y="4"/>
                  </a:lnTo>
                  <a:lnTo>
                    <a:pt x="54" y="2"/>
                  </a:lnTo>
                  <a:lnTo>
                    <a:pt x="5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5" name="Freeform 271"/>
            <p:cNvSpPr>
              <a:spLocks/>
            </p:cNvSpPr>
            <p:nvPr/>
          </p:nvSpPr>
          <p:spPr bwMode="auto">
            <a:xfrm>
              <a:off x="1271" y="2572"/>
              <a:ext cx="28" cy="7"/>
            </a:xfrm>
            <a:custGeom>
              <a:avLst/>
              <a:gdLst>
                <a:gd name="T0" fmla="*/ 1 w 56"/>
                <a:gd name="T1" fmla="*/ 0 h 13"/>
                <a:gd name="T2" fmla="*/ 1 w 56"/>
                <a:gd name="T3" fmla="*/ 0 h 13"/>
                <a:gd name="T4" fmla="*/ 1 w 56"/>
                <a:gd name="T5" fmla="*/ 0 h 13"/>
                <a:gd name="T6" fmla="*/ 1 w 56"/>
                <a:gd name="T7" fmla="*/ 1 h 13"/>
                <a:gd name="T8" fmla="*/ 0 w 56"/>
                <a:gd name="T9" fmla="*/ 1 h 13"/>
                <a:gd name="T10" fmla="*/ 0 w 56"/>
                <a:gd name="T11" fmla="*/ 1 h 13"/>
                <a:gd name="T12" fmla="*/ 1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3"/>
                  </a:lnTo>
                  <a:lnTo>
                    <a:pt x="0" y="5"/>
                  </a:lnTo>
                  <a:lnTo>
                    <a:pt x="2" y="7"/>
                  </a:lnTo>
                  <a:lnTo>
                    <a:pt x="4" y="9"/>
                  </a:lnTo>
                  <a:lnTo>
                    <a:pt x="6" y="11"/>
                  </a:lnTo>
                  <a:lnTo>
                    <a:pt x="51" y="13"/>
                  </a:lnTo>
                  <a:lnTo>
                    <a:pt x="52" y="13"/>
                  </a:lnTo>
                  <a:lnTo>
                    <a:pt x="54" y="11"/>
                  </a:lnTo>
                  <a:lnTo>
                    <a:pt x="56" y="9"/>
                  </a:lnTo>
                  <a:lnTo>
                    <a:pt x="56" y="7"/>
                  </a:lnTo>
                  <a:lnTo>
                    <a:pt x="56" y="5"/>
                  </a:lnTo>
                  <a:lnTo>
                    <a:pt x="56" y="3"/>
                  </a:lnTo>
                  <a:lnTo>
                    <a:pt x="54" y="2"/>
                  </a:lnTo>
                  <a:lnTo>
                    <a:pt x="5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6" name="Freeform 272"/>
            <p:cNvSpPr>
              <a:spLocks/>
            </p:cNvSpPr>
            <p:nvPr/>
          </p:nvSpPr>
          <p:spPr bwMode="auto">
            <a:xfrm>
              <a:off x="1310" y="2574"/>
              <a:ext cx="28" cy="7"/>
            </a:xfrm>
            <a:custGeom>
              <a:avLst/>
              <a:gdLst>
                <a:gd name="T0" fmla="*/ 1 w 56"/>
                <a:gd name="T1" fmla="*/ 0 h 13"/>
                <a:gd name="T2" fmla="*/ 1 w 56"/>
                <a:gd name="T3" fmla="*/ 0 h 13"/>
                <a:gd name="T4" fmla="*/ 1 w 56"/>
                <a:gd name="T5" fmla="*/ 0 h 13"/>
                <a:gd name="T6" fmla="*/ 1 w 56"/>
                <a:gd name="T7" fmla="*/ 1 h 13"/>
                <a:gd name="T8" fmla="*/ 0 w 56"/>
                <a:gd name="T9" fmla="*/ 1 h 13"/>
                <a:gd name="T10" fmla="*/ 0 w 56"/>
                <a:gd name="T11" fmla="*/ 1 h 13"/>
                <a:gd name="T12" fmla="*/ 1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6"/>
                  </a:lnTo>
                  <a:lnTo>
                    <a:pt x="2" y="8"/>
                  </a:lnTo>
                  <a:lnTo>
                    <a:pt x="4" y="10"/>
                  </a:lnTo>
                  <a:lnTo>
                    <a:pt x="6" y="12"/>
                  </a:lnTo>
                  <a:lnTo>
                    <a:pt x="51" y="13"/>
                  </a:lnTo>
                  <a:lnTo>
                    <a:pt x="52" y="13"/>
                  </a:lnTo>
                  <a:lnTo>
                    <a:pt x="54" y="12"/>
                  </a:lnTo>
                  <a:lnTo>
                    <a:pt x="56" y="10"/>
                  </a:lnTo>
                  <a:lnTo>
                    <a:pt x="56" y="8"/>
                  </a:lnTo>
                  <a:lnTo>
                    <a:pt x="56" y="6"/>
                  </a:lnTo>
                  <a:lnTo>
                    <a:pt x="56" y="4"/>
                  </a:lnTo>
                  <a:lnTo>
                    <a:pt x="54" y="2"/>
                  </a:lnTo>
                  <a:lnTo>
                    <a:pt x="52"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7" name="Freeform 273"/>
            <p:cNvSpPr>
              <a:spLocks/>
            </p:cNvSpPr>
            <p:nvPr/>
          </p:nvSpPr>
          <p:spPr bwMode="auto">
            <a:xfrm>
              <a:off x="1349" y="2576"/>
              <a:ext cx="28" cy="7"/>
            </a:xfrm>
            <a:custGeom>
              <a:avLst/>
              <a:gdLst>
                <a:gd name="T0" fmla="*/ 1 w 56"/>
                <a:gd name="T1" fmla="*/ 0 h 13"/>
                <a:gd name="T2" fmla="*/ 1 w 56"/>
                <a:gd name="T3" fmla="*/ 0 h 13"/>
                <a:gd name="T4" fmla="*/ 1 w 56"/>
                <a:gd name="T5" fmla="*/ 0 h 13"/>
                <a:gd name="T6" fmla="*/ 1 w 56"/>
                <a:gd name="T7" fmla="*/ 1 h 13"/>
                <a:gd name="T8" fmla="*/ 0 w 56"/>
                <a:gd name="T9" fmla="*/ 1 h 13"/>
                <a:gd name="T10" fmla="*/ 0 w 56"/>
                <a:gd name="T11" fmla="*/ 1 h 13"/>
                <a:gd name="T12" fmla="*/ 1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6"/>
                  </a:lnTo>
                  <a:lnTo>
                    <a:pt x="2" y="8"/>
                  </a:lnTo>
                  <a:lnTo>
                    <a:pt x="4" y="9"/>
                  </a:lnTo>
                  <a:lnTo>
                    <a:pt x="6" y="11"/>
                  </a:lnTo>
                  <a:lnTo>
                    <a:pt x="51" y="13"/>
                  </a:lnTo>
                  <a:lnTo>
                    <a:pt x="53" y="13"/>
                  </a:lnTo>
                  <a:lnTo>
                    <a:pt x="54" y="13"/>
                  </a:lnTo>
                  <a:lnTo>
                    <a:pt x="56" y="11"/>
                  </a:lnTo>
                  <a:lnTo>
                    <a:pt x="56" y="9"/>
                  </a:lnTo>
                  <a:lnTo>
                    <a:pt x="56" y="8"/>
                  </a:lnTo>
                  <a:lnTo>
                    <a:pt x="56" y="6"/>
                  </a:lnTo>
                  <a:lnTo>
                    <a:pt x="54" y="4"/>
                  </a:lnTo>
                  <a:lnTo>
                    <a:pt x="5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8" name="Freeform 274"/>
            <p:cNvSpPr>
              <a:spLocks/>
            </p:cNvSpPr>
            <p:nvPr/>
          </p:nvSpPr>
          <p:spPr bwMode="auto">
            <a:xfrm>
              <a:off x="1388" y="2578"/>
              <a:ext cx="28" cy="6"/>
            </a:xfrm>
            <a:custGeom>
              <a:avLst/>
              <a:gdLst>
                <a:gd name="T0" fmla="*/ 1 w 55"/>
                <a:gd name="T1" fmla="*/ 0 h 13"/>
                <a:gd name="T2" fmla="*/ 1 w 55"/>
                <a:gd name="T3" fmla="*/ 0 h 13"/>
                <a:gd name="T4" fmla="*/ 1 w 55"/>
                <a:gd name="T5" fmla="*/ 0 h 13"/>
                <a:gd name="T6" fmla="*/ 1 w 55"/>
                <a:gd name="T7" fmla="*/ 0 h 13"/>
                <a:gd name="T8" fmla="*/ 0 w 55"/>
                <a:gd name="T9" fmla="*/ 0 h 13"/>
                <a:gd name="T10" fmla="*/ 0 w 55"/>
                <a:gd name="T11" fmla="*/ 0 h 13"/>
                <a:gd name="T12" fmla="*/ 1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7" y="0"/>
                  </a:moveTo>
                  <a:lnTo>
                    <a:pt x="5" y="0"/>
                  </a:lnTo>
                  <a:lnTo>
                    <a:pt x="3" y="0"/>
                  </a:lnTo>
                  <a:lnTo>
                    <a:pt x="1" y="2"/>
                  </a:lnTo>
                  <a:lnTo>
                    <a:pt x="0" y="4"/>
                  </a:lnTo>
                  <a:lnTo>
                    <a:pt x="0" y="5"/>
                  </a:lnTo>
                  <a:lnTo>
                    <a:pt x="1" y="7"/>
                  </a:lnTo>
                  <a:lnTo>
                    <a:pt x="3" y="9"/>
                  </a:lnTo>
                  <a:lnTo>
                    <a:pt x="5" y="11"/>
                  </a:lnTo>
                  <a:lnTo>
                    <a:pt x="50" y="13"/>
                  </a:lnTo>
                  <a:lnTo>
                    <a:pt x="52" y="11"/>
                  </a:lnTo>
                  <a:lnTo>
                    <a:pt x="53" y="9"/>
                  </a:lnTo>
                  <a:lnTo>
                    <a:pt x="55" y="7"/>
                  </a:lnTo>
                  <a:lnTo>
                    <a:pt x="53" y="5"/>
                  </a:lnTo>
                  <a:lnTo>
                    <a:pt x="52" y="4"/>
                  </a:lnTo>
                  <a:lnTo>
                    <a:pt x="52"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89" name="Freeform 275"/>
            <p:cNvSpPr>
              <a:spLocks/>
            </p:cNvSpPr>
            <p:nvPr/>
          </p:nvSpPr>
          <p:spPr bwMode="auto">
            <a:xfrm>
              <a:off x="1427" y="2580"/>
              <a:ext cx="28" cy="6"/>
            </a:xfrm>
            <a:custGeom>
              <a:avLst/>
              <a:gdLst>
                <a:gd name="T0" fmla="*/ 1 w 55"/>
                <a:gd name="T1" fmla="*/ 0 h 13"/>
                <a:gd name="T2" fmla="*/ 1 w 55"/>
                <a:gd name="T3" fmla="*/ 0 h 13"/>
                <a:gd name="T4" fmla="*/ 1 w 55"/>
                <a:gd name="T5" fmla="*/ 0 h 13"/>
                <a:gd name="T6" fmla="*/ 1 w 55"/>
                <a:gd name="T7" fmla="*/ 0 h 13"/>
                <a:gd name="T8" fmla="*/ 0 w 55"/>
                <a:gd name="T9" fmla="*/ 0 h 13"/>
                <a:gd name="T10" fmla="*/ 0 w 55"/>
                <a:gd name="T11" fmla="*/ 0 h 13"/>
                <a:gd name="T12" fmla="*/ 1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7" y="0"/>
                  </a:moveTo>
                  <a:lnTo>
                    <a:pt x="5" y="0"/>
                  </a:lnTo>
                  <a:lnTo>
                    <a:pt x="3" y="0"/>
                  </a:lnTo>
                  <a:lnTo>
                    <a:pt x="1" y="1"/>
                  </a:lnTo>
                  <a:lnTo>
                    <a:pt x="0" y="3"/>
                  </a:lnTo>
                  <a:lnTo>
                    <a:pt x="0" y="5"/>
                  </a:lnTo>
                  <a:lnTo>
                    <a:pt x="1" y="7"/>
                  </a:lnTo>
                  <a:lnTo>
                    <a:pt x="3" y="9"/>
                  </a:lnTo>
                  <a:lnTo>
                    <a:pt x="5" y="11"/>
                  </a:lnTo>
                  <a:lnTo>
                    <a:pt x="48" y="13"/>
                  </a:lnTo>
                  <a:lnTo>
                    <a:pt x="50" y="13"/>
                  </a:lnTo>
                  <a:lnTo>
                    <a:pt x="52" y="13"/>
                  </a:lnTo>
                  <a:lnTo>
                    <a:pt x="53" y="11"/>
                  </a:lnTo>
                  <a:lnTo>
                    <a:pt x="55" y="9"/>
                  </a:lnTo>
                  <a:lnTo>
                    <a:pt x="55" y="7"/>
                  </a:lnTo>
                  <a:lnTo>
                    <a:pt x="53" y="5"/>
                  </a:lnTo>
                  <a:lnTo>
                    <a:pt x="52" y="3"/>
                  </a:lnTo>
                  <a:lnTo>
                    <a:pt x="50" y="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0" name="Freeform 276"/>
            <p:cNvSpPr>
              <a:spLocks/>
            </p:cNvSpPr>
            <p:nvPr/>
          </p:nvSpPr>
          <p:spPr bwMode="auto">
            <a:xfrm>
              <a:off x="1466" y="2582"/>
              <a:ext cx="28" cy="6"/>
            </a:xfrm>
            <a:custGeom>
              <a:avLst/>
              <a:gdLst>
                <a:gd name="T0" fmla="*/ 1 w 55"/>
                <a:gd name="T1" fmla="*/ 0 h 13"/>
                <a:gd name="T2" fmla="*/ 1 w 55"/>
                <a:gd name="T3" fmla="*/ 0 h 13"/>
                <a:gd name="T4" fmla="*/ 1 w 55"/>
                <a:gd name="T5" fmla="*/ 0 h 13"/>
                <a:gd name="T6" fmla="*/ 0 w 55"/>
                <a:gd name="T7" fmla="*/ 0 h 13"/>
                <a:gd name="T8" fmla="*/ 0 w 55"/>
                <a:gd name="T9" fmla="*/ 0 h 13"/>
                <a:gd name="T10" fmla="*/ 0 w 55"/>
                <a:gd name="T11" fmla="*/ 0 h 13"/>
                <a:gd name="T12" fmla="*/ 0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5" y="0"/>
                  </a:moveTo>
                  <a:lnTo>
                    <a:pt x="3" y="0"/>
                  </a:lnTo>
                  <a:lnTo>
                    <a:pt x="2" y="0"/>
                  </a:lnTo>
                  <a:lnTo>
                    <a:pt x="0" y="2"/>
                  </a:lnTo>
                  <a:lnTo>
                    <a:pt x="0" y="4"/>
                  </a:lnTo>
                  <a:lnTo>
                    <a:pt x="0" y="6"/>
                  </a:lnTo>
                  <a:lnTo>
                    <a:pt x="0" y="8"/>
                  </a:lnTo>
                  <a:lnTo>
                    <a:pt x="2" y="10"/>
                  </a:lnTo>
                  <a:lnTo>
                    <a:pt x="3" y="11"/>
                  </a:lnTo>
                  <a:lnTo>
                    <a:pt x="48" y="13"/>
                  </a:lnTo>
                  <a:lnTo>
                    <a:pt x="50" y="13"/>
                  </a:lnTo>
                  <a:lnTo>
                    <a:pt x="52" y="13"/>
                  </a:lnTo>
                  <a:lnTo>
                    <a:pt x="54" y="11"/>
                  </a:lnTo>
                  <a:lnTo>
                    <a:pt x="55" y="10"/>
                  </a:lnTo>
                  <a:lnTo>
                    <a:pt x="55" y="8"/>
                  </a:lnTo>
                  <a:lnTo>
                    <a:pt x="54" y="6"/>
                  </a:lnTo>
                  <a:lnTo>
                    <a:pt x="52" y="4"/>
                  </a:lnTo>
                  <a:lnTo>
                    <a:pt x="50"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1" name="Freeform 277"/>
            <p:cNvSpPr>
              <a:spLocks/>
            </p:cNvSpPr>
            <p:nvPr/>
          </p:nvSpPr>
          <p:spPr bwMode="auto">
            <a:xfrm>
              <a:off x="1505" y="2584"/>
              <a:ext cx="28" cy="6"/>
            </a:xfrm>
            <a:custGeom>
              <a:avLst/>
              <a:gdLst>
                <a:gd name="T0" fmla="*/ 1 w 55"/>
                <a:gd name="T1" fmla="*/ 0 h 13"/>
                <a:gd name="T2" fmla="*/ 1 w 55"/>
                <a:gd name="T3" fmla="*/ 0 h 13"/>
                <a:gd name="T4" fmla="*/ 1 w 55"/>
                <a:gd name="T5" fmla="*/ 0 h 13"/>
                <a:gd name="T6" fmla="*/ 0 w 55"/>
                <a:gd name="T7" fmla="*/ 0 h 13"/>
                <a:gd name="T8" fmla="*/ 0 w 55"/>
                <a:gd name="T9" fmla="*/ 0 h 13"/>
                <a:gd name="T10" fmla="*/ 0 w 55"/>
                <a:gd name="T11" fmla="*/ 0 h 13"/>
                <a:gd name="T12" fmla="*/ 0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5" y="0"/>
                  </a:moveTo>
                  <a:lnTo>
                    <a:pt x="3" y="0"/>
                  </a:lnTo>
                  <a:lnTo>
                    <a:pt x="2" y="2"/>
                  </a:lnTo>
                  <a:lnTo>
                    <a:pt x="0" y="4"/>
                  </a:lnTo>
                  <a:lnTo>
                    <a:pt x="0" y="6"/>
                  </a:lnTo>
                  <a:lnTo>
                    <a:pt x="0" y="7"/>
                  </a:lnTo>
                  <a:lnTo>
                    <a:pt x="0" y="9"/>
                  </a:lnTo>
                  <a:lnTo>
                    <a:pt x="2" y="11"/>
                  </a:lnTo>
                  <a:lnTo>
                    <a:pt x="3" y="11"/>
                  </a:lnTo>
                  <a:lnTo>
                    <a:pt x="48" y="13"/>
                  </a:lnTo>
                  <a:lnTo>
                    <a:pt x="50" y="13"/>
                  </a:lnTo>
                  <a:lnTo>
                    <a:pt x="52" y="13"/>
                  </a:lnTo>
                  <a:lnTo>
                    <a:pt x="54" y="11"/>
                  </a:lnTo>
                  <a:lnTo>
                    <a:pt x="55" y="9"/>
                  </a:lnTo>
                  <a:lnTo>
                    <a:pt x="55" y="7"/>
                  </a:lnTo>
                  <a:lnTo>
                    <a:pt x="54" y="6"/>
                  </a:lnTo>
                  <a:lnTo>
                    <a:pt x="52" y="4"/>
                  </a:lnTo>
                  <a:lnTo>
                    <a:pt x="50"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2" name="Freeform 278"/>
            <p:cNvSpPr>
              <a:spLocks/>
            </p:cNvSpPr>
            <p:nvPr/>
          </p:nvSpPr>
          <p:spPr bwMode="auto">
            <a:xfrm>
              <a:off x="1544" y="2585"/>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5" y="0"/>
                  </a:moveTo>
                  <a:lnTo>
                    <a:pt x="3" y="0"/>
                  </a:lnTo>
                  <a:lnTo>
                    <a:pt x="2" y="2"/>
                  </a:lnTo>
                  <a:lnTo>
                    <a:pt x="0" y="3"/>
                  </a:lnTo>
                  <a:lnTo>
                    <a:pt x="0" y="5"/>
                  </a:lnTo>
                  <a:lnTo>
                    <a:pt x="0" y="7"/>
                  </a:lnTo>
                  <a:lnTo>
                    <a:pt x="0" y="9"/>
                  </a:lnTo>
                  <a:lnTo>
                    <a:pt x="2" y="11"/>
                  </a:lnTo>
                  <a:lnTo>
                    <a:pt x="3" y="11"/>
                  </a:lnTo>
                  <a:lnTo>
                    <a:pt x="48" y="13"/>
                  </a:lnTo>
                  <a:lnTo>
                    <a:pt x="50" y="13"/>
                  </a:lnTo>
                  <a:lnTo>
                    <a:pt x="52" y="13"/>
                  </a:lnTo>
                  <a:lnTo>
                    <a:pt x="54" y="11"/>
                  </a:lnTo>
                  <a:lnTo>
                    <a:pt x="56" y="9"/>
                  </a:lnTo>
                  <a:lnTo>
                    <a:pt x="56" y="7"/>
                  </a:lnTo>
                  <a:lnTo>
                    <a:pt x="54" y="5"/>
                  </a:lnTo>
                  <a:lnTo>
                    <a:pt x="52" y="3"/>
                  </a:lnTo>
                  <a:lnTo>
                    <a:pt x="50"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3" name="Freeform 279"/>
            <p:cNvSpPr>
              <a:spLocks/>
            </p:cNvSpPr>
            <p:nvPr/>
          </p:nvSpPr>
          <p:spPr bwMode="auto">
            <a:xfrm>
              <a:off x="1583" y="2587"/>
              <a:ext cx="28" cy="7"/>
            </a:xfrm>
            <a:custGeom>
              <a:avLst/>
              <a:gdLst>
                <a:gd name="T0" fmla="*/ 1 w 56"/>
                <a:gd name="T1" fmla="*/ 0 h 14"/>
                <a:gd name="T2" fmla="*/ 1 w 56"/>
                <a:gd name="T3" fmla="*/ 0 h 14"/>
                <a:gd name="T4" fmla="*/ 1 w 56"/>
                <a:gd name="T5" fmla="*/ 1 h 14"/>
                <a:gd name="T6" fmla="*/ 0 w 56"/>
                <a:gd name="T7" fmla="*/ 1 h 14"/>
                <a:gd name="T8" fmla="*/ 0 w 56"/>
                <a:gd name="T9" fmla="*/ 1 h 14"/>
                <a:gd name="T10" fmla="*/ 0 w 56"/>
                <a:gd name="T11" fmla="*/ 1 h 14"/>
                <a:gd name="T12" fmla="*/ 0 w 56"/>
                <a:gd name="T13" fmla="*/ 1 h 14"/>
                <a:gd name="T14" fmla="*/ 1 w 56"/>
                <a:gd name="T15" fmla="*/ 1 h 14"/>
                <a:gd name="T16" fmla="*/ 1 w 56"/>
                <a:gd name="T17" fmla="*/ 1 h 14"/>
                <a:gd name="T18" fmla="*/ 1 w 56"/>
                <a:gd name="T19" fmla="*/ 1 h 14"/>
                <a:gd name="T20" fmla="*/ 1 w 56"/>
                <a:gd name="T21" fmla="*/ 1 h 14"/>
                <a:gd name="T22" fmla="*/ 1 w 56"/>
                <a:gd name="T23" fmla="*/ 1 h 14"/>
                <a:gd name="T24" fmla="*/ 1 w 56"/>
                <a:gd name="T25" fmla="*/ 1 h 14"/>
                <a:gd name="T26" fmla="*/ 1 w 56"/>
                <a:gd name="T27" fmla="*/ 1 h 14"/>
                <a:gd name="T28" fmla="*/ 1 w 56"/>
                <a:gd name="T29" fmla="*/ 1 h 14"/>
                <a:gd name="T30" fmla="*/ 1 w 56"/>
                <a:gd name="T31" fmla="*/ 1 h 14"/>
                <a:gd name="T32" fmla="*/ 1 w 56"/>
                <a:gd name="T33" fmla="*/ 1 h 14"/>
                <a:gd name="T34" fmla="*/ 1 w 56"/>
                <a:gd name="T35" fmla="*/ 1 h 14"/>
                <a:gd name="T36" fmla="*/ 1 w 56"/>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4"/>
                <a:gd name="T59" fmla="*/ 56 w 56"/>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4">
                  <a:moveTo>
                    <a:pt x="5" y="0"/>
                  </a:moveTo>
                  <a:lnTo>
                    <a:pt x="4" y="0"/>
                  </a:lnTo>
                  <a:lnTo>
                    <a:pt x="2" y="2"/>
                  </a:lnTo>
                  <a:lnTo>
                    <a:pt x="0" y="4"/>
                  </a:lnTo>
                  <a:lnTo>
                    <a:pt x="0" y="6"/>
                  </a:lnTo>
                  <a:lnTo>
                    <a:pt x="0" y="8"/>
                  </a:lnTo>
                  <a:lnTo>
                    <a:pt x="0" y="10"/>
                  </a:lnTo>
                  <a:lnTo>
                    <a:pt x="2" y="12"/>
                  </a:lnTo>
                  <a:lnTo>
                    <a:pt x="4" y="12"/>
                  </a:lnTo>
                  <a:lnTo>
                    <a:pt x="48" y="14"/>
                  </a:lnTo>
                  <a:lnTo>
                    <a:pt x="50" y="14"/>
                  </a:lnTo>
                  <a:lnTo>
                    <a:pt x="52" y="14"/>
                  </a:lnTo>
                  <a:lnTo>
                    <a:pt x="54" y="12"/>
                  </a:lnTo>
                  <a:lnTo>
                    <a:pt x="56" y="10"/>
                  </a:lnTo>
                  <a:lnTo>
                    <a:pt x="56" y="8"/>
                  </a:lnTo>
                  <a:lnTo>
                    <a:pt x="54" y="6"/>
                  </a:lnTo>
                  <a:lnTo>
                    <a:pt x="52" y="4"/>
                  </a:lnTo>
                  <a:lnTo>
                    <a:pt x="50"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4" name="Freeform 280"/>
            <p:cNvSpPr>
              <a:spLocks/>
            </p:cNvSpPr>
            <p:nvPr/>
          </p:nvSpPr>
          <p:spPr bwMode="auto">
            <a:xfrm>
              <a:off x="1622" y="2589"/>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5" y="0"/>
                  </a:moveTo>
                  <a:lnTo>
                    <a:pt x="4" y="0"/>
                  </a:lnTo>
                  <a:lnTo>
                    <a:pt x="2" y="2"/>
                  </a:lnTo>
                  <a:lnTo>
                    <a:pt x="0" y="4"/>
                  </a:lnTo>
                  <a:lnTo>
                    <a:pt x="0" y="6"/>
                  </a:lnTo>
                  <a:lnTo>
                    <a:pt x="0" y="8"/>
                  </a:lnTo>
                  <a:lnTo>
                    <a:pt x="0" y="10"/>
                  </a:lnTo>
                  <a:lnTo>
                    <a:pt x="2" y="11"/>
                  </a:lnTo>
                  <a:lnTo>
                    <a:pt x="4" y="11"/>
                  </a:lnTo>
                  <a:lnTo>
                    <a:pt x="48" y="13"/>
                  </a:lnTo>
                  <a:lnTo>
                    <a:pt x="50" y="13"/>
                  </a:lnTo>
                  <a:lnTo>
                    <a:pt x="52" y="13"/>
                  </a:lnTo>
                  <a:lnTo>
                    <a:pt x="54" y="11"/>
                  </a:lnTo>
                  <a:lnTo>
                    <a:pt x="56" y="10"/>
                  </a:lnTo>
                  <a:lnTo>
                    <a:pt x="56" y="8"/>
                  </a:lnTo>
                  <a:lnTo>
                    <a:pt x="54" y="6"/>
                  </a:lnTo>
                  <a:lnTo>
                    <a:pt x="52" y="4"/>
                  </a:lnTo>
                  <a:lnTo>
                    <a:pt x="50"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5" name="Freeform 281"/>
            <p:cNvSpPr>
              <a:spLocks/>
            </p:cNvSpPr>
            <p:nvPr/>
          </p:nvSpPr>
          <p:spPr bwMode="auto">
            <a:xfrm>
              <a:off x="1661" y="2591"/>
              <a:ext cx="28" cy="6"/>
            </a:xfrm>
            <a:custGeom>
              <a:avLst/>
              <a:gdLst>
                <a:gd name="T0" fmla="*/ 1 w 56"/>
                <a:gd name="T1" fmla="*/ 0 h 13"/>
                <a:gd name="T2" fmla="*/ 1 w 56"/>
                <a:gd name="T3" fmla="*/ 0 h 13"/>
                <a:gd name="T4" fmla="*/ 1 w 56"/>
                <a:gd name="T5" fmla="*/ 0 h 13"/>
                <a:gd name="T6" fmla="*/ 0 w 56"/>
                <a:gd name="T7" fmla="*/ 0 h 13"/>
                <a:gd name="T8" fmla="*/ 0 w 56"/>
                <a:gd name="T9" fmla="*/ 0 h 13"/>
                <a:gd name="T10" fmla="*/ 0 w 56"/>
                <a:gd name="T11" fmla="*/ 0 h 13"/>
                <a:gd name="T12" fmla="*/ 0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4"/>
                  </a:lnTo>
                  <a:lnTo>
                    <a:pt x="0" y="6"/>
                  </a:lnTo>
                  <a:lnTo>
                    <a:pt x="0" y="7"/>
                  </a:lnTo>
                  <a:lnTo>
                    <a:pt x="0" y="9"/>
                  </a:lnTo>
                  <a:lnTo>
                    <a:pt x="2" y="11"/>
                  </a:lnTo>
                  <a:lnTo>
                    <a:pt x="4" y="11"/>
                  </a:lnTo>
                  <a:lnTo>
                    <a:pt x="48" y="13"/>
                  </a:lnTo>
                  <a:lnTo>
                    <a:pt x="50" y="13"/>
                  </a:lnTo>
                  <a:lnTo>
                    <a:pt x="52" y="13"/>
                  </a:lnTo>
                  <a:lnTo>
                    <a:pt x="54" y="11"/>
                  </a:lnTo>
                  <a:lnTo>
                    <a:pt x="56" y="9"/>
                  </a:lnTo>
                  <a:lnTo>
                    <a:pt x="56" y="7"/>
                  </a:lnTo>
                  <a:lnTo>
                    <a:pt x="54" y="6"/>
                  </a:lnTo>
                  <a:lnTo>
                    <a:pt x="52" y="4"/>
                  </a:lnTo>
                  <a:lnTo>
                    <a:pt x="50"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6" name="Freeform 282"/>
            <p:cNvSpPr>
              <a:spLocks/>
            </p:cNvSpPr>
            <p:nvPr/>
          </p:nvSpPr>
          <p:spPr bwMode="auto">
            <a:xfrm>
              <a:off x="1700" y="2593"/>
              <a:ext cx="28" cy="6"/>
            </a:xfrm>
            <a:custGeom>
              <a:avLst/>
              <a:gdLst>
                <a:gd name="T0" fmla="*/ 1 w 56"/>
                <a:gd name="T1" fmla="*/ 0 h 13"/>
                <a:gd name="T2" fmla="*/ 1 w 56"/>
                <a:gd name="T3" fmla="*/ 0 h 13"/>
                <a:gd name="T4" fmla="*/ 1 w 56"/>
                <a:gd name="T5" fmla="*/ 0 h 13"/>
                <a:gd name="T6" fmla="*/ 0 w 56"/>
                <a:gd name="T7" fmla="*/ 0 h 13"/>
                <a:gd name="T8" fmla="*/ 0 w 56"/>
                <a:gd name="T9" fmla="*/ 0 h 13"/>
                <a:gd name="T10" fmla="*/ 0 w 56"/>
                <a:gd name="T11" fmla="*/ 0 h 13"/>
                <a:gd name="T12" fmla="*/ 0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3"/>
                  </a:lnTo>
                  <a:lnTo>
                    <a:pt x="0" y="5"/>
                  </a:lnTo>
                  <a:lnTo>
                    <a:pt x="0" y="7"/>
                  </a:lnTo>
                  <a:lnTo>
                    <a:pt x="0" y="9"/>
                  </a:lnTo>
                  <a:lnTo>
                    <a:pt x="2" y="11"/>
                  </a:lnTo>
                  <a:lnTo>
                    <a:pt x="4" y="11"/>
                  </a:lnTo>
                  <a:lnTo>
                    <a:pt x="48" y="13"/>
                  </a:lnTo>
                  <a:lnTo>
                    <a:pt x="50" y="13"/>
                  </a:lnTo>
                  <a:lnTo>
                    <a:pt x="52" y="13"/>
                  </a:lnTo>
                  <a:lnTo>
                    <a:pt x="54" y="11"/>
                  </a:lnTo>
                  <a:lnTo>
                    <a:pt x="56" y="9"/>
                  </a:lnTo>
                  <a:lnTo>
                    <a:pt x="56" y="7"/>
                  </a:lnTo>
                  <a:lnTo>
                    <a:pt x="54" y="5"/>
                  </a:lnTo>
                  <a:lnTo>
                    <a:pt x="52" y="3"/>
                  </a:lnTo>
                  <a:lnTo>
                    <a:pt x="50"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7" name="Freeform 283"/>
            <p:cNvSpPr>
              <a:spLocks/>
            </p:cNvSpPr>
            <p:nvPr/>
          </p:nvSpPr>
          <p:spPr bwMode="auto">
            <a:xfrm>
              <a:off x="1740" y="2595"/>
              <a:ext cx="27" cy="6"/>
            </a:xfrm>
            <a:custGeom>
              <a:avLst/>
              <a:gdLst>
                <a:gd name="T0" fmla="*/ 0 w 56"/>
                <a:gd name="T1" fmla="*/ 0 h 13"/>
                <a:gd name="T2" fmla="*/ 0 w 56"/>
                <a:gd name="T3" fmla="*/ 0 h 13"/>
                <a:gd name="T4" fmla="*/ 0 w 56"/>
                <a:gd name="T5" fmla="*/ 0 h 13"/>
                <a:gd name="T6" fmla="*/ 0 w 56"/>
                <a:gd name="T7" fmla="*/ 0 h 13"/>
                <a:gd name="T8" fmla="*/ 0 w 56"/>
                <a:gd name="T9" fmla="*/ 0 h 13"/>
                <a:gd name="T10" fmla="*/ 0 w 56"/>
                <a:gd name="T11" fmla="*/ 0 h 13"/>
                <a:gd name="T12" fmla="*/ 0 w 56"/>
                <a:gd name="T13" fmla="*/ 0 h 13"/>
                <a:gd name="T14" fmla="*/ 0 w 56"/>
                <a:gd name="T15" fmla="*/ 0 h 13"/>
                <a:gd name="T16" fmla="*/ 0 w 56"/>
                <a:gd name="T17" fmla="*/ 0 h 13"/>
                <a:gd name="T18" fmla="*/ 0 w 56"/>
                <a:gd name="T19" fmla="*/ 0 h 13"/>
                <a:gd name="T20" fmla="*/ 0 w 56"/>
                <a:gd name="T21" fmla="*/ 0 h 13"/>
                <a:gd name="T22" fmla="*/ 0 w 56"/>
                <a:gd name="T23" fmla="*/ 0 h 13"/>
                <a:gd name="T24" fmla="*/ 0 w 56"/>
                <a:gd name="T25" fmla="*/ 0 h 13"/>
                <a:gd name="T26" fmla="*/ 0 w 56"/>
                <a:gd name="T27" fmla="*/ 0 h 13"/>
                <a:gd name="T28" fmla="*/ 0 w 56"/>
                <a:gd name="T29" fmla="*/ 0 h 13"/>
                <a:gd name="T30" fmla="*/ 0 w 56"/>
                <a:gd name="T31" fmla="*/ 0 h 13"/>
                <a:gd name="T32" fmla="*/ 0 w 56"/>
                <a:gd name="T33" fmla="*/ 0 h 13"/>
                <a:gd name="T34" fmla="*/ 0 w 56"/>
                <a:gd name="T35" fmla="*/ 0 h 13"/>
                <a:gd name="T36" fmla="*/ 0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4"/>
                  </a:lnTo>
                  <a:lnTo>
                    <a:pt x="0" y="6"/>
                  </a:lnTo>
                  <a:lnTo>
                    <a:pt x="0" y="8"/>
                  </a:lnTo>
                  <a:lnTo>
                    <a:pt x="0" y="10"/>
                  </a:lnTo>
                  <a:lnTo>
                    <a:pt x="2" y="12"/>
                  </a:lnTo>
                  <a:lnTo>
                    <a:pt x="4" y="12"/>
                  </a:lnTo>
                  <a:lnTo>
                    <a:pt x="48" y="13"/>
                  </a:lnTo>
                  <a:lnTo>
                    <a:pt x="50" y="13"/>
                  </a:lnTo>
                  <a:lnTo>
                    <a:pt x="52" y="13"/>
                  </a:lnTo>
                  <a:lnTo>
                    <a:pt x="54" y="12"/>
                  </a:lnTo>
                  <a:lnTo>
                    <a:pt x="56" y="10"/>
                  </a:lnTo>
                  <a:lnTo>
                    <a:pt x="56" y="8"/>
                  </a:lnTo>
                  <a:lnTo>
                    <a:pt x="54" y="6"/>
                  </a:lnTo>
                  <a:lnTo>
                    <a:pt x="52" y="4"/>
                  </a:lnTo>
                  <a:lnTo>
                    <a:pt x="50"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8" name="Freeform 284"/>
            <p:cNvSpPr>
              <a:spLocks/>
            </p:cNvSpPr>
            <p:nvPr/>
          </p:nvSpPr>
          <p:spPr bwMode="auto">
            <a:xfrm>
              <a:off x="1779" y="2597"/>
              <a:ext cx="27" cy="7"/>
            </a:xfrm>
            <a:custGeom>
              <a:avLst/>
              <a:gdLst>
                <a:gd name="T0" fmla="*/ 0 w 56"/>
                <a:gd name="T1" fmla="*/ 0 h 15"/>
                <a:gd name="T2" fmla="*/ 0 w 56"/>
                <a:gd name="T3" fmla="*/ 0 h 15"/>
                <a:gd name="T4" fmla="*/ 0 w 56"/>
                <a:gd name="T5" fmla="*/ 0 h 15"/>
                <a:gd name="T6" fmla="*/ 0 w 56"/>
                <a:gd name="T7" fmla="*/ 0 h 15"/>
                <a:gd name="T8" fmla="*/ 0 w 56"/>
                <a:gd name="T9" fmla="*/ 0 h 15"/>
                <a:gd name="T10" fmla="*/ 0 w 56"/>
                <a:gd name="T11" fmla="*/ 0 h 15"/>
                <a:gd name="T12" fmla="*/ 0 w 56"/>
                <a:gd name="T13" fmla="*/ 0 h 15"/>
                <a:gd name="T14" fmla="*/ 0 w 56"/>
                <a:gd name="T15" fmla="*/ 0 h 15"/>
                <a:gd name="T16" fmla="*/ 0 w 56"/>
                <a:gd name="T17" fmla="*/ 0 h 15"/>
                <a:gd name="T18" fmla="*/ 0 w 56"/>
                <a:gd name="T19" fmla="*/ 0 h 15"/>
                <a:gd name="T20" fmla="*/ 0 w 56"/>
                <a:gd name="T21" fmla="*/ 0 h 15"/>
                <a:gd name="T22" fmla="*/ 0 w 56"/>
                <a:gd name="T23" fmla="*/ 0 h 15"/>
                <a:gd name="T24" fmla="*/ 0 w 56"/>
                <a:gd name="T25" fmla="*/ 0 h 15"/>
                <a:gd name="T26" fmla="*/ 0 w 56"/>
                <a:gd name="T27" fmla="*/ 0 h 15"/>
                <a:gd name="T28" fmla="*/ 0 w 56"/>
                <a:gd name="T29" fmla="*/ 0 h 15"/>
                <a:gd name="T30" fmla="*/ 0 w 56"/>
                <a:gd name="T31" fmla="*/ 0 h 15"/>
                <a:gd name="T32" fmla="*/ 0 w 56"/>
                <a:gd name="T33" fmla="*/ 0 h 15"/>
                <a:gd name="T34" fmla="*/ 0 w 56"/>
                <a:gd name="T35" fmla="*/ 0 h 15"/>
                <a:gd name="T36" fmla="*/ 0 w 56"/>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5"/>
                <a:gd name="T59" fmla="*/ 56 w 56"/>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5">
                  <a:moveTo>
                    <a:pt x="6" y="0"/>
                  </a:moveTo>
                  <a:lnTo>
                    <a:pt x="4" y="0"/>
                  </a:lnTo>
                  <a:lnTo>
                    <a:pt x="2" y="2"/>
                  </a:lnTo>
                  <a:lnTo>
                    <a:pt x="0" y="4"/>
                  </a:lnTo>
                  <a:lnTo>
                    <a:pt x="0" y="6"/>
                  </a:lnTo>
                  <a:lnTo>
                    <a:pt x="0" y="8"/>
                  </a:lnTo>
                  <a:lnTo>
                    <a:pt x="0" y="9"/>
                  </a:lnTo>
                  <a:lnTo>
                    <a:pt x="2" y="11"/>
                  </a:lnTo>
                  <a:lnTo>
                    <a:pt x="4" y="11"/>
                  </a:lnTo>
                  <a:lnTo>
                    <a:pt x="48" y="15"/>
                  </a:lnTo>
                  <a:lnTo>
                    <a:pt x="50" y="15"/>
                  </a:lnTo>
                  <a:lnTo>
                    <a:pt x="52" y="13"/>
                  </a:lnTo>
                  <a:lnTo>
                    <a:pt x="54" y="11"/>
                  </a:lnTo>
                  <a:lnTo>
                    <a:pt x="56" y="9"/>
                  </a:lnTo>
                  <a:lnTo>
                    <a:pt x="56" y="8"/>
                  </a:lnTo>
                  <a:lnTo>
                    <a:pt x="54" y="6"/>
                  </a:lnTo>
                  <a:lnTo>
                    <a:pt x="52" y="4"/>
                  </a:lnTo>
                  <a:lnTo>
                    <a:pt x="50"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99" name="Freeform 285"/>
            <p:cNvSpPr>
              <a:spLocks/>
            </p:cNvSpPr>
            <p:nvPr/>
          </p:nvSpPr>
          <p:spPr bwMode="auto">
            <a:xfrm>
              <a:off x="1818" y="2598"/>
              <a:ext cx="27" cy="8"/>
            </a:xfrm>
            <a:custGeom>
              <a:avLst/>
              <a:gdLst>
                <a:gd name="T0" fmla="*/ 1 w 54"/>
                <a:gd name="T1" fmla="*/ 0 h 15"/>
                <a:gd name="T2" fmla="*/ 1 w 54"/>
                <a:gd name="T3" fmla="*/ 0 h 15"/>
                <a:gd name="T4" fmla="*/ 1 w 54"/>
                <a:gd name="T5" fmla="*/ 1 h 15"/>
                <a:gd name="T6" fmla="*/ 0 w 54"/>
                <a:gd name="T7" fmla="*/ 1 h 15"/>
                <a:gd name="T8" fmla="*/ 0 w 54"/>
                <a:gd name="T9" fmla="*/ 1 h 15"/>
                <a:gd name="T10" fmla="*/ 0 w 54"/>
                <a:gd name="T11" fmla="*/ 1 h 15"/>
                <a:gd name="T12" fmla="*/ 0 w 54"/>
                <a:gd name="T13" fmla="*/ 1 h 15"/>
                <a:gd name="T14" fmla="*/ 1 w 54"/>
                <a:gd name="T15" fmla="*/ 1 h 15"/>
                <a:gd name="T16" fmla="*/ 1 w 54"/>
                <a:gd name="T17" fmla="*/ 1 h 15"/>
                <a:gd name="T18" fmla="*/ 1 w 54"/>
                <a:gd name="T19" fmla="*/ 1 h 15"/>
                <a:gd name="T20" fmla="*/ 1 w 54"/>
                <a:gd name="T21" fmla="*/ 1 h 15"/>
                <a:gd name="T22" fmla="*/ 1 w 54"/>
                <a:gd name="T23" fmla="*/ 1 h 15"/>
                <a:gd name="T24" fmla="*/ 1 w 54"/>
                <a:gd name="T25" fmla="*/ 1 h 15"/>
                <a:gd name="T26" fmla="*/ 1 w 54"/>
                <a:gd name="T27" fmla="*/ 1 h 15"/>
                <a:gd name="T28" fmla="*/ 1 w 54"/>
                <a:gd name="T29" fmla="*/ 1 h 15"/>
                <a:gd name="T30" fmla="*/ 1 w 54"/>
                <a:gd name="T31" fmla="*/ 1 h 15"/>
                <a:gd name="T32" fmla="*/ 1 w 54"/>
                <a:gd name="T33" fmla="*/ 1 h 15"/>
                <a:gd name="T34" fmla="*/ 1 w 54"/>
                <a:gd name="T35" fmla="*/ 1 h 15"/>
                <a:gd name="T36" fmla="*/ 1 w 54"/>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5"/>
                <a:gd name="T59" fmla="*/ 54 w 54"/>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5">
                  <a:moveTo>
                    <a:pt x="6" y="0"/>
                  </a:moveTo>
                  <a:lnTo>
                    <a:pt x="4" y="0"/>
                  </a:lnTo>
                  <a:lnTo>
                    <a:pt x="2" y="2"/>
                  </a:lnTo>
                  <a:lnTo>
                    <a:pt x="0" y="4"/>
                  </a:lnTo>
                  <a:lnTo>
                    <a:pt x="0" y="5"/>
                  </a:lnTo>
                  <a:lnTo>
                    <a:pt x="0" y="7"/>
                  </a:lnTo>
                  <a:lnTo>
                    <a:pt x="0" y="9"/>
                  </a:lnTo>
                  <a:lnTo>
                    <a:pt x="2" y="11"/>
                  </a:lnTo>
                  <a:lnTo>
                    <a:pt x="4" y="11"/>
                  </a:lnTo>
                  <a:lnTo>
                    <a:pt x="48" y="15"/>
                  </a:lnTo>
                  <a:lnTo>
                    <a:pt x="50" y="15"/>
                  </a:lnTo>
                  <a:lnTo>
                    <a:pt x="52" y="13"/>
                  </a:lnTo>
                  <a:lnTo>
                    <a:pt x="54" y="11"/>
                  </a:lnTo>
                  <a:lnTo>
                    <a:pt x="54" y="9"/>
                  </a:lnTo>
                  <a:lnTo>
                    <a:pt x="54" y="7"/>
                  </a:lnTo>
                  <a:lnTo>
                    <a:pt x="54" y="5"/>
                  </a:lnTo>
                  <a:lnTo>
                    <a:pt x="52" y="4"/>
                  </a:lnTo>
                  <a:lnTo>
                    <a:pt x="50"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0" name="Freeform 286"/>
            <p:cNvSpPr>
              <a:spLocks/>
            </p:cNvSpPr>
            <p:nvPr/>
          </p:nvSpPr>
          <p:spPr bwMode="auto">
            <a:xfrm>
              <a:off x="1856" y="2600"/>
              <a:ext cx="28" cy="8"/>
            </a:xfrm>
            <a:custGeom>
              <a:avLst/>
              <a:gdLst>
                <a:gd name="T0" fmla="*/ 1 w 56"/>
                <a:gd name="T1" fmla="*/ 0 h 14"/>
                <a:gd name="T2" fmla="*/ 1 w 56"/>
                <a:gd name="T3" fmla="*/ 0 h 14"/>
                <a:gd name="T4" fmla="*/ 1 w 56"/>
                <a:gd name="T5" fmla="*/ 1 h 14"/>
                <a:gd name="T6" fmla="*/ 1 w 56"/>
                <a:gd name="T7" fmla="*/ 1 h 14"/>
                <a:gd name="T8" fmla="*/ 0 w 56"/>
                <a:gd name="T9" fmla="*/ 1 h 14"/>
                <a:gd name="T10" fmla="*/ 0 w 56"/>
                <a:gd name="T11" fmla="*/ 1 h 14"/>
                <a:gd name="T12" fmla="*/ 1 w 56"/>
                <a:gd name="T13" fmla="*/ 1 h 14"/>
                <a:gd name="T14" fmla="*/ 1 w 56"/>
                <a:gd name="T15" fmla="*/ 1 h 14"/>
                <a:gd name="T16" fmla="*/ 1 w 56"/>
                <a:gd name="T17" fmla="*/ 1 h 14"/>
                <a:gd name="T18" fmla="*/ 1 w 56"/>
                <a:gd name="T19" fmla="*/ 1 h 14"/>
                <a:gd name="T20" fmla="*/ 1 w 56"/>
                <a:gd name="T21" fmla="*/ 1 h 14"/>
                <a:gd name="T22" fmla="*/ 1 w 56"/>
                <a:gd name="T23" fmla="*/ 1 h 14"/>
                <a:gd name="T24" fmla="*/ 1 w 56"/>
                <a:gd name="T25" fmla="*/ 1 h 14"/>
                <a:gd name="T26" fmla="*/ 1 w 56"/>
                <a:gd name="T27" fmla="*/ 1 h 14"/>
                <a:gd name="T28" fmla="*/ 1 w 56"/>
                <a:gd name="T29" fmla="*/ 1 h 14"/>
                <a:gd name="T30" fmla="*/ 1 w 56"/>
                <a:gd name="T31" fmla="*/ 1 h 14"/>
                <a:gd name="T32" fmla="*/ 1 w 56"/>
                <a:gd name="T33" fmla="*/ 1 h 14"/>
                <a:gd name="T34" fmla="*/ 1 w 56"/>
                <a:gd name="T35" fmla="*/ 1 h 14"/>
                <a:gd name="T36" fmla="*/ 1 w 56"/>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4"/>
                <a:gd name="T59" fmla="*/ 56 w 56"/>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4">
                  <a:moveTo>
                    <a:pt x="8" y="0"/>
                  </a:moveTo>
                  <a:lnTo>
                    <a:pt x="6" y="0"/>
                  </a:lnTo>
                  <a:lnTo>
                    <a:pt x="4" y="1"/>
                  </a:lnTo>
                  <a:lnTo>
                    <a:pt x="2" y="3"/>
                  </a:lnTo>
                  <a:lnTo>
                    <a:pt x="0" y="5"/>
                  </a:lnTo>
                  <a:lnTo>
                    <a:pt x="0" y="7"/>
                  </a:lnTo>
                  <a:lnTo>
                    <a:pt x="2" y="9"/>
                  </a:lnTo>
                  <a:lnTo>
                    <a:pt x="4" y="11"/>
                  </a:lnTo>
                  <a:lnTo>
                    <a:pt x="6" y="11"/>
                  </a:lnTo>
                  <a:lnTo>
                    <a:pt x="51" y="14"/>
                  </a:lnTo>
                  <a:lnTo>
                    <a:pt x="52" y="14"/>
                  </a:lnTo>
                  <a:lnTo>
                    <a:pt x="54" y="13"/>
                  </a:lnTo>
                  <a:lnTo>
                    <a:pt x="56" y="11"/>
                  </a:lnTo>
                  <a:lnTo>
                    <a:pt x="56" y="9"/>
                  </a:lnTo>
                  <a:lnTo>
                    <a:pt x="56" y="7"/>
                  </a:lnTo>
                  <a:lnTo>
                    <a:pt x="56" y="5"/>
                  </a:lnTo>
                  <a:lnTo>
                    <a:pt x="54" y="3"/>
                  </a:lnTo>
                  <a:lnTo>
                    <a:pt x="52" y="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1" name="Freeform 287"/>
            <p:cNvSpPr>
              <a:spLocks/>
            </p:cNvSpPr>
            <p:nvPr/>
          </p:nvSpPr>
          <p:spPr bwMode="auto">
            <a:xfrm>
              <a:off x="1895" y="2602"/>
              <a:ext cx="28" cy="8"/>
            </a:xfrm>
            <a:custGeom>
              <a:avLst/>
              <a:gdLst>
                <a:gd name="T0" fmla="*/ 1 w 56"/>
                <a:gd name="T1" fmla="*/ 0 h 15"/>
                <a:gd name="T2" fmla="*/ 1 w 56"/>
                <a:gd name="T3" fmla="*/ 0 h 15"/>
                <a:gd name="T4" fmla="*/ 1 w 56"/>
                <a:gd name="T5" fmla="*/ 1 h 15"/>
                <a:gd name="T6" fmla="*/ 1 w 56"/>
                <a:gd name="T7" fmla="*/ 1 h 15"/>
                <a:gd name="T8" fmla="*/ 0 w 56"/>
                <a:gd name="T9" fmla="*/ 1 h 15"/>
                <a:gd name="T10" fmla="*/ 0 w 56"/>
                <a:gd name="T11" fmla="*/ 1 h 15"/>
                <a:gd name="T12" fmla="*/ 1 w 56"/>
                <a:gd name="T13" fmla="*/ 1 h 15"/>
                <a:gd name="T14" fmla="*/ 1 w 56"/>
                <a:gd name="T15" fmla="*/ 1 h 15"/>
                <a:gd name="T16" fmla="*/ 1 w 56"/>
                <a:gd name="T17" fmla="*/ 1 h 15"/>
                <a:gd name="T18" fmla="*/ 1 w 56"/>
                <a:gd name="T19" fmla="*/ 1 h 15"/>
                <a:gd name="T20" fmla="*/ 1 w 56"/>
                <a:gd name="T21" fmla="*/ 1 h 15"/>
                <a:gd name="T22" fmla="*/ 1 w 56"/>
                <a:gd name="T23" fmla="*/ 1 h 15"/>
                <a:gd name="T24" fmla="*/ 1 w 56"/>
                <a:gd name="T25" fmla="*/ 1 h 15"/>
                <a:gd name="T26" fmla="*/ 1 w 56"/>
                <a:gd name="T27" fmla="*/ 1 h 15"/>
                <a:gd name="T28" fmla="*/ 1 w 56"/>
                <a:gd name="T29" fmla="*/ 1 h 15"/>
                <a:gd name="T30" fmla="*/ 1 w 56"/>
                <a:gd name="T31" fmla="*/ 1 h 15"/>
                <a:gd name="T32" fmla="*/ 1 w 56"/>
                <a:gd name="T33" fmla="*/ 1 h 15"/>
                <a:gd name="T34" fmla="*/ 1 w 56"/>
                <a:gd name="T35" fmla="*/ 1 h 15"/>
                <a:gd name="T36" fmla="*/ 1 w 56"/>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5"/>
                <a:gd name="T59" fmla="*/ 56 w 56"/>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5">
                  <a:moveTo>
                    <a:pt x="8" y="0"/>
                  </a:moveTo>
                  <a:lnTo>
                    <a:pt x="6" y="0"/>
                  </a:lnTo>
                  <a:lnTo>
                    <a:pt x="4" y="2"/>
                  </a:lnTo>
                  <a:lnTo>
                    <a:pt x="2" y="4"/>
                  </a:lnTo>
                  <a:lnTo>
                    <a:pt x="0" y="6"/>
                  </a:lnTo>
                  <a:lnTo>
                    <a:pt x="0" y="8"/>
                  </a:lnTo>
                  <a:lnTo>
                    <a:pt x="2" y="10"/>
                  </a:lnTo>
                  <a:lnTo>
                    <a:pt x="4" y="11"/>
                  </a:lnTo>
                  <a:lnTo>
                    <a:pt x="6" y="11"/>
                  </a:lnTo>
                  <a:lnTo>
                    <a:pt x="51" y="15"/>
                  </a:lnTo>
                  <a:lnTo>
                    <a:pt x="52" y="15"/>
                  </a:lnTo>
                  <a:lnTo>
                    <a:pt x="54" y="13"/>
                  </a:lnTo>
                  <a:lnTo>
                    <a:pt x="56" y="11"/>
                  </a:lnTo>
                  <a:lnTo>
                    <a:pt x="56" y="10"/>
                  </a:lnTo>
                  <a:lnTo>
                    <a:pt x="56" y="8"/>
                  </a:lnTo>
                  <a:lnTo>
                    <a:pt x="56" y="6"/>
                  </a:lnTo>
                  <a:lnTo>
                    <a:pt x="54" y="4"/>
                  </a:lnTo>
                  <a:lnTo>
                    <a:pt x="52" y="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2" name="Freeform 288"/>
            <p:cNvSpPr>
              <a:spLocks/>
            </p:cNvSpPr>
            <p:nvPr/>
          </p:nvSpPr>
          <p:spPr bwMode="auto">
            <a:xfrm>
              <a:off x="1934" y="2605"/>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8" y="0"/>
                  </a:moveTo>
                  <a:lnTo>
                    <a:pt x="6" y="0"/>
                  </a:lnTo>
                  <a:lnTo>
                    <a:pt x="4" y="0"/>
                  </a:lnTo>
                  <a:lnTo>
                    <a:pt x="2" y="2"/>
                  </a:lnTo>
                  <a:lnTo>
                    <a:pt x="0" y="4"/>
                  </a:lnTo>
                  <a:lnTo>
                    <a:pt x="0" y="5"/>
                  </a:lnTo>
                  <a:lnTo>
                    <a:pt x="2" y="7"/>
                  </a:lnTo>
                  <a:lnTo>
                    <a:pt x="4" y="9"/>
                  </a:lnTo>
                  <a:lnTo>
                    <a:pt x="6" y="11"/>
                  </a:lnTo>
                  <a:lnTo>
                    <a:pt x="51" y="13"/>
                  </a:lnTo>
                  <a:lnTo>
                    <a:pt x="53" y="13"/>
                  </a:lnTo>
                  <a:lnTo>
                    <a:pt x="54" y="11"/>
                  </a:lnTo>
                  <a:lnTo>
                    <a:pt x="56" y="9"/>
                  </a:lnTo>
                  <a:lnTo>
                    <a:pt x="56" y="7"/>
                  </a:lnTo>
                  <a:lnTo>
                    <a:pt x="56" y="5"/>
                  </a:lnTo>
                  <a:lnTo>
                    <a:pt x="56" y="4"/>
                  </a:lnTo>
                  <a:lnTo>
                    <a:pt x="54" y="2"/>
                  </a:lnTo>
                  <a:lnTo>
                    <a:pt x="53"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 name="Freeform 289"/>
            <p:cNvSpPr>
              <a:spLocks/>
            </p:cNvSpPr>
            <p:nvPr/>
          </p:nvSpPr>
          <p:spPr bwMode="auto">
            <a:xfrm>
              <a:off x="1973" y="2607"/>
              <a:ext cx="28" cy="6"/>
            </a:xfrm>
            <a:custGeom>
              <a:avLst/>
              <a:gdLst>
                <a:gd name="T0" fmla="*/ 1 w 55"/>
                <a:gd name="T1" fmla="*/ 0 h 13"/>
                <a:gd name="T2" fmla="*/ 1 w 55"/>
                <a:gd name="T3" fmla="*/ 0 h 13"/>
                <a:gd name="T4" fmla="*/ 1 w 55"/>
                <a:gd name="T5" fmla="*/ 0 h 13"/>
                <a:gd name="T6" fmla="*/ 1 w 55"/>
                <a:gd name="T7" fmla="*/ 0 h 13"/>
                <a:gd name="T8" fmla="*/ 0 w 55"/>
                <a:gd name="T9" fmla="*/ 0 h 13"/>
                <a:gd name="T10" fmla="*/ 0 w 55"/>
                <a:gd name="T11" fmla="*/ 0 h 13"/>
                <a:gd name="T12" fmla="*/ 1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7" y="0"/>
                  </a:moveTo>
                  <a:lnTo>
                    <a:pt x="5" y="0"/>
                  </a:lnTo>
                  <a:lnTo>
                    <a:pt x="3" y="0"/>
                  </a:lnTo>
                  <a:lnTo>
                    <a:pt x="1" y="1"/>
                  </a:lnTo>
                  <a:lnTo>
                    <a:pt x="0" y="3"/>
                  </a:lnTo>
                  <a:lnTo>
                    <a:pt x="0" y="5"/>
                  </a:lnTo>
                  <a:lnTo>
                    <a:pt x="1" y="7"/>
                  </a:lnTo>
                  <a:lnTo>
                    <a:pt x="3" y="9"/>
                  </a:lnTo>
                  <a:lnTo>
                    <a:pt x="5" y="11"/>
                  </a:lnTo>
                  <a:lnTo>
                    <a:pt x="50" y="13"/>
                  </a:lnTo>
                  <a:lnTo>
                    <a:pt x="52" y="13"/>
                  </a:lnTo>
                  <a:lnTo>
                    <a:pt x="53" y="11"/>
                  </a:lnTo>
                  <a:lnTo>
                    <a:pt x="55" y="9"/>
                  </a:lnTo>
                  <a:lnTo>
                    <a:pt x="55" y="7"/>
                  </a:lnTo>
                  <a:lnTo>
                    <a:pt x="55" y="5"/>
                  </a:lnTo>
                  <a:lnTo>
                    <a:pt x="55" y="3"/>
                  </a:lnTo>
                  <a:lnTo>
                    <a:pt x="53" y="1"/>
                  </a:lnTo>
                  <a:lnTo>
                    <a:pt x="52" y="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 name="Freeform 290"/>
            <p:cNvSpPr>
              <a:spLocks/>
            </p:cNvSpPr>
            <p:nvPr/>
          </p:nvSpPr>
          <p:spPr bwMode="auto">
            <a:xfrm>
              <a:off x="2012" y="2609"/>
              <a:ext cx="28" cy="6"/>
            </a:xfrm>
            <a:custGeom>
              <a:avLst/>
              <a:gdLst>
                <a:gd name="T0" fmla="*/ 1 w 55"/>
                <a:gd name="T1" fmla="*/ 0 h 13"/>
                <a:gd name="T2" fmla="*/ 1 w 55"/>
                <a:gd name="T3" fmla="*/ 0 h 13"/>
                <a:gd name="T4" fmla="*/ 1 w 55"/>
                <a:gd name="T5" fmla="*/ 0 h 13"/>
                <a:gd name="T6" fmla="*/ 1 w 55"/>
                <a:gd name="T7" fmla="*/ 0 h 13"/>
                <a:gd name="T8" fmla="*/ 0 w 55"/>
                <a:gd name="T9" fmla="*/ 0 h 13"/>
                <a:gd name="T10" fmla="*/ 0 w 55"/>
                <a:gd name="T11" fmla="*/ 0 h 13"/>
                <a:gd name="T12" fmla="*/ 1 w 55"/>
                <a:gd name="T13" fmla="*/ 0 h 13"/>
                <a:gd name="T14" fmla="*/ 1 w 55"/>
                <a:gd name="T15" fmla="*/ 0 h 13"/>
                <a:gd name="T16" fmla="*/ 1 w 55"/>
                <a:gd name="T17" fmla="*/ 0 h 13"/>
                <a:gd name="T18" fmla="*/ 1 w 55"/>
                <a:gd name="T19" fmla="*/ 0 h 13"/>
                <a:gd name="T20" fmla="*/ 1 w 55"/>
                <a:gd name="T21" fmla="*/ 0 h 13"/>
                <a:gd name="T22" fmla="*/ 1 w 55"/>
                <a:gd name="T23" fmla="*/ 0 h 13"/>
                <a:gd name="T24" fmla="*/ 1 w 55"/>
                <a:gd name="T25" fmla="*/ 0 h 13"/>
                <a:gd name="T26" fmla="*/ 1 w 55"/>
                <a:gd name="T27" fmla="*/ 0 h 13"/>
                <a:gd name="T28" fmla="*/ 1 w 55"/>
                <a:gd name="T29" fmla="*/ 0 h 13"/>
                <a:gd name="T30" fmla="*/ 1 w 55"/>
                <a:gd name="T31" fmla="*/ 0 h 13"/>
                <a:gd name="T32" fmla="*/ 1 w 55"/>
                <a:gd name="T33" fmla="*/ 0 h 13"/>
                <a:gd name="T34" fmla="*/ 1 w 55"/>
                <a:gd name="T35" fmla="*/ 0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7" y="0"/>
                  </a:moveTo>
                  <a:lnTo>
                    <a:pt x="5" y="0"/>
                  </a:lnTo>
                  <a:lnTo>
                    <a:pt x="3" y="0"/>
                  </a:lnTo>
                  <a:lnTo>
                    <a:pt x="1" y="2"/>
                  </a:lnTo>
                  <a:lnTo>
                    <a:pt x="0" y="4"/>
                  </a:lnTo>
                  <a:lnTo>
                    <a:pt x="0" y="6"/>
                  </a:lnTo>
                  <a:lnTo>
                    <a:pt x="1" y="8"/>
                  </a:lnTo>
                  <a:lnTo>
                    <a:pt x="3" y="10"/>
                  </a:lnTo>
                  <a:lnTo>
                    <a:pt x="5" y="11"/>
                  </a:lnTo>
                  <a:lnTo>
                    <a:pt x="50" y="13"/>
                  </a:lnTo>
                  <a:lnTo>
                    <a:pt x="52" y="13"/>
                  </a:lnTo>
                  <a:lnTo>
                    <a:pt x="53" y="11"/>
                  </a:lnTo>
                  <a:lnTo>
                    <a:pt x="55" y="10"/>
                  </a:lnTo>
                  <a:lnTo>
                    <a:pt x="55" y="8"/>
                  </a:lnTo>
                  <a:lnTo>
                    <a:pt x="55" y="6"/>
                  </a:lnTo>
                  <a:lnTo>
                    <a:pt x="55" y="4"/>
                  </a:lnTo>
                  <a:lnTo>
                    <a:pt x="53" y="2"/>
                  </a:lnTo>
                  <a:lnTo>
                    <a:pt x="52"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5" name="Freeform 291"/>
            <p:cNvSpPr>
              <a:spLocks/>
            </p:cNvSpPr>
            <p:nvPr/>
          </p:nvSpPr>
          <p:spPr bwMode="auto">
            <a:xfrm>
              <a:off x="2051" y="2610"/>
              <a:ext cx="28" cy="7"/>
            </a:xfrm>
            <a:custGeom>
              <a:avLst/>
              <a:gdLst>
                <a:gd name="T0" fmla="*/ 1 w 55"/>
                <a:gd name="T1" fmla="*/ 0 h 13"/>
                <a:gd name="T2" fmla="*/ 1 w 55"/>
                <a:gd name="T3" fmla="*/ 0 h 13"/>
                <a:gd name="T4" fmla="*/ 1 w 55"/>
                <a:gd name="T5" fmla="*/ 0 h 13"/>
                <a:gd name="T6" fmla="*/ 1 w 55"/>
                <a:gd name="T7" fmla="*/ 1 h 13"/>
                <a:gd name="T8" fmla="*/ 0 w 55"/>
                <a:gd name="T9" fmla="*/ 1 h 13"/>
                <a:gd name="T10" fmla="*/ 0 w 55"/>
                <a:gd name="T11" fmla="*/ 1 h 13"/>
                <a:gd name="T12" fmla="*/ 1 w 55"/>
                <a:gd name="T13" fmla="*/ 1 h 13"/>
                <a:gd name="T14" fmla="*/ 1 w 55"/>
                <a:gd name="T15" fmla="*/ 1 h 13"/>
                <a:gd name="T16" fmla="*/ 1 w 55"/>
                <a:gd name="T17" fmla="*/ 1 h 13"/>
                <a:gd name="T18" fmla="*/ 1 w 55"/>
                <a:gd name="T19" fmla="*/ 1 h 13"/>
                <a:gd name="T20" fmla="*/ 1 w 55"/>
                <a:gd name="T21" fmla="*/ 1 h 13"/>
                <a:gd name="T22" fmla="*/ 1 w 55"/>
                <a:gd name="T23" fmla="*/ 1 h 13"/>
                <a:gd name="T24" fmla="*/ 1 w 55"/>
                <a:gd name="T25" fmla="*/ 1 h 13"/>
                <a:gd name="T26" fmla="*/ 1 w 55"/>
                <a:gd name="T27" fmla="*/ 1 h 13"/>
                <a:gd name="T28" fmla="*/ 1 w 55"/>
                <a:gd name="T29" fmla="*/ 1 h 13"/>
                <a:gd name="T30" fmla="*/ 1 w 55"/>
                <a:gd name="T31" fmla="*/ 1 h 13"/>
                <a:gd name="T32" fmla="*/ 1 w 55"/>
                <a:gd name="T33" fmla="*/ 1 h 13"/>
                <a:gd name="T34" fmla="*/ 1 w 55"/>
                <a:gd name="T35" fmla="*/ 1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7" y="0"/>
                  </a:moveTo>
                  <a:lnTo>
                    <a:pt x="5" y="0"/>
                  </a:lnTo>
                  <a:lnTo>
                    <a:pt x="3" y="0"/>
                  </a:lnTo>
                  <a:lnTo>
                    <a:pt x="2" y="2"/>
                  </a:lnTo>
                  <a:lnTo>
                    <a:pt x="0" y="4"/>
                  </a:lnTo>
                  <a:lnTo>
                    <a:pt x="0" y="6"/>
                  </a:lnTo>
                  <a:lnTo>
                    <a:pt x="2" y="7"/>
                  </a:lnTo>
                  <a:lnTo>
                    <a:pt x="3" y="9"/>
                  </a:lnTo>
                  <a:lnTo>
                    <a:pt x="5" y="11"/>
                  </a:lnTo>
                  <a:lnTo>
                    <a:pt x="50" y="13"/>
                  </a:lnTo>
                  <a:lnTo>
                    <a:pt x="52" y="13"/>
                  </a:lnTo>
                  <a:lnTo>
                    <a:pt x="54" y="11"/>
                  </a:lnTo>
                  <a:lnTo>
                    <a:pt x="55" y="9"/>
                  </a:lnTo>
                  <a:lnTo>
                    <a:pt x="55" y="7"/>
                  </a:lnTo>
                  <a:lnTo>
                    <a:pt x="55" y="6"/>
                  </a:lnTo>
                  <a:lnTo>
                    <a:pt x="55" y="4"/>
                  </a:lnTo>
                  <a:lnTo>
                    <a:pt x="54" y="2"/>
                  </a:lnTo>
                  <a:lnTo>
                    <a:pt x="52"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6" name="Freeform 292"/>
            <p:cNvSpPr>
              <a:spLocks/>
            </p:cNvSpPr>
            <p:nvPr/>
          </p:nvSpPr>
          <p:spPr bwMode="auto">
            <a:xfrm>
              <a:off x="2090" y="2612"/>
              <a:ext cx="28" cy="7"/>
            </a:xfrm>
            <a:custGeom>
              <a:avLst/>
              <a:gdLst>
                <a:gd name="T0" fmla="*/ 1 w 55"/>
                <a:gd name="T1" fmla="*/ 0 h 13"/>
                <a:gd name="T2" fmla="*/ 1 w 55"/>
                <a:gd name="T3" fmla="*/ 0 h 13"/>
                <a:gd name="T4" fmla="*/ 1 w 55"/>
                <a:gd name="T5" fmla="*/ 0 h 13"/>
                <a:gd name="T6" fmla="*/ 1 w 55"/>
                <a:gd name="T7" fmla="*/ 1 h 13"/>
                <a:gd name="T8" fmla="*/ 0 w 55"/>
                <a:gd name="T9" fmla="*/ 1 h 13"/>
                <a:gd name="T10" fmla="*/ 0 w 55"/>
                <a:gd name="T11" fmla="*/ 1 h 13"/>
                <a:gd name="T12" fmla="*/ 1 w 55"/>
                <a:gd name="T13" fmla="*/ 1 h 13"/>
                <a:gd name="T14" fmla="*/ 1 w 55"/>
                <a:gd name="T15" fmla="*/ 1 h 13"/>
                <a:gd name="T16" fmla="*/ 1 w 55"/>
                <a:gd name="T17" fmla="*/ 1 h 13"/>
                <a:gd name="T18" fmla="*/ 1 w 55"/>
                <a:gd name="T19" fmla="*/ 1 h 13"/>
                <a:gd name="T20" fmla="*/ 1 w 55"/>
                <a:gd name="T21" fmla="*/ 1 h 13"/>
                <a:gd name="T22" fmla="*/ 1 w 55"/>
                <a:gd name="T23" fmla="*/ 1 h 13"/>
                <a:gd name="T24" fmla="*/ 1 w 55"/>
                <a:gd name="T25" fmla="*/ 1 h 13"/>
                <a:gd name="T26" fmla="*/ 1 w 55"/>
                <a:gd name="T27" fmla="*/ 1 h 13"/>
                <a:gd name="T28" fmla="*/ 1 w 55"/>
                <a:gd name="T29" fmla="*/ 1 h 13"/>
                <a:gd name="T30" fmla="*/ 1 w 55"/>
                <a:gd name="T31" fmla="*/ 1 h 13"/>
                <a:gd name="T32" fmla="*/ 1 w 55"/>
                <a:gd name="T33" fmla="*/ 1 h 13"/>
                <a:gd name="T34" fmla="*/ 1 w 55"/>
                <a:gd name="T35" fmla="*/ 1 h 13"/>
                <a:gd name="T36" fmla="*/ 1 w 55"/>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3"/>
                <a:gd name="T59" fmla="*/ 55 w 55"/>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3">
                  <a:moveTo>
                    <a:pt x="7" y="0"/>
                  </a:moveTo>
                  <a:lnTo>
                    <a:pt x="5" y="0"/>
                  </a:lnTo>
                  <a:lnTo>
                    <a:pt x="3" y="0"/>
                  </a:lnTo>
                  <a:lnTo>
                    <a:pt x="2" y="2"/>
                  </a:lnTo>
                  <a:lnTo>
                    <a:pt x="0" y="3"/>
                  </a:lnTo>
                  <a:lnTo>
                    <a:pt x="0" y="5"/>
                  </a:lnTo>
                  <a:lnTo>
                    <a:pt x="2" y="7"/>
                  </a:lnTo>
                  <a:lnTo>
                    <a:pt x="3" y="9"/>
                  </a:lnTo>
                  <a:lnTo>
                    <a:pt x="5" y="11"/>
                  </a:lnTo>
                  <a:lnTo>
                    <a:pt x="50" y="13"/>
                  </a:lnTo>
                  <a:lnTo>
                    <a:pt x="52" y="13"/>
                  </a:lnTo>
                  <a:lnTo>
                    <a:pt x="54" y="11"/>
                  </a:lnTo>
                  <a:lnTo>
                    <a:pt x="55" y="9"/>
                  </a:lnTo>
                  <a:lnTo>
                    <a:pt x="55" y="7"/>
                  </a:lnTo>
                  <a:lnTo>
                    <a:pt x="55" y="5"/>
                  </a:lnTo>
                  <a:lnTo>
                    <a:pt x="55" y="3"/>
                  </a:lnTo>
                  <a:lnTo>
                    <a:pt x="54" y="2"/>
                  </a:lnTo>
                  <a:lnTo>
                    <a:pt x="52"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7" name="Freeform 293"/>
            <p:cNvSpPr>
              <a:spLocks/>
            </p:cNvSpPr>
            <p:nvPr/>
          </p:nvSpPr>
          <p:spPr bwMode="auto">
            <a:xfrm>
              <a:off x="2129" y="2614"/>
              <a:ext cx="28" cy="7"/>
            </a:xfrm>
            <a:custGeom>
              <a:avLst/>
              <a:gdLst>
                <a:gd name="T0" fmla="*/ 1 w 56"/>
                <a:gd name="T1" fmla="*/ 0 h 13"/>
                <a:gd name="T2" fmla="*/ 1 w 56"/>
                <a:gd name="T3" fmla="*/ 0 h 13"/>
                <a:gd name="T4" fmla="*/ 1 w 56"/>
                <a:gd name="T5" fmla="*/ 0 h 13"/>
                <a:gd name="T6" fmla="*/ 1 w 56"/>
                <a:gd name="T7" fmla="*/ 1 h 13"/>
                <a:gd name="T8" fmla="*/ 0 w 56"/>
                <a:gd name="T9" fmla="*/ 1 h 13"/>
                <a:gd name="T10" fmla="*/ 0 w 56"/>
                <a:gd name="T11" fmla="*/ 1 h 13"/>
                <a:gd name="T12" fmla="*/ 1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7" y="0"/>
                  </a:moveTo>
                  <a:lnTo>
                    <a:pt x="5" y="0"/>
                  </a:lnTo>
                  <a:lnTo>
                    <a:pt x="3" y="0"/>
                  </a:lnTo>
                  <a:lnTo>
                    <a:pt x="2" y="2"/>
                  </a:lnTo>
                  <a:lnTo>
                    <a:pt x="0" y="4"/>
                  </a:lnTo>
                  <a:lnTo>
                    <a:pt x="0" y="6"/>
                  </a:lnTo>
                  <a:lnTo>
                    <a:pt x="2" y="8"/>
                  </a:lnTo>
                  <a:lnTo>
                    <a:pt x="3" y="10"/>
                  </a:lnTo>
                  <a:lnTo>
                    <a:pt x="5" y="12"/>
                  </a:lnTo>
                  <a:lnTo>
                    <a:pt x="50" y="13"/>
                  </a:lnTo>
                  <a:lnTo>
                    <a:pt x="52" y="13"/>
                  </a:lnTo>
                  <a:lnTo>
                    <a:pt x="54" y="12"/>
                  </a:lnTo>
                  <a:lnTo>
                    <a:pt x="56" y="10"/>
                  </a:lnTo>
                  <a:lnTo>
                    <a:pt x="56" y="8"/>
                  </a:lnTo>
                  <a:lnTo>
                    <a:pt x="56" y="6"/>
                  </a:lnTo>
                  <a:lnTo>
                    <a:pt x="56" y="4"/>
                  </a:lnTo>
                  <a:lnTo>
                    <a:pt x="54" y="2"/>
                  </a:lnTo>
                  <a:lnTo>
                    <a:pt x="52"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8" name="Freeform 294"/>
            <p:cNvSpPr>
              <a:spLocks/>
            </p:cNvSpPr>
            <p:nvPr/>
          </p:nvSpPr>
          <p:spPr bwMode="auto">
            <a:xfrm>
              <a:off x="2168" y="2616"/>
              <a:ext cx="28" cy="7"/>
            </a:xfrm>
            <a:custGeom>
              <a:avLst/>
              <a:gdLst>
                <a:gd name="T0" fmla="*/ 1 w 56"/>
                <a:gd name="T1" fmla="*/ 0 h 13"/>
                <a:gd name="T2" fmla="*/ 1 w 56"/>
                <a:gd name="T3" fmla="*/ 0 h 13"/>
                <a:gd name="T4" fmla="*/ 1 w 56"/>
                <a:gd name="T5" fmla="*/ 0 h 13"/>
                <a:gd name="T6" fmla="*/ 1 w 56"/>
                <a:gd name="T7" fmla="*/ 1 h 13"/>
                <a:gd name="T8" fmla="*/ 0 w 56"/>
                <a:gd name="T9" fmla="*/ 1 h 13"/>
                <a:gd name="T10" fmla="*/ 0 w 56"/>
                <a:gd name="T11" fmla="*/ 1 h 13"/>
                <a:gd name="T12" fmla="*/ 1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7" y="0"/>
                  </a:moveTo>
                  <a:lnTo>
                    <a:pt x="5" y="0"/>
                  </a:lnTo>
                  <a:lnTo>
                    <a:pt x="4" y="0"/>
                  </a:lnTo>
                  <a:lnTo>
                    <a:pt x="2" y="2"/>
                  </a:lnTo>
                  <a:lnTo>
                    <a:pt x="0" y="4"/>
                  </a:lnTo>
                  <a:lnTo>
                    <a:pt x="0" y="6"/>
                  </a:lnTo>
                  <a:lnTo>
                    <a:pt x="2" y="8"/>
                  </a:lnTo>
                  <a:lnTo>
                    <a:pt x="4" y="9"/>
                  </a:lnTo>
                  <a:lnTo>
                    <a:pt x="5" y="11"/>
                  </a:lnTo>
                  <a:lnTo>
                    <a:pt x="50" y="13"/>
                  </a:lnTo>
                  <a:lnTo>
                    <a:pt x="52" y="13"/>
                  </a:lnTo>
                  <a:lnTo>
                    <a:pt x="54" y="11"/>
                  </a:lnTo>
                  <a:lnTo>
                    <a:pt x="56" y="9"/>
                  </a:lnTo>
                  <a:lnTo>
                    <a:pt x="56" y="8"/>
                  </a:lnTo>
                  <a:lnTo>
                    <a:pt x="56" y="6"/>
                  </a:lnTo>
                  <a:lnTo>
                    <a:pt x="56" y="4"/>
                  </a:lnTo>
                  <a:lnTo>
                    <a:pt x="54" y="2"/>
                  </a:lnTo>
                  <a:lnTo>
                    <a:pt x="52"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9" name="Freeform 295"/>
            <p:cNvSpPr>
              <a:spLocks/>
            </p:cNvSpPr>
            <p:nvPr/>
          </p:nvSpPr>
          <p:spPr bwMode="auto">
            <a:xfrm>
              <a:off x="2207" y="2618"/>
              <a:ext cx="28" cy="6"/>
            </a:xfrm>
            <a:custGeom>
              <a:avLst/>
              <a:gdLst>
                <a:gd name="T0" fmla="*/ 1 w 56"/>
                <a:gd name="T1" fmla="*/ 0 h 13"/>
                <a:gd name="T2" fmla="*/ 1 w 56"/>
                <a:gd name="T3" fmla="*/ 0 h 13"/>
                <a:gd name="T4" fmla="*/ 1 w 56"/>
                <a:gd name="T5" fmla="*/ 0 h 13"/>
                <a:gd name="T6" fmla="*/ 1 w 56"/>
                <a:gd name="T7" fmla="*/ 0 h 13"/>
                <a:gd name="T8" fmla="*/ 0 w 56"/>
                <a:gd name="T9" fmla="*/ 0 h 13"/>
                <a:gd name="T10" fmla="*/ 0 w 56"/>
                <a:gd name="T11" fmla="*/ 0 h 13"/>
                <a:gd name="T12" fmla="*/ 1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7" y="0"/>
                  </a:moveTo>
                  <a:lnTo>
                    <a:pt x="5" y="0"/>
                  </a:lnTo>
                  <a:lnTo>
                    <a:pt x="4" y="0"/>
                  </a:lnTo>
                  <a:lnTo>
                    <a:pt x="2" y="2"/>
                  </a:lnTo>
                  <a:lnTo>
                    <a:pt x="0" y="4"/>
                  </a:lnTo>
                  <a:lnTo>
                    <a:pt x="0" y="5"/>
                  </a:lnTo>
                  <a:lnTo>
                    <a:pt x="2" y="7"/>
                  </a:lnTo>
                  <a:lnTo>
                    <a:pt x="4" y="9"/>
                  </a:lnTo>
                  <a:lnTo>
                    <a:pt x="5" y="11"/>
                  </a:lnTo>
                  <a:lnTo>
                    <a:pt x="48" y="13"/>
                  </a:lnTo>
                  <a:lnTo>
                    <a:pt x="50" y="13"/>
                  </a:lnTo>
                  <a:lnTo>
                    <a:pt x="52" y="13"/>
                  </a:lnTo>
                  <a:lnTo>
                    <a:pt x="54" y="11"/>
                  </a:lnTo>
                  <a:lnTo>
                    <a:pt x="56" y="9"/>
                  </a:lnTo>
                  <a:lnTo>
                    <a:pt x="56" y="7"/>
                  </a:lnTo>
                  <a:lnTo>
                    <a:pt x="54" y="5"/>
                  </a:lnTo>
                  <a:lnTo>
                    <a:pt x="52" y="4"/>
                  </a:lnTo>
                  <a:lnTo>
                    <a:pt x="50"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0" name="Freeform 296"/>
            <p:cNvSpPr>
              <a:spLocks/>
            </p:cNvSpPr>
            <p:nvPr/>
          </p:nvSpPr>
          <p:spPr bwMode="auto">
            <a:xfrm>
              <a:off x="2246" y="2620"/>
              <a:ext cx="28" cy="6"/>
            </a:xfrm>
            <a:custGeom>
              <a:avLst/>
              <a:gdLst>
                <a:gd name="T0" fmla="*/ 1 w 56"/>
                <a:gd name="T1" fmla="*/ 0 h 13"/>
                <a:gd name="T2" fmla="*/ 1 w 56"/>
                <a:gd name="T3" fmla="*/ 0 h 13"/>
                <a:gd name="T4" fmla="*/ 1 w 56"/>
                <a:gd name="T5" fmla="*/ 0 h 13"/>
                <a:gd name="T6" fmla="*/ 0 w 56"/>
                <a:gd name="T7" fmla="*/ 0 h 13"/>
                <a:gd name="T8" fmla="*/ 0 w 56"/>
                <a:gd name="T9" fmla="*/ 0 h 13"/>
                <a:gd name="T10" fmla="*/ 0 w 56"/>
                <a:gd name="T11" fmla="*/ 0 h 13"/>
                <a:gd name="T12" fmla="*/ 0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0"/>
                  </a:lnTo>
                  <a:lnTo>
                    <a:pt x="0" y="1"/>
                  </a:lnTo>
                  <a:lnTo>
                    <a:pt x="0" y="3"/>
                  </a:lnTo>
                  <a:lnTo>
                    <a:pt x="0" y="5"/>
                  </a:lnTo>
                  <a:lnTo>
                    <a:pt x="0" y="7"/>
                  </a:lnTo>
                  <a:lnTo>
                    <a:pt x="2" y="9"/>
                  </a:lnTo>
                  <a:lnTo>
                    <a:pt x="4" y="11"/>
                  </a:lnTo>
                  <a:lnTo>
                    <a:pt x="48" y="13"/>
                  </a:lnTo>
                  <a:lnTo>
                    <a:pt x="50" y="13"/>
                  </a:lnTo>
                  <a:lnTo>
                    <a:pt x="52" y="13"/>
                  </a:lnTo>
                  <a:lnTo>
                    <a:pt x="54" y="11"/>
                  </a:lnTo>
                  <a:lnTo>
                    <a:pt x="56" y="9"/>
                  </a:lnTo>
                  <a:lnTo>
                    <a:pt x="56" y="7"/>
                  </a:lnTo>
                  <a:lnTo>
                    <a:pt x="54" y="5"/>
                  </a:lnTo>
                  <a:lnTo>
                    <a:pt x="52" y="3"/>
                  </a:lnTo>
                  <a:lnTo>
                    <a:pt x="50" y="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1" name="Freeform 297"/>
            <p:cNvSpPr>
              <a:spLocks/>
            </p:cNvSpPr>
            <p:nvPr/>
          </p:nvSpPr>
          <p:spPr bwMode="auto">
            <a:xfrm>
              <a:off x="2285" y="2622"/>
              <a:ext cx="28" cy="6"/>
            </a:xfrm>
            <a:custGeom>
              <a:avLst/>
              <a:gdLst>
                <a:gd name="T0" fmla="*/ 1 w 56"/>
                <a:gd name="T1" fmla="*/ 0 h 13"/>
                <a:gd name="T2" fmla="*/ 1 w 56"/>
                <a:gd name="T3" fmla="*/ 0 h 13"/>
                <a:gd name="T4" fmla="*/ 1 w 56"/>
                <a:gd name="T5" fmla="*/ 0 h 13"/>
                <a:gd name="T6" fmla="*/ 0 w 56"/>
                <a:gd name="T7" fmla="*/ 0 h 13"/>
                <a:gd name="T8" fmla="*/ 0 w 56"/>
                <a:gd name="T9" fmla="*/ 0 h 13"/>
                <a:gd name="T10" fmla="*/ 0 w 56"/>
                <a:gd name="T11" fmla="*/ 0 h 13"/>
                <a:gd name="T12" fmla="*/ 0 w 56"/>
                <a:gd name="T13" fmla="*/ 0 h 13"/>
                <a:gd name="T14" fmla="*/ 1 w 56"/>
                <a:gd name="T15" fmla="*/ 0 h 13"/>
                <a:gd name="T16" fmla="*/ 1 w 56"/>
                <a:gd name="T17" fmla="*/ 0 h 13"/>
                <a:gd name="T18" fmla="*/ 1 w 56"/>
                <a:gd name="T19" fmla="*/ 0 h 13"/>
                <a:gd name="T20" fmla="*/ 1 w 56"/>
                <a:gd name="T21" fmla="*/ 0 h 13"/>
                <a:gd name="T22" fmla="*/ 1 w 56"/>
                <a:gd name="T23" fmla="*/ 0 h 13"/>
                <a:gd name="T24" fmla="*/ 1 w 56"/>
                <a:gd name="T25" fmla="*/ 0 h 13"/>
                <a:gd name="T26" fmla="*/ 1 w 56"/>
                <a:gd name="T27" fmla="*/ 0 h 13"/>
                <a:gd name="T28" fmla="*/ 1 w 56"/>
                <a:gd name="T29" fmla="*/ 0 h 13"/>
                <a:gd name="T30" fmla="*/ 1 w 56"/>
                <a:gd name="T31" fmla="*/ 0 h 13"/>
                <a:gd name="T32" fmla="*/ 1 w 56"/>
                <a:gd name="T33" fmla="*/ 0 h 13"/>
                <a:gd name="T34" fmla="*/ 1 w 56"/>
                <a:gd name="T35" fmla="*/ 0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0"/>
                  </a:lnTo>
                  <a:lnTo>
                    <a:pt x="0" y="2"/>
                  </a:lnTo>
                  <a:lnTo>
                    <a:pt x="0" y="4"/>
                  </a:lnTo>
                  <a:lnTo>
                    <a:pt x="0" y="6"/>
                  </a:lnTo>
                  <a:lnTo>
                    <a:pt x="0" y="8"/>
                  </a:lnTo>
                  <a:lnTo>
                    <a:pt x="2" y="10"/>
                  </a:lnTo>
                  <a:lnTo>
                    <a:pt x="4" y="11"/>
                  </a:lnTo>
                  <a:lnTo>
                    <a:pt x="48" y="13"/>
                  </a:lnTo>
                  <a:lnTo>
                    <a:pt x="50" y="13"/>
                  </a:lnTo>
                  <a:lnTo>
                    <a:pt x="52" y="13"/>
                  </a:lnTo>
                  <a:lnTo>
                    <a:pt x="54" y="11"/>
                  </a:lnTo>
                  <a:lnTo>
                    <a:pt x="56" y="10"/>
                  </a:lnTo>
                  <a:lnTo>
                    <a:pt x="56" y="8"/>
                  </a:lnTo>
                  <a:lnTo>
                    <a:pt x="54" y="6"/>
                  </a:lnTo>
                  <a:lnTo>
                    <a:pt x="52" y="4"/>
                  </a:lnTo>
                  <a:lnTo>
                    <a:pt x="50"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2" name="Freeform 298"/>
            <p:cNvSpPr>
              <a:spLocks/>
            </p:cNvSpPr>
            <p:nvPr/>
          </p:nvSpPr>
          <p:spPr bwMode="auto">
            <a:xfrm>
              <a:off x="2324" y="2623"/>
              <a:ext cx="28" cy="7"/>
            </a:xfrm>
            <a:custGeom>
              <a:avLst/>
              <a:gdLst>
                <a:gd name="T0" fmla="*/ 1 w 56"/>
                <a:gd name="T1" fmla="*/ 0 h 13"/>
                <a:gd name="T2" fmla="*/ 1 w 56"/>
                <a:gd name="T3" fmla="*/ 0 h 13"/>
                <a:gd name="T4" fmla="*/ 1 w 56"/>
                <a:gd name="T5" fmla="*/ 0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0"/>
                  </a:lnTo>
                  <a:lnTo>
                    <a:pt x="0" y="2"/>
                  </a:lnTo>
                  <a:lnTo>
                    <a:pt x="0" y="4"/>
                  </a:lnTo>
                  <a:lnTo>
                    <a:pt x="0" y="6"/>
                  </a:lnTo>
                  <a:lnTo>
                    <a:pt x="0" y="7"/>
                  </a:lnTo>
                  <a:lnTo>
                    <a:pt x="2" y="9"/>
                  </a:lnTo>
                  <a:lnTo>
                    <a:pt x="4" y="11"/>
                  </a:lnTo>
                  <a:lnTo>
                    <a:pt x="48" y="13"/>
                  </a:lnTo>
                  <a:lnTo>
                    <a:pt x="50" y="13"/>
                  </a:lnTo>
                  <a:lnTo>
                    <a:pt x="52" y="13"/>
                  </a:lnTo>
                  <a:lnTo>
                    <a:pt x="54" y="11"/>
                  </a:lnTo>
                  <a:lnTo>
                    <a:pt x="56" y="9"/>
                  </a:lnTo>
                  <a:lnTo>
                    <a:pt x="56" y="7"/>
                  </a:lnTo>
                  <a:lnTo>
                    <a:pt x="54" y="6"/>
                  </a:lnTo>
                  <a:lnTo>
                    <a:pt x="52" y="4"/>
                  </a:lnTo>
                  <a:lnTo>
                    <a:pt x="50"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3" name="Freeform 299"/>
            <p:cNvSpPr>
              <a:spLocks/>
            </p:cNvSpPr>
            <p:nvPr/>
          </p:nvSpPr>
          <p:spPr bwMode="auto">
            <a:xfrm>
              <a:off x="2363" y="2625"/>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3"/>
                  </a:lnTo>
                  <a:lnTo>
                    <a:pt x="0" y="5"/>
                  </a:lnTo>
                  <a:lnTo>
                    <a:pt x="0" y="7"/>
                  </a:lnTo>
                  <a:lnTo>
                    <a:pt x="0" y="9"/>
                  </a:lnTo>
                  <a:lnTo>
                    <a:pt x="2" y="11"/>
                  </a:lnTo>
                  <a:lnTo>
                    <a:pt x="4" y="11"/>
                  </a:lnTo>
                  <a:lnTo>
                    <a:pt x="48" y="13"/>
                  </a:lnTo>
                  <a:lnTo>
                    <a:pt x="50" y="13"/>
                  </a:lnTo>
                  <a:lnTo>
                    <a:pt x="52" y="13"/>
                  </a:lnTo>
                  <a:lnTo>
                    <a:pt x="54" y="11"/>
                  </a:lnTo>
                  <a:lnTo>
                    <a:pt x="56" y="9"/>
                  </a:lnTo>
                  <a:lnTo>
                    <a:pt x="56" y="7"/>
                  </a:lnTo>
                  <a:lnTo>
                    <a:pt x="54" y="5"/>
                  </a:lnTo>
                  <a:lnTo>
                    <a:pt x="52" y="3"/>
                  </a:lnTo>
                  <a:lnTo>
                    <a:pt x="50"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4" name="Freeform 300"/>
            <p:cNvSpPr>
              <a:spLocks/>
            </p:cNvSpPr>
            <p:nvPr/>
          </p:nvSpPr>
          <p:spPr bwMode="auto">
            <a:xfrm>
              <a:off x="2402" y="2627"/>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4"/>
                  </a:lnTo>
                  <a:lnTo>
                    <a:pt x="0" y="6"/>
                  </a:lnTo>
                  <a:lnTo>
                    <a:pt x="0" y="8"/>
                  </a:lnTo>
                  <a:lnTo>
                    <a:pt x="0" y="10"/>
                  </a:lnTo>
                  <a:lnTo>
                    <a:pt x="2" y="12"/>
                  </a:lnTo>
                  <a:lnTo>
                    <a:pt x="4" y="12"/>
                  </a:lnTo>
                  <a:lnTo>
                    <a:pt x="48" y="13"/>
                  </a:lnTo>
                  <a:lnTo>
                    <a:pt x="50" y="13"/>
                  </a:lnTo>
                  <a:lnTo>
                    <a:pt x="52" y="13"/>
                  </a:lnTo>
                  <a:lnTo>
                    <a:pt x="54" y="12"/>
                  </a:lnTo>
                  <a:lnTo>
                    <a:pt x="56" y="10"/>
                  </a:lnTo>
                  <a:lnTo>
                    <a:pt x="56" y="8"/>
                  </a:lnTo>
                  <a:lnTo>
                    <a:pt x="54" y="6"/>
                  </a:lnTo>
                  <a:lnTo>
                    <a:pt x="52" y="4"/>
                  </a:lnTo>
                  <a:lnTo>
                    <a:pt x="50"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5" name="Freeform 301"/>
            <p:cNvSpPr>
              <a:spLocks/>
            </p:cNvSpPr>
            <p:nvPr/>
          </p:nvSpPr>
          <p:spPr bwMode="auto">
            <a:xfrm>
              <a:off x="2441" y="2629"/>
              <a:ext cx="28" cy="7"/>
            </a:xfrm>
            <a:custGeom>
              <a:avLst/>
              <a:gdLst>
                <a:gd name="T0" fmla="*/ 1 w 56"/>
                <a:gd name="T1" fmla="*/ 0 h 13"/>
                <a:gd name="T2" fmla="*/ 1 w 56"/>
                <a:gd name="T3" fmla="*/ 0 h 13"/>
                <a:gd name="T4" fmla="*/ 1 w 56"/>
                <a:gd name="T5" fmla="*/ 1 h 13"/>
                <a:gd name="T6" fmla="*/ 0 w 56"/>
                <a:gd name="T7" fmla="*/ 1 h 13"/>
                <a:gd name="T8" fmla="*/ 0 w 56"/>
                <a:gd name="T9" fmla="*/ 1 h 13"/>
                <a:gd name="T10" fmla="*/ 0 w 56"/>
                <a:gd name="T11" fmla="*/ 1 h 13"/>
                <a:gd name="T12" fmla="*/ 0 w 56"/>
                <a:gd name="T13" fmla="*/ 1 h 13"/>
                <a:gd name="T14" fmla="*/ 1 w 56"/>
                <a:gd name="T15" fmla="*/ 1 h 13"/>
                <a:gd name="T16" fmla="*/ 1 w 56"/>
                <a:gd name="T17" fmla="*/ 1 h 13"/>
                <a:gd name="T18" fmla="*/ 1 w 56"/>
                <a:gd name="T19" fmla="*/ 1 h 13"/>
                <a:gd name="T20" fmla="*/ 1 w 56"/>
                <a:gd name="T21" fmla="*/ 1 h 13"/>
                <a:gd name="T22" fmla="*/ 1 w 56"/>
                <a:gd name="T23" fmla="*/ 1 h 13"/>
                <a:gd name="T24" fmla="*/ 1 w 56"/>
                <a:gd name="T25" fmla="*/ 1 h 13"/>
                <a:gd name="T26" fmla="*/ 1 w 56"/>
                <a:gd name="T27" fmla="*/ 1 h 13"/>
                <a:gd name="T28" fmla="*/ 1 w 56"/>
                <a:gd name="T29" fmla="*/ 1 h 13"/>
                <a:gd name="T30" fmla="*/ 1 w 56"/>
                <a:gd name="T31" fmla="*/ 1 h 13"/>
                <a:gd name="T32" fmla="*/ 1 w 56"/>
                <a:gd name="T33" fmla="*/ 1 h 13"/>
                <a:gd name="T34" fmla="*/ 1 w 56"/>
                <a:gd name="T35" fmla="*/ 1 h 13"/>
                <a:gd name="T36" fmla="*/ 1 w 56"/>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3"/>
                <a:gd name="T59" fmla="*/ 56 w 56"/>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3">
                  <a:moveTo>
                    <a:pt x="6" y="0"/>
                  </a:moveTo>
                  <a:lnTo>
                    <a:pt x="4" y="0"/>
                  </a:lnTo>
                  <a:lnTo>
                    <a:pt x="2" y="2"/>
                  </a:lnTo>
                  <a:lnTo>
                    <a:pt x="0" y="4"/>
                  </a:lnTo>
                  <a:lnTo>
                    <a:pt x="0" y="6"/>
                  </a:lnTo>
                  <a:lnTo>
                    <a:pt x="0" y="8"/>
                  </a:lnTo>
                  <a:lnTo>
                    <a:pt x="0" y="9"/>
                  </a:lnTo>
                  <a:lnTo>
                    <a:pt x="2" y="11"/>
                  </a:lnTo>
                  <a:lnTo>
                    <a:pt x="4" y="11"/>
                  </a:lnTo>
                  <a:lnTo>
                    <a:pt x="49" y="13"/>
                  </a:lnTo>
                  <a:lnTo>
                    <a:pt x="50" y="13"/>
                  </a:lnTo>
                  <a:lnTo>
                    <a:pt x="52" y="13"/>
                  </a:lnTo>
                  <a:lnTo>
                    <a:pt x="54" y="11"/>
                  </a:lnTo>
                  <a:lnTo>
                    <a:pt x="56" y="9"/>
                  </a:lnTo>
                  <a:lnTo>
                    <a:pt x="56" y="8"/>
                  </a:lnTo>
                  <a:lnTo>
                    <a:pt x="54" y="6"/>
                  </a:lnTo>
                  <a:lnTo>
                    <a:pt x="52" y="4"/>
                  </a:lnTo>
                  <a:lnTo>
                    <a:pt x="50"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grpSp>
        <p:nvGrpSpPr>
          <p:cNvPr id="116" name="Group 302"/>
          <p:cNvGrpSpPr>
            <a:grpSpLocks/>
          </p:cNvGrpSpPr>
          <p:nvPr/>
        </p:nvGrpSpPr>
        <p:grpSpPr bwMode="auto">
          <a:xfrm>
            <a:off x="4013251" y="3858390"/>
            <a:ext cx="503238" cy="99219"/>
            <a:chOff x="2476" y="2631"/>
            <a:chExt cx="363" cy="95"/>
          </a:xfrm>
        </p:grpSpPr>
        <p:sp>
          <p:nvSpPr>
            <p:cNvPr id="117" name="Freeform 303"/>
            <p:cNvSpPr>
              <a:spLocks/>
            </p:cNvSpPr>
            <p:nvPr/>
          </p:nvSpPr>
          <p:spPr bwMode="auto">
            <a:xfrm>
              <a:off x="2476" y="2631"/>
              <a:ext cx="27" cy="11"/>
            </a:xfrm>
            <a:custGeom>
              <a:avLst/>
              <a:gdLst>
                <a:gd name="T0" fmla="*/ 1 w 54"/>
                <a:gd name="T1" fmla="*/ 0 h 22"/>
                <a:gd name="T2" fmla="*/ 1 w 54"/>
                <a:gd name="T3" fmla="*/ 0 h 22"/>
                <a:gd name="T4" fmla="*/ 1 w 54"/>
                <a:gd name="T5" fmla="*/ 1 h 22"/>
                <a:gd name="T6" fmla="*/ 1 w 54"/>
                <a:gd name="T7" fmla="*/ 1 h 22"/>
                <a:gd name="T8" fmla="*/ 0 w 54"/>
                <a:gd name="T9" fmla="*/ 1 h 22"/>
                <a:gd name="T10" fmla="*/ 0 w 54"/>
                <a:gd name="T11" fmla="*/ 1 h 22"/>
                <a:gd name="T12" fmla="*/ 1 w 54"/>
                <a:gd name="T13" fmla="*/ 1 h 22"/>
                <a:gd name="T14" fmla="*/ 1 w 54"/>
                <a:gd name="T15" fmla="*/ 1 h 22"/>
                <a:gd name="T16" fmla="*/ 1 w 54"/>
                <a:gd name="T17" fmla="*/ 1 h 22"/>
                <a:gd name="T18" fmla="*/ 1 w 54"/>
                <a:gd name="T19" fmla="*/ 1 h 22"/>
                <a:gd name="T20" fmla="*/ 1 w 54"/>
                <a:gd name="T21" fmla="*/ 1 h 22"/>
                <a:gd name="T22" fmla="*/ 1 w 54"/>
                <a:gd name="T23" fmla="*/ 1 h 22"/>
                <a:gd name="T24" fmla="*/ 1 w 54"/>
                <a:gd name="T25" fmla="*/ 1 h 22"/>
                <a:gd name="T26" fmla="*/ 1 w 54"/>
                <a:gd name="T27" fmla="*/ 1 h 22"/>
                <a:gd name="T28" fmla="*/ 1 w 54"/>
                <a:gd name="T29" fmla="*/ 1 h 22"/>
                <a:gd name="T30" fmla="*/ 1 w 54"/>
                <a:gd name="T31" fmla="*/ 1 h 22"/>
                <a:gd name="T32" fmla="*/ 1 w 54"/>
                <a:gd name="T33" fmla="*/ 1 h 22"/>
                <a:gd name="T34" fmla="*/ 1 w 54"/>
                <a:gd name="T35" fmla="*/ 1 h 22"/>
                <a:gd name="T36" fmla="*/ 1 w 54"/>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2"/>
                <a:gd name="T59" fmla="*/ 54 w 5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2">
                  <a:moveTo>
                    <a:pt x="7" y="0"/>
                  </a:moveTo>
                  <a:lnTo>
                    <a:pt x="5" y="0"/>
                  </a:lnTo>
                  <a:lnTo>
                    <a:pt x="4" y="2"/>
                  </a:lnTo>
                  <a:lnTo>
                    <a:pt x="2" y="4"/>
                  </a:lnTo>
                  <a:lnTo>
                    <a:pt x="0" y="5"/>
                  </a:lnTo>
                  <a:lnTo>
                    <a:pt x="2" y="7"/>
                  </a:lnTo>
                  <a:lnTo>
                    <a:pt x="4" y="9"/>
                  </a:lnTo>
                  <a:lnTo>
                    <a:pt x="5" y="11"/>
                  </a:lnTo>
                  <a:lnTo>
                    <a:pt x="48" y="22"/>
                  </a:lnTo>
                  <a:lnTo>
                    <a:pt x="50" y="22"/>
                  </a:lnTo>
                  <a:lnTo>
                    <a:pt x="52" y="20"/>
                  </a:lnTo>
                  <a:lnTo>
                    <a:pt x="54" y="18"/>
                  </a:lnTo>
                  <a:lnTo>
                    <a:pt x="54" y="17"/>
                  </a:lnTo>
                  <a:lnTo>
                    <a:pt x="54" y="15"/>
                  </a:lnTo>
                  <a:lnTo>
                    <a:pt x="54" y="13"/>
                  </a:lnTo>
                  <a:lnTo>
                    <a:pt x="52" y="11"/>
                  </a:lnTo>
                  <a:lnTo>
                    <a:pt x="50" y="1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8" name="Freeform 304"/>
            <p:cNvSpPr>
              <a:spLocks/>
            </p:cNvSpPr>
            <p:nvPr/>
          </p:nvSpPr>
          <p:spPr bwMode="auto">
            <a:xfrm>
              <a:off x="2515" y="2640"/>
              <a:ext cx="26" cy="11"/>
            </a:xfrm>
            <a:custGeom>
              <a:avLst/>
              <a:gdLst>
                <a:gd name="T0" fmla="*/ 0 w 54"/>
                <a:gd name="T1" fmla="*/ 0 h 23"/>
                <a:gd name="T2" fmla="*/ 0 w 54"/>
                <a:gd name="T3" fmla="*/ 0 h 23"/>
                <a:gd name="T4" fmla="*/ 0 w 54"/>
                <a:gd name="T5" fmla="*/ 0 h 23"/>
                <a:gd name="T6" fmla="*/ 0 w 54"/>
                <a:gd name="T7" fmla="*/ 0 h 23"/>
                <a:gd name="T8" fmla="*/ 0 w 54"/>
                <a:gd name="T9" fmla="*/ 0 h 23"/>
                <a:gd name="T10" fmla="*/ 0 w 54"/>
                <a:gd name="T11" fmla="*/ 0 h 23"/>
                <a:gd name="T12" fmla="*/ 0 w 54"/>
                <a:gd name="T13" fmla="*/ 0 h 23"/>
                <a:gd name="T14" fmla="*/ 0 w 54"/>
                <a:gd name="T15" fmla="*/ 0 h 23"/>
                <a:gd name="T16" fmla="*/ 0 w 54"/>
                <a:gd name="T17" fmla="*/ 0 h 23"/>
                <a:gd name="T18" fmla="*/ 0 w 54"/>
                <a:gd name="T19" fmla="*/ 0 h 23"/>
                <a:gd name="T20" fmla="*/ 0 w 54"/>
                <a:gd name="T21" fmla="*/ 0 h 23"/>
                <a:gd name="T22" fmla="*/ 0 w 54"/>
                <a:gd name="T23" fmla="*/ 0 h 23"/>
                <a:gd name="T24" fmla="*/ 0 w 54"/>
                <a:gd name="T25" fmla="*/ 0 h 23"/>
                <a:gd name="T26" fmla="*/ 0 w 54"/>
                <a:gd name="T27" fmla="*/ 0 h 23"/>
                <a:gd name="T28" fmla="*/ 0 w 54"/>
                <a:gd name="T29" fmla="*/ 0 h 23"/>
                <a:gd name="T30" fmla="*/ 0 w 54"/>
                <a:gd name="T31" fmla="*/ 0 h 23"/>
                <a:gd name="T32" fmla="*/ 0 w 54"/>
                <a:gd name="T33" fmla="*/ 0 h 23"/>
                <a:gd name="T34" fmla="*/ 0 w 54"/>
                <a:gd name="T35" fmla="*/ 0 h 23"/>
                <a:gd name="T36" fmla="*/ 0 w 54"/>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3"/>
                <a:gd name="T59" fmla="*/ 54 w 54"/>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3">
                  <a:moveTo>
                    <a:pt x="6" y="0"/>
                  </a:moveTo>
                  <a:lnTo>
                    <a:pt x="4" y="0"/>
                  </a:lnTo>
                  <a:lnTo>
                    <a:pt x="2" y="2"/>
                  </a:lnTo>
                  <a:lnTo>
                    <a:pt x="0" y="4"/>
                  </a:lnTo>
                  <a:lnTo>
                    <a:pt x="0" y="6"/>
                  </a:lnTo>
                  <a:lnTo>
                    <a:pt x="0" y="8"/>
                  </a:lnTo>
                  <a:lnTo>
                    <a:pt x="0" y="10"/>
                  </a:lnTo>
                  <a:lnTo>
                    <a:pt x="2" y="12"/>
                  </a:lnTo>
                  <a:lnTo>
                    <a:pt x="4" y="12"/>
                  </a:lnTo>
                  <a:lnTo>
                    <a:pt x="48" y="23"/>
                  </a:lnTo>
                  <a:lnTo>
                    <a:pt x="50" y="21"/>
                  </a:lnTo>
                  <a:lnTo>
                    <a:pt x="52" y="19"/>
                  </a:lnTo>
                  <a:lnTo>
                    <a:pt x="54" y="17"/>
                  </a:lnTo>
                  <a:lnTo>
                    <a:pt x="52" y="15"/>
                  </a:lnTo>
                  <a:lnTo>
                    <a:pt x="50" y="13"/>
                  </a:lnTo>
                  <a:lnTo>
                    <a:pt x="50" y="1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9" name="Freeform 305"/>
            <p:cNvSpPr>
              <a:spLocks/>
            </p:cNvSpPr>
            <p:nvPr/>
          </p:nvSpPr>
          <p:spPr bwMode="auto">
            <a:xfrm>
              <a:off x="2552" y="2650"/>
              <a:ext cx="28" cy="11"/>
            </a:xfrm>
            <a:custGeom>
              <a:avLst/>
              <a:gdLst>
                <a:gd name="T0" fmla="*/ 1 w 56"/>
                <a:gd name="T1" fmla="*/ 0 h 22"/>
                <a:gd name="T2" fmla="*/ 1 w 56"/>
                <a:gd name="T3" fmla="*/ 0 h 22"/>
                <a:gd name="T4" fmla="*/ 1 w 56"/>
                <a:gd name="T5" fmla="*/ 1 h 22"/>
                <a:gd name="T6" fmla="*/ 1 w 56"/>
                <a:gd name="T7" fmla="*/ 1 h 22"/>
                <a:gd name="T8" fmla="*/ 0 w 56"/>
                <a:gd name="T9" fmla="*/ 1 h 22"/>
                <a:gd name="T10" fmla="*/ 0 w 56"/>
                <a:gd name="T11" fmla="*/ 1 h 22"/>
                <a:gd name="T12" fmla="*/ 1 w 56"/>
                <a:gd name="T13" fmla="*/ 1 h 22"/>
                <a:gd name="T14" fmla="*/ 1 w 56"/>
                <a:gd name="T15" fmla="*/ 1 h 22"/>
                <a:gd name="T16" fmla="*/ 1 w 56"/>
                <a:gd name="T17" fmla="*/ 1 h 22"/>
                <a:gd name="T18" fmla="*/ 1 w 56"/>
                <a:gd name="T19" fmla="*/ 1 h 22"/>
                <a:gd name="T20" fmla="*/ 1 w 56"/>
                <a:gd name="T21" fmla="*/ 1 h 22"/>
                <a:gd name="T22" fmla="*/ 1 w 56"/>
                <a:gd name="T23" fmla="*/ 1 h 22"/>
                <a:gd name="T24" fmla="*/ 1 w 56"/>
                <a:gd name="T25" fmla="*/ 1 h 22"/>
                <a:gd name="T26" fmla="*/ 1 w 56"/>
                <a:gd name="T27" fmla="*/ 1 h 22"/>
                <a:gd name="T28" fmla="*/ 1 w 56"/>
                <a:gd name="T29" fmla="*/ 1 h 22"/>
                <a:gd name="T30" fmla="*/ 1 w 56"/>
                <a:gd name="T31" fmla="*/ 1 h 22"/>
                <a:gd name="T32" fmla="*/ 1 w 56"/>
                <a:gd name="T33" fmla="*/ 1 h 22"/>
                <a:gd name="T34" fmla="*/ 1 w 56"/>
                <a:gd name="T35" fmla="*/ 1 h 22"/>
                <a:gd name="T36" fmla="*/ 1 w 56"/>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22"/>
                <a:gd name="T59" fmla="*/ 56 w 5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22">
                  <a:moveTo>
                    <a:pt x="8" y="0"/>
                  </a:moveTo>
                  <a:lnTo>
                    <a:pt x="6" y="0"/>
                  </a:lnTo>
                  <a:lnTo>
                    <a:pt x="4" y="2"/>
                  </a:lnTo>
                  <a:lnTo>
                    <a:pt x="2" y="4"/>
                  </a:lnTo>
                  <a:lnTo>
                    <a:pt x="0" y="6"/>
                  </a:lnTo>
                  <a:lnTo>
                    <a:pt x="0" y="7"/>
                  </a:lnTo>
                  <a:lnTo>
                    <a:pt x="2" y="9"/>
                  </a:lnTo>
                  <a:lnTo>
                    <a:pt x="4" y="11"/>
                  </a:lnTo>
                  <a:lnTo>
                    <a:pt x="6" y="11"/>
                  </a:lnTo>
                  <a:lnTo>
                    <a:pt x="49" y="22"/>
                  </a:lnTo>
                  <a:lnTo>
                    <a:pt x="51" y="22"/>
                  </a:lnTo>
                  <a:lnTo>
                    <a:pt x="52" y="22"/>
                  </a:lnTo>
                  <a:lnTo>
                    <a:pt x="54" y="20"/>
                  </a:lnTo>
                  <a:lnTo>
                    <a:pt x="56" y="19"/>
                  </a:lnTo>
                  <a:lnTo>
                    <a:pt x="56" y="17"/>
                  </a:lnTo>
                  <a:lnTo>
                    <a:pt x="54" y="15"/>
                  </a:lnTo>
                  <a:lnTo>
                    <a:pt x="52" y="13"/>
                  </a:lnTo>
                  <a:lnTo>
                    <a:pt x="51" y="1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20" name="Freeform 306"/>
            <p:cNvSpPr>
              <a:spLocks/>
            </p:cNvSpPr>
            <p:nvPr/>
          </p:nvSpPr>
          <p:spPr bwMode="auto">
            <a:xfrm>
              <a:off x="2590" y="2660"/>
              <a:ext cx="28" cy="10"/>
            </a:xfrm>
            <a:custGeom>
              <a:avLst/>
              <a:gdLst>
                <a:gd name="T0" fmla="*/ 1 w 55"/>
                <a:gd name="T1" fmla="*/ 0 h 21"/>
                <a:gd name="T2" fmla="*/ 1 w 55"/>
                <a:gd name="T3" fmla="*/ 0 h 21"/>
                <a:gd name="T4" fmla="*/ 1 w 55"/>
                <a:gd name="T5" fmla="*/ 0 h 21"/>
                <a:gd name="T6" fmla="*/ 1 w 55"/>
                <a:gd name="T7" fmla="*/ 0 h 21"/>
                <a:gd name="T8" fmla="*/ 0 w 55"/>
                <a:gd name="T9" fmla="*/ 0 h 21"/>
                <a:gd name="T10" fmla="*/ 0 w 55"/>
                <a:gd name="T11" fmla="*/ 0 h 21"/>
                <a:gd name="T12" fmla="*/ 1 w 55"/>
                <a:gd name="T13" fmla="*/ 0 h 21"/>
                <a:gd name="T14" fmla="*/ 1 w 55"/>
                <a:gd name="T15" fmla="*/ 0 h 21"/>
                <a:gd name="T16" fmla="*/ 1 w 55"/>
                <a:gd name="T17" fmla="*/ 0 h 21"/>
                <a:gd name="T18" fmla="*/ 1 w 55"/>
                <a:gd name="T19" fmla="*/ 0 h 21"/>
                <a:gd name="T20" fmla="*/ 1 w 55"/>
                <a:gd name="T21" fmla="*/ 0 h 21"/>
                <a:gd name="T22" fmla="*/ 1 w 55"/>
                <a:gd name="T23" fmla="*/ 0 h 21"/>
                <a:gd name="T24" fmla="*/ 1 w 55"/>
                <a:gd name="T25" fmla="*/ 0 h 21"/>
                <a:gd name="T26" fmla="*/ 1 w 55"/>
                <a:gd name="T27" fmla="*/ 0 h 21"/>
                <a:gd name="T28" fmla="*/ 1 w 55"/>
                <a:gd name="T29" fmla="*/ 0 h 21"/>
                <a:gd name="T30" fmla="*/ 1 w 55"/>
                <a:gd name="T31" fmla="*/ 0 h 21"/>
                <a:gd name="T32" fmla="*/ 1 w 55"/>
                <a:gd name="T33" fmla="*/ 0 h 21"/>
                <a:gd name="T34" fmla="*/ 1 w 55"/>
                <a:gd name="T35" fmla="*/ 0 h 21"/>
                <a:gd name="T36" fmla="*/ 1 w 55"/>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21"/>
                <a:gd name="T59" fmla="*/ 55 w 55"/>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21">
                  <a:moveTo>
                    <a:pt x="7" y="0"/>
                  </a:moveTo>
                  <a:lnTo>
                    <a:pt x="5" y="0"/>
                  </a:lnTo>
                  <a:lnTo>
                    <a:pt x="3" y="0"/>
                  </a:lnTo>
                  <a:lnTo>
                    <a:pt x="1" y="2"/>
                  </a:lnTo>
                  <a:lnTo>
                    <a:pt x="0" y="4"/>
                  </a:lnTo>
                  <a:lnTo>
                    <a:pt x="0" y="6"/>
                  </a:lnTo>
                  <a:lnTo>
                    <a:pt x="1" y="8"/>
                  </a:lnTo>
                  <a:lnTo>
                    <a:pt x="3" y="10"/>
                  </a:lnTo>
                  <a:lnTo>
                    <a:pt x="5" y="12"/>
                  </a:lnTo>
                  <a:lnTo>
                    <a:pt x="48" y="21"/>
                  </a:lnTo>
                  <a:lnTo>
                    <a:pt x="50" y="21"/>
                  </a:lnTo>
                  <a:lnTo>
                    <a:pt x="52" y="21"/>
                  </a:lnTo>
                  <a:lnTo>
                    <a:pt x="53" y="19"/>
                  </a:lnTo>
                  <a:lnTo>
                    <a:pt x="55" y="17"/>
                  </a:lnTo>
                  <a:lnTo>
                    <a:pt x="55" y="15"/>
                  </a:lnTo>
                  <a:lnTo>
                    <a:pt x="53" y="14"/>
                  </a:lnTo>
                  <a:lnTo>
                    <a:pt x="52" y="12"/>
                  </a:lnTo>
                  <a:lnTo>
                    <a:pt x="50" y="1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21" name="Freeform 307"/>
            <p:cNvSpPr>
              <a:spLocks/>
            </p:cNvSpPr>
            <p:nvPr/>
          </p:nvSpPr>
          <p:spPr bwMode="auto">
            <a:xfrm>
              <a:off x="2628" y="2669"/>
              <a:ext cx="27" cy="11"/>
            </a:xfrm>
            <a:custGeom>
              <a:avLst/>
              <a:gdLst>
                <a:gd name="T0" fmla="*/ 1 w 54"/>
                <a:gd name="T1" fmla="*/ 0 h 22"/>
                <a:gd name="T2" fmla="*/ 1 w 54"/>
                <a:gd name="T3" fmla="*/ 0 h 22"/>
                <a:gd name="T4" fmla="*/ 1 w 54"/>
                <a:gd name="T5" fmla="*/ 0 h 22"/>
                <a:gd name="T6" fmla="*/ 0 w 54"/>
                <a:gd name="T7" fmla="*/ 1 h 22"/>
                <a:gd name="T8" fmla="*/ 0 w 54"/>
                <a:gd name="T9" fmla="*/ 1 h 22"/>
                <a:gd name="T10" fmla="*/ 0 w 54"/>
                <a:gd name="T11" fmla="*/ 1 h 22"/>
                <a:gd name="T12" fmla="*/ 0 w 54"/>
                <a:gd name="T13" fmla="*/ 1 h 22"/>
                <a:gd name="T14" fmla="*/ 1 w 54"/>
                <a:gd name="T15" fmla="*/ 1 h 22"/>
                <a:gd name="T16" fmla="*/ 1 w 54"/>
                <a:gd name="T17" fmla="*/ 1 h 22"/>
                <a:gd name="T18" fmla="*/ 1 w 54"/>
                <a:gd name="T19" fmla="*/ 1 h 22"/>
                <a:gd name="T20" fmla="*/ 1 w 54"/>
                <a:gd name="T21" fmla="*/ 1 h 22"/>
                <a:gd name="T22" fmla="*/ 1 w 54"/>
                <a:gd name="T23" fmla="*/ 1 h 22"/>
                <a:gd name="T24" fmla="*/ 1 w 54"/>
                <a:gd name="T25" fmla="*/ 1 h 22"/>
                <a:gd name="T26" fmla="*/ 1 w 54"/>
                <a:gd name="T27" fmla="*/ 1 h 22"/>
                <a:gd name="T28" fmla="*/ 1 w 54"/>
                <a:gd name="T29" fmla="*/ 1 h 22"/>
                <a:gd name="T30" fmla="*/ 1 w 54"/>
                <a:gd name="T31" fmla="*/ 1 h 22"/>
                <a:gd name="T32" fmla="*/ 1 w 54"/>
                <a:gd name="T33" fmla="*/ 1 h 22"/>
                <a:gd name="T34" fmla="*/ 1 w 54"/>
                <a:gd name="T35" fmla="*/ 1 h 22"/>
                <a:gd name="T36" fmla="*/ 1 w 54"/>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2"/>
                <a:gd name="T59" fmla="*/ 54 w 5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2">
                  <a:moveTo>
                    <a:pt x="5" y="0"/>
                  </a:moveTo>
                  <a:lnTo>
                    <a:pt x="3" y="0"/>
                  </a:lnTo>
                  <a:lnTo>
                    <a:pt x="2" y="0"/>
                  </a:lnTo>
                  <a:lnTo>
                    <a:pt x="0" y="2"/>
                  </a:lnTo>
                  <a:lnTo>
                    <a:pt x="0" y="4"/>
                  </a:lnTo>
                  <a:lnTo>
                    <a:pt x="0" y="6"/>
                  </a:lnTo>
                  <a:lnTo>
                    <a:pt x="0" y="8"/>
                  </a:lnTo>
                  <a:lnTo>
                    <a:pt x="2" y="9"/>
                  </a:lnTo>
                  <a:lnTo>
                    <a:pt x="3" y="11"/>
                  </a:lnTo>
                  <a:lnTo>
                    <a:pt x="48" y="22"/>
                  </a:lnTo>
                  <a:lnTo>
                    <a:pt x="50" y="22"/>
                  </a:lnTo>
                  <a:lnTo>
                    <a:pt x="52" y="21"/>
                  </a:lnTo>
                  <a:lnTo>
                    <a:pt x="54" y="19"/>
                  </a:lnTo>
                  <a:lnTo>
                    <a:pt x="54" y="17"/>
                  </a:lnTo>
                  <a:lnTo>
                    <a:pt x="54" y="15"/>
                  </a:lnTo>
                  <a:lnTo>
                    <a:pt x="54" y="13"/>
                  </a:lnTo>
                  <a:lnTo>
                    <a:pt x="52" y="11"/>
                  </a:lnTo>
                  <a:lnTo>
                    <a:pt x="50" y="1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22" name="Freeform 308"/>
            <p:cNvSpPr>
              <a:spLocks/>
            </p:cNvSpPr>
            <p:nvPr/>
          </p:nvSpPr>
          <p:spPr bwMode="auto">
            <a:xfrm>
              <a:off x="2666" y="2678"/>
              <a:ext cx="27" cy="11"/>
            </a:xfrm>
            <a:custGeom>
              <a:avLst/>
              <a:gdLst>
                <a:gd name="T0" fmla="*/ 1 w 54"/>
                <a:gd name="T1" fmla="*/ 0 h 22"/>
                <a:gd name="T2" fmla="*/ 1 w 54"/>
                <a:gd name="T3" fmla="*/ 0 h 22"/>
                <a:gd name="T4" fmla="*/ 1 w 54"/>
                <a:gd name="T5" fmla="*/ 0 h 22"/>
                <a:gd name="T6" fmla="*/ 0 w 54"/>
                <a:gd name="T7" fmla="*/ 1 h 22"/>
                <a:gd name="T8" fmla="*/ 0 w 54"/>
                <a:gd name="T9" fmla="*/ 1 h 22"/>
                <a:gd name="T10" fmla="*/ 0 w 54"/>
                <a:gd name="T11" fmla="*/ 1 h 22"/>
                <a:gd name="T12" fmla="*/ 0 w 54"/>
                <a:gd name="T13" fmla="*/ 1 h 22"/>
                <a:gd name="T14" fmla="*/ 1 w 54"/>
                <a:gd name="T15" fmla="*/ 1 h 22"/>
                <a:gd name="T16" fmla="*/ 1 w 54"/>
                <a:gd name="T17" fmla="*/ 1 h 22"/>
                <a:gd name="T18" fmla="*/ 1 w 54"/>
                <a:gd name="T19" fmla="*/ 1 h 22"/>
                <a:gd name="T20" fmla="*/ 1 w 54"/>
                <a:gd name="T21" fmla="*/ 1 h 22"/>
                <a:gd name="T22" fmla="*/ 1 w 54"/>
                <a:gd name="T23" fmla="*/ 1 h 22"/>
                <a:gd name="T24" fmla="*/ 1 w 54"/>
                <a:gd name="T25" fmla="*/ 1 h 22"/>
                <a:gd name="T26" fmla="*/ 1 w 54"/>
                <a:gd name="T27" fmla="*/ 1 h 22"/>
                <a:gd name="T28" fmla="*/ 1 w 54"/>
                <a:gd name="T29" fmla="*/ 1 h 22"/>
                <a:gd name="T30" fmla="*/ 1 w 54"/>
                <a:gd name="T31" fmla="*/ 1 h 22"/>
                <a:gd name="T32" fmla="*/ 1 w 54"/>
                <a:gd name="T33" fmla="*/ 1 h 22"/>
                <a:gd name="T34" fmla="*/ 1 w 54"/>
                <a:gd name="T35" fmla="*/ 1 h 22"/>
                <a:gd name="T36" fmla="*/ 1 w 54"/>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2"/>
                <a:gd name="T59" fmla="*/ 54 w 5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2">
                  <a:moveTo>
                    <a:pt x="6" y="0"/>
                  </a:moveTo>
                  <a:lnTo>
                    <a:pt x="4" y="0"/>
                  </a:lnTo>
                  <a:lnTo>
                    <a:pt x="2" y="0"/>
                  </a:lnTo>
                  <a:lnTo>
                    <a:pt x="0" y="2"/>
                  </a:lnTo>
                  <a:lnTo>
                    <a:pt x="0" y="3"/>
                  </a:lnTo>
                  <a:lnTo>
                    <a:pt x="0" y="5"/>
                  </a:lnTo>
                  <a:lnTo>
                    <a:pt x="0" y="7"/>
                  </a:lnTo>
                  <a:lnTo>
                    <a:pt x="2" y="9"/>
                  </a:lnTo>
                  <a:lnTo>
                    <a:pt x="4" y="11"/>
                  </a:lnTo>
                  <a:lnTo>
                    <a:pt x="48" y="22"/>
                  </a:lnTo>
                  <a:lnTo>
                    <a:pt x="50" y="22"/>
                  </a:lnTo>
                  <a:lnTo>
                    <a:pt x="52" y="20"/>
                  </a:lnTo>
                  <a:lnTo>
                    <a:pt x="54" y="18"/>
                  </a:lnTo>
                  <a:lnTo>
                    <a:pt x="54" y="16"/>
                  </a:lnTo>
                  <a:lnTo>
                    <a:pt x="54" y="15"/>
                  </a:lnTo>
                  <a:lnTo>
                    <a:pt x="54" y="13"/>
                  </a:lnTo>
                  <a:lnTo>
                    <a:pt x="52" y="11"/>
                  </a:lnTo>
                  <a:lnTo>
                    <a:pt x="50" y="1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23" name="Freeform 309"/>
            <p:cNvSpPr>
              <a:spLocks/>
            </p:cNvSpPr>
            <p:nvPr/>
          </p:nvSpPr>
          <p:spPr bwMode="auto">
            <a:xfrm>
              <a:off x="2703" y="2688"/>
              <a:ext cx="28" cy="11"/>
            </a:xfrm>
            <a:custGeom>
              <a:avLst/>
              <a:gdLst>
                <a:gd name="T0" fmla="*/ 1 w 56"/>
                <a:gd name="T1" fmla="*/ 0 h 23"/>
                <a:gd name="T2" fmla="*/ 1 w 56"/>
                <a:gd name="T3" fmla="*/ 0 h 23"/>
                <a:gd name="T4" fmla="*/ 1 w 56"/>
                <a:gd name="T5" fmla="*/ 0 h 23"/>
                <a:gd name="T6" fmla="*/ 1 w 56"/>
                <a:gd name="T7" fmla="*/ 0 h 23"/>
                <a:gd name="T8" fmla="*/ 0 w 56"/>
                <a:gd name="T9" fmla="*/ 0 h 23"/>
                <a:gd name="T10" fmla="*/ 0 w 56"/>
                <a:gd name="T11" fmla="*/ 0 h 23"/>
                <a:gd name="T12" fmla="*/ 1 w 56"/>
                <a:gd name="T13" fmla="*/ 0 h 23"/>
                <a:gd name="T14" fmla="*/ 1 w 56"/>
                <a:gd name="T15" fmla="*/ 0 h 23"/>
                <a:gd name="T16" fmla="*/ 1 w 56"/>
                <a:gd name="T17" fmla="*/ 0 h 23"/>
                <a:gd name="T18" fmla="*/ 1 w 56"/>
                <a:gd name="T19" fmla="*/ 0 h 23"/>
                <a:gd name="T20" fmla="*/ 1 w 56"/>
                <a:gd name="T21" fmla="*/ 0 h 23"/>
                <a:gd name="T22" fmla="*/ 1 w 56"/>
                <a:gd name="T23" fmla="*/ 0 h 23"/>
                <a:gd name="T24" fmla="*/ 1 w 56"/>
                <a:gd name="T25" fmla="*/ 0 h 23"/>
                <a:gd name="T26" fmla="*/ 1 w 56"/>
                <a:gd name="T27" fmla="*/ 0 h 23"/>
                <a:gd name="T28" fmla="*/ 1 w 56"/>
                <a:gd name="T29" fmla="*/ 0 h 23"/>
                <a:gd name="T30" fmla="*/ 1 w 56"/>
                <a:gd name="T31" fmla="*/ 0 h 23"/>
                <a:gd name="T32" fmla="*/ 1 w 56"/>
                <a:gd name="T33" fmla="*/ 0 h 23"/>
                <a:gd name="T34" fmla="*/ 1 w 56"/>
                <a:gd name="T35" fmla="*/ 0 h 23"/>
                <a:gd name="T36" fmla="*/ 1 w 56"/>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23"/>
                <a:gd name="T59" fmla="*/ 56 w 56"/>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23">
                  <a:moveTo>
                    <a:pt x="8" y="0"/>
                  </a:moveTo>
                  <a:lnTo>
                    <a:pt x="6" y="0"/>
                  </a:lnTo>
                  <a:lnTo>
                    <a:pt x="4" y="2"/>
                  </a:lnTo>
                  <a:lnTo>
                    <a:pt x="2" y="4"/>
                  </a:lnTo>
                  <a:lnTo>
                    <a:pt x="0" y="6"/>
                  </a:lnTo>
                  <a:lnTo>
                    <a:pt x="0" y="8"/>
                  </a:lnTo>
                  <a:lnTo>
                    <a:pt x="2" y="10"/>
                  </a:lnTo>
                  <a:lnTo>
                    <a:pt x="4" y="11"/>
                  </a:lnTo>
                  <a:lnTo>
                    <a:pt x="6" y="11"/>
                  </a:lnTo>
                  <a:lnTo>
                    <a:pt x="49" y="23"/>
                  </a:lnTo>
                  <a:lnTo>
                    <a:pt x="51" y="23"/>
                  </a:lnTo>
                  <a:lnTo>
                    <a:pt x="52" y="21"/>
                  </a:lnTo>
                  <a:lnTo>
                    <a:pt x="54" y="19"/>
                  </a:lnTo>
                  <a:lnTo>
                    <a:pt x="56" y="17"/>
                  </a:lnTo>
                  <a:lnTo>
                    <a:pt x="56" y="15"/>
                  </a:lnTo>
                  <a:lnTo>
                    <a:pt x="54" y="13"/>
                  </a:lnTo>
                  <a:lnTo>
                    <a:pt x="52" y="11"/>
                  </a:lnTo>
                  <a:lnTo>
                    <a:pt x="51" y="1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24" name="Freeform 310"/>
            <p:cNvSpPr>
              <a:spLocks/>
            </p:cNvSpPr>
            <p:nvPr/>
          </p:nvSpPr>
          <p:spPr bwMode="auto">
            <a:xfrm>
              <a:off x="2741" y="2697"/>
              <a:ext cx="28" cy="11"/>
            </a:xfrm>
            <a:custGeom>
              <a:avLst/>
              <a:gdLst>
                <a:gd name="T0" fmla="*/ 1 w 55"/>
                <a:gd name="T1" fmla="*/ 0 h 22"/>
                <a:gd name="T2" fmla="*/ 1 w 55"/>
                <a:gd name="T3" fmla="*/ 0 h 22"/>
                <a:gd name="T4" fmla="*/ 1 w 55"/>
                <a:gd name="T5" fmla="*/ 1 h 22"/>
                <a:gd name="T6" fmla="*/ 1 w 55"/>
                <a:gd name="T7" fmla="*/ 1 h 22"/>
                <a:gd name="T8" fmla="*/ 0 w 55"/>
                <a:gd name="T9" fmla="*/ 1 h 22"/>
                <a:gd name="T10" fmla="*/ 0 w 55"/>
                <a:gd name="T11" fmla="*/ 1 h 22"/>
                <a:gd name="T12" fmla="*/ 1 w 55"/>
                <a:gd name="T13" fmla="*/ 1 h 22"/>
                <a:gd name="T14" fmla="*/ 1 w 55"/>
                <a:gd name="T15" fmla="*/ 1 h 22"/>
                <a:gd name="T16" fmla="*/ 1 w 55"/>
                <a:gd name="T17" fmla="*/ 1 h 22"/>
                <a:gd name="T18" fmla="*/ 1 w 55"/>
                <a:gd name="T19" fmla="*/ 1 h 22"/>
                <a:gd name="T20" fmla="*/ 1 w 55"/>
                <a:gd name="T21" fmla="*/ 1 h 22"/>
                <a:gd name="T22" fmla="*/ 1 w 55"/>
                <a:gd name="T23" fmla="*/ 1 h 22"/>
                <a:gd name="T24" fmla="*/ 1 w 55"/>
                <a:gd name="T25" fmla="*/ 1 h 22"/>
                <a:gd name="T26" fmla="*/ 1 w 55"/>
                <a:gd name="T27" fmla="*/ 1 h 22"/>
                <a:gd name="T28" fmla="*/ 1 w 55"/>
                <a:gd name="T29" fmla="*/ 1 h 22"/>
                <a:gd name="T30" fmla="*/ 1 w 55"/>
                <a:gd name="T31" fmla="*/ 1 h 22"/>
                <a:gd name="T32" fmla="*/ 1 w 55"/>
                <a:gd name="T33" fmla="*/ 1 h 22"/>
                <a:gd name="T34" fmla="*/ 1 w 55"/>
                <a:gd name="T35" fmla="*/ 1 h 22"/>
                <a:gd name="T36" fmla="*/ 1 w 55"/>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22"/>
                <a:gd name="T59" fmla="*/ 55 w 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22">
                  <a:moveTo>
                    <a:pt x="7" y="0"/>
                  </a:moveTo>
                  <a:lnTo>
                    <a:pt x="5" y="0"/>
                  </a:lnTo>
                  <a:lnTo>
                    <a:pt x="3" y="2"/>
                  </a:lnTo>
                  <a:lnTo>
                    <a:pt x="1" y="4"/>
                  </a:lnTo>
                  <a:lnTo>
                    <a:pt x="0" y="5"/>
                  </a:lnTo>
                  <a:lnTo>
                    <a:pt x="0" y="7"/>
                  </a:lnTo>
                  <a:lnTo>
                    <a:pt x="1" y="9"/>
                  </a:lnTo>
                  <a:lnTo>
                    <a:pt x="3" y="11"/>
                  </a:lnTo>
                  <a:lnTo>
                    <a:pt x="5" y="11"/>
                  </a:lnTo>
                  <a:lnTo>
                    <a:pt x="48" y="22"/>
                  </a:lnTo>
                  <a:lnTo>
                    <a:pt x="50" y="22"/>
                  </a:lnTo>
                  <a:lnTo>
                    <a:pt x="52" y="22"/>
                  </a:lnTo>
                  <a:lnTo>
                    <a:pt x="53" y="20"/>
                  </a:lnTo>
                  <a:lnTo>
                    <a:pt x="55" y="18"/>
                  </a:lnTo>
                  <a:lnTo>
                    <a:pt x="55" y="17"/>
                  </a:lnTo>
                  <a:lnTo>
                    <a:pt x="53" y="15"/>
                  </a:lnTo>
                  <a:lnTo>
                    <a:pt x="52" y="13"/>
                  </a:lnTo>
                  <a:lnTo>
                    <a:pt x="50" y="1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25" name="Freeform 311"/>
            <p:cNvSpPr>
              <a:spLocks/>
            </p:cNvSpPr>
            <p:nvPr/>
          </p:nvSpPr>
          <p:spPr bwMode="auto">
            <a:xfrm>
              <a:off x="2779" y="2706"/>
              <a:ext cx="27" cy="11"/>
            </a:xfrm>
            <a:custGeom>
              <a:avLst/>
              <a:gdLst>
                <a:gd name="T0" fmla="*/ 1 w 54"/>
                <a:gd name="T1" fmla="*/ 0 h 23"/>
                <a:gd name="T2" fmla="*/ 1 w 54"/>
                <a:gd name="T3" fmla="*/ 0 h 23"/>
                <a:gd name="T4" fmla="*/ 1 w 54"/>
                <a:gd name="T5" fmla="*/ 0 h 23"/>
                <a:gd name="T6" fmla="*/ 0 w 54"/>
                <a:gd name="T7" fmla="*/ 0 h 23"/>
                <a:gd name="T8" fmla="*/ 0 w 54"/>
                <a:gd name="T9" fmla="*/ 0 h 23"/>
                <a:gd name="T10" fmla="*/ 0 w 54"/>
                <a:gd name="T11" fmla="*/ 0 h 23"/>
                <a:gd name="T12" fmla="*/ 0 w 54"/>
                <a:gd name="T13" fmla="*/ 0 h 23"/>
                <a:gd name="T14" fmla="*/ 1 w 54"/>
                <a:gd name="T15" fmla="*/ 0 h 23"/>
                <a:gd name="T16" fmla="*/ 1 w 54"/>
                <a:gd name="T17" fmla="*/ 0 h 23"/>
                <a:gd name="T18" fmla="*/ 1 w 54"/>
                <a:gd name="T19" fmla="*/ 0 h 23"/>
                <a:gd name="T20" fmla="*/ 1 w 54"/>
                <a:gd name="T21" fmla="*/ 0 h 23"/>
                <a:gd name="T22" fmla="*/ 1 w 54"/>
                <a:gd name="T23" fmla="*/ 0 h 23"/>
                <a:gd name="T24" fmla="*/ 1 w 54"/>
                <a:gd name="T25" fmla="*/ 0 h 23"/>
                <a:gd name="T26" fmla="*/ 1 w 54"/>
                <a:gd name="T27" fmla="*/ 0 h 23"/>
                <a:gd name="T28" fmla="*/ 1 w 54"/>
                <a:gd name="T29" fmla="*/ 0 h 23"/>
                <a:gd name="T30" fmla="*/ 1 w 54"/>
                <a:gd name="T31" fmla="*/ 0 h 23"/>
                <a:gd name="T32" fmla="*/ 1 w 54"/>
                <a:gd name="T33" fmla="*/ 0 h 23"/>
                <a:gd name="T34" fmla="*/ 1 w 54"/>
                <a:gd name="T35" fmla="*/ 0 h 23"/>
                <a:gd name="T36" fmla="*/ 1 w 54"/>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3"/>
                <a:gd name="T59" fmla="*/ 54 w 54"/>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3">
                  <a:moveTo>
                    <a:pt x="5" y="0"/>
                  </a:moveTo>
                  <a:lnTo>
                    <a:pt x="3" y="0"/>
                  </a:lnTo>
                  <a:lnTo>
                    <a:pt x="2" y="2"/>
                  </a:lnTo>
                  <a:lnTo>
                    <a:pt x="0" y="4"/>
                  </a:lnTo>
                  <a:lnTo>
                    <a:pt x="0" y="6"/>
                  </a:lnTo>
                  <a:lnTo>
                    <a:pt x="0" y="8"/>
                  </a:lnTo>
                  <a:lnTo>
                    <a:pt x="0" y="10"/>
                  </a:lnTo>
                  <a:lnTo>
                    <a:pt x="2" y="12"/>
                  </a:lnTo>
                  <a:lnTo>
                    <a:pt x="3" y="12"/>
                  </a:lnTo>
                  <a:lnTo>
                    <a:pt x="48" y="23"/>
                  </a:lnTo>
                  <a:lnTo>
                    <a:pt x="50" y="23"/>
                  </a:lnTo>
                  <a:lnTo>
                    <a:pt x="52" y="23"/>
                  </a:lnTo>
                  <a:lnTo>
                    <a:pt x="54" y="21"/>
                  </a:lnTo>
                  <a:lnTo>
                    <a:pt x="54" y="19"/>
                  </a:lnTo>
                  <a:lnTo>
                    <a:pt x="54" y="17"/>
                  </a:lnTo>
                  <a:lnTo>
                    <a:pt x="54" y="15"/>
                  </a:lnTo>
                  <a:lnTo>
                    <a:pt x="52" y="13"/>
                  </a:lnTo>
                  <a:lnTo>
                    <a:pt x="50" y="1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26" name="Freeform 312"/>
            <p:cNvSpPr>
              <a:spLocks/>
            </p:cNvSpPr>
            <p:nvPr/>
          </p:nvSpPr>
          <p:spPr bwMode="auto">
            <a:xfrm>
              <a:off x="2817" y="2716"/>
              <a:ext cx="22" cy="10"/>
            </a:xfrm>
            <a:custGeom>
              <a:avLst/>
              <a:gdLst>
                <a:gd name="T0" fmla="*/ 1 w 43"/>
                <a:gd name="T1" fmla="*/ 0 h 18"/>
                <a:gd name="T2" fmla="*/ 1 w 43"/>
                <a:gd name="T3" fmla="*/ 0 h 18"/>
                <a:gd name="T4" fmla="*/ 1 w 43"/>
                <a:gd name="T5" fmla="*/ 0 h 18"/>
                <a:gd name="T6" fmla="*/ 0 w 43"/>
                <a:gd name="T7" fmla="*/ 1 h 18"/>
                <a:gd name="T8" fmla="*/ 0 w 43"/>
                <a:gd name="T9" fmla="*/ 1 h 18"/>
                <a:gd name="T10" fmla="*/ 0 w 43"/>
                <a:gd name="T11" fmla="*/ 1 h 18"/>
                <a:gd name="T12" fmla="*/ 0 w 43"/>
                <a:gd name="T13" fmla="*/ 1 h 18"/>
                <a:gd name="T14" fmla="*/ 1 w 43"/>
                <a:gd name="T15" fmla="*/ 1 h 18"/>
                <a:gd name="T16" fmla="*/ 1 w 43"/>
                <a:gd name="T17" fmla="*/ 1 h 18"/>
                <a:gd name="T18" fmla="*/ 1 w 43"/>
                <a:gd name="T19" fmla="*/ 1 h 18"/>
                <a:gd name="T20" fmla="*/ 1 w 43"/>
                <a:gd name="T21" fmla="*/ 1 h 18"/>
                <a:gd name="T22" fmla="*/ 1 w 43"/>
                <a:gd name="T23" fmla="*/ 1 h 18"/>
                <a:gd name="T24" fmla="*/ 1 w 43"/>
                <a:gd name="T25" fmla="*/ 1 h 18"/>
                <a:gd name="T26" fmla="*/ 1 w 43"/>
                <a:gd name="T27" fmla="*/ 1 h 18"/>
                <a:gd name="T28" fmla="*/ 1 w 43"/>
                <a:gd name="T29" fmla="*/ 1 h 18"/>
                <a:gd name="T30" fmla="*/ 1 w 43"/>
                <a:gd name="T31" fmla="*/ 1 h 18"/>
                <a:gd name="T32" fmla="*/ 1 w 43"/>
                <a:gd name="T33" fmla="*/ 1 h 18"/>
                <a:gd name="T34" fmla="*/ 1 w 43"/>
                <a:gd name="T35" fmla="*/ 1 h 18"/>
                <a:gd name="T36" fmla="*/ 1 w 43"/>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18"/>
                <a:gd name="T59" fmla="*/ 43 w 43"/>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18">
                  <a:moveTo>
                    <a:pt x="5" y="0"/>
                  </a:moveTo>
                  <a:lnTo>
                    <a:pt x="4" y="0"/>
                  </a:lnTo>
                  <a:lnTo>
                    <a:pt x="2" y="0"/>
                  </a:lnTo>
                  <a:lnTo>
                    <a:pt x="0" y="2"/>
                  </a:lnTo>
                  <a:lnTo>
                    <a:pt x="0" y="4"/>
                  </a:lnTo>
                  <a:lnTo>
                    <a:pt x="0" y="5"/>
                  </a:lnTo>
                  <a:lnTo>
                    <a:pt x="0" y="7"/>
                  </a:lnTo>
                  <a:lnTo>
                    <a:pt x="2" y="9"/>
                  </a:lnTo>
                  <a:lnTo>
                    <a:pt x="4" y="11"/>
                  </a:lnTo>
                  <a:lnTo>
                    <a:pt x="37" y="18"/>
                  </a:lnTo>
                  <a:lnTo>
                    <a:pt x="39" y="17"/>
                  </a:lnTo>
                  <a:lnTo>
                    <a:pt x="41" y="15"/>
                  </a:lnTo>
                  <a:lnTo>
                    <a:pt x="43" y="13"/>
                  </a:lnTo>
                  <a:lnTo>
                    <a:pt x="41" y="11"/>
                  </a:lnTo>
                  <a:lnTo>
                    <a:pt x="39" y="9"/>
                  </a:lnTo>
                  <a:lnTo>
                    <a:pt x="39" y="7"/>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127" name="Rectangle 325"/>
          <p:cNvSpPr>
            <a:spLocks noChangeArrowheads="1"/>
          </p:cNvSpPr>
          <p:nvPr/>
        </p:nvSpPr>
        <p:spPr bwMode="auto">
          <a:xfrm>
            <a:off x="5646789" y="2612202"/>
            <a:ext cx="2690812"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nl-NL" altLang="nl-NL" sz="1600" b="0">
                <a:solidFill>
                  <a:srgbClr val="464646"/>
                </a:solidFill>
                <a:latin typeface="Tahoma" pitchFamily="34" charset="0"/>
              </a:rPr>
              <a:t>Bedrijfsresultaat door nuttig gebruik projectresultaat</a:t>
            </a:r>
          </a:p>
        </p:txBody>
      </p:sp>
      <p:sp>
        <p:nvSpPr>
          <p:cNvPr id="128" name="Rectangle 326"/>
          <p:cNvSpPr>
            <a:spLocks noChangeArrowheads="1"/>
          </p:cNvSpPr>
          <p:nvPr/>
        </p:nvSpPr>
        <p:spPr bwMode="auto">
          <a:xfrm>
            <a:off x="5680326" y="4328025"/>
            <a:ext cx="286937"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nl-NL" altLang="nl-NL" sz="1600" b="0">
                <a:solidFill>
                  <a:srgbClr val="464646"/>
                </a:solidFill>
                <a:latin typeface="Tahoma" pitchFamily="34" charset="0"/>
              </a:rPr>
              <a:t>tijd</a:t>
            </a:r>
          </a:p>
        </p:txBody>
      </p:sp>
      <p:sp>
        <p:nvSpPr>
          <p:cNvPr id="129" name="Rectangle 327"/>
          <p:cNvSpPr>
            <a:spLocks noChangeArrowheads="1"/>
          </p:cNvSpPr>
          <p:nvPr/>
        </p:nvSpPr>
        <p:spPr bwMode="auto">
          <a:xfrm rot="16200000">
            <a:off x="696853" y="2967528"/>
            <a:ext cx="784447"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nl-NL" altLang="nl-NL" sz="1600" b="0">
                <a:solidFill>
                  <a:srgbClr val="464646"/>
                </a:solidFill>
                <a:latin typeface="Tahoma" pitchFamily="34" charset="0"/>
              </a:rPr>
              <a:t>prestatie</a:t>
            </a:r>
          </a:p>
        </p:txBody>
      </p:sp>
      <p:sp>
        <p:nvSpPr>
          <p:cNvPr id="130" name="Rectangle 328"/>
          <p:cNvSpPr>
            <a:spLocks noChangeArrowheads="1"/>
          </p:cNvSpPr>
          <p:nvPr/>
        </p:nvSpPr>
        <p:spPr bwMode="auto">
          <a:xfrm>
            <a:off x="2193038" y="2166379"/>
            <a:ext cx="627351"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nl-NL" altLang="nl-NL" sz="1600" b="0">
                <a:solidFill>
                  <a:srgbClr val="464646"/>
                </a:solidFill>
                <a:latin typeface="Tahoma" pitchFamily="34" charset="0"/>
              </a:rPr>
              <a:t>project</a:t>
            </a:r>
          </a:p>
        </p:txBody>
      </p:sp>
      <p:sp>
        <p:nvSpPr>
          <p:cNvPr id="131" name="Text Box 330"/>
          <p:cNvSpPr txBox="1">
            <a:spLocks noChangeArrowheads="1"/>
          </p:cNvSpPr>
          <p:nvPr/>
        </p:nvSpPr>
        <p:spPr bwMode="auto">
          <a:xfrm>
            <a:off x="5561064" y="3939087"/>
            <a:ext cx="1795462" cy="32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nl-NL" altLang="nl-NL" sz="1600" b="0">
                <a:solidFill>
                  <a:srgbClr val="464646"/>
                </a:solidFill>
                <a:latin typeface="Tahoma" pitchFamily="34" charset="0"/>
              </a:rPr>
              <a:t>Nulscenario</a:t>
            </a:r>
          </a:p>
        </p:txBody>
      </p:sp>
      <p:sp>
        <p:nvSpPr>
          <p:cNvPr id="132" name="Line 333"/>
          <p:cNvSpPr>
            <a:spLocks noChangeShapeType="1"/>
          </p:cNvSpPr>
          <p:nvPr/>
        </p:nvSpPr>
        <p:spPr bwMode="auto">
          <a:xfrm flipV="1">
            <a:off x="1495476" y="4261879"/>
            <a:ext cx="5861050" cy="132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33" name="Line 334"/>
          <p:cNvSpPr>
            <a:spLocks noChangeShapeType="1"/>
          </p:cNvSpPr>
          <p:nvPr/>
        </p:nvSpPr>
        <p:spPr bwMode="auto">
          <a:xfrm flipV="1">
            <a:off x="1495476" y="2153150"/>
            <a:ext cx="0" cy="211005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nl-NL"/>
          </a:p>
        </p:txBody>
      </p:sp>
      <p:sp>
        <p:nvSpPr>
          <p:cNvPr id="134" name="Rectangle 325"/>
          <p:cNvSpPr>
            <a:spLocks noChangeArrowheads="1"/>
          </p:cNvSpPr>
          <p:nvPr/>
        </p:nvSpPr>
        <p:spPr bwMode="auto">
          <a:xfrm>
            <a:off x="1724114" y="4761942"/>
            <a:ext cx="1141338"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nl-NL" altLang="nl-NL" sz="1600" b="0">
                <a:solidFill>
                  <a:srgbClr val="464646"/>
                </a:solidFill>
                <a:latin typeface="Tahoma" pitchFamily="34" charset="0"/>
              </a:rPr>
              <a:t>Nulmetingen</a:t>
            </a:r>
          </a:p>
        </p:txBody>
      </p:sp>
      <p:sp>
        <p:nvSpPr>
          <p:cNvPr id="135" name="Rectangle 325"/>
          <p:cNvSpPr>
            <a:spLocks noChangeArrowheads="1"/>
          </p:cNvSpPr>
          <p:nvPr/>
        </p:nvSpPr>
        <p:spPr bwMode="auto">
          <a:xfrm>
            <a:off x="6550277" y="3427118"/>
            <a:ext cx="1067985" cy="23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nl-NL" altLang="nl-NL" sz="1600" b="0">
                <a:solidFill>
                  <a:srgbClr val="464646"/>
                </a:solidFill>
                <a:latin typeface="Tahoma" pitchFamily="34" charset="0"/>
              </a:rPr>
              <a:t>deltameting</a:t>
            </a:r>
          </a:p>
        </p:txBody>
      </p:sp>
      <p:cxnSp>
        <p:nvCxnSpPr>
          <p:cNvPr id="136" name="Rechte verbindingslijn 4"/>
          <p:cNvCxnSpPr>
            <a:cxnSpLocks noChangeShapeType="1"/>
          </p:cNvCxnSpPr>
          <p:nvPr/>
        </p:nvCxnSpPr>
        <p:spPr bwMode="auto">
          <a:xfrm flipH="1">
            <a:off x="1495476" y="3444317"/>
            <a:ext cx="6350" cy="113770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Rechte verbindingslijn 149"/>
          <p:cNvCxnSpPr>
            <a:cxnSpLocks noChangeShapeType="1"/>
          </p:cNvCxnSpPr>
          <p:nvPr/>
        </p:nvCxnSpPr>
        <p:spPr bwMode="auto">
          <a:xfrm flipH="1">
            <a:off x="1922514" y="3441671"/>
            <a:ext cx="6350" cy="11390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Rechte verbindingslijn 150"/>
          <p:cNvCxnSpPr>
            <a:cxnSpLocks noChangeShapeType="1"/>
          </p:cNvCxnSpPr>
          <p:nvPr/>
        </p:nvCxnSpPr>
        <p:spPr bwMode="auto">
          <a:xfrm flipH="1">
            <a:off x="2289226" y="3441671"/>
            <a:ext cx="6350" cy="11390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Rechte verbindingslijn 151"/>
          <p:cNvCxnSpPr>
            <a:cxnSpLocks noChangeShapeType="1"/>
          </p:cNvCxnSpPr>
          <p:nvPr/>
        </p:nvCxnSpPr>
        <p:spPr bwMode="auto">
          <a:xfrm flipH="1">
            <a:off x="2714676" y="3441671"/>
            <a:ext cx="6350" cy="11390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Rechte verbindingslijn 152"/>
          <p:cNvCxnSpPr>
            <a:cxnSpLocks noChangeShapeType="1"/>
          </p:cNvCxnSpPr>
          <p:nvPr/>
        </p:nvCxnSpPr>
        <p:spPr bwMode="auto">
          <a:xfrm flipH="1">
            <a:off x="3114726" y="3441671"/>
            <a:ext cx="7938" cy="11390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Vrije vorm 8"/>
          <p:cNvSpPr>
            <a:spLocks/>
          </p:cNvSpPr>
          <p:nvPr/>
        </p:nvSpPr>
        <p:spPr bwMode="auto">
          <a:xfrm>
            <a:off x="3117902" y="2903244"/>
            <a:ext cx="2347913" cy="922073"/>
          </a:xfrm>
          <a:custGeom>
            <a:avLst/>
            <a:gdLst>
              <a:gd name="T0" fmla="*/ 0 w 2347415"/>
              <a:gd name="T1" fmla="*/ 1160789 h 1105469"/>
              <a:gd name="T2" fmla="*/ 276033 w 2347415"/>
              <a:gd name="T3" fmla="*/ 1074806 h 1105469"/>
              <a:gd name="T4" fmla="*/ 924738 w 2347415"/>
              <a:gd name="T5" fmla="*/ 702207 h 1105469"/>
              <a:gd name="T6" fmla="*/ 1338801 w 2347415"/>
              <a:gd name="T7" fmla="*/ 415593 h 1105469"/>
              <a:gd name="T8" fmla="*/ 1683852 w 2347415"/>
              <a:gd name="T9" fmla="*/ 186301 h 1105469"/>
              <a:gd name="T10" fmla="*/ 1932289 w 2347415"/>
              <a:gd name="T11" fmla="*/ 85986 h 1105469"/>
              <a:gd name="T12" fmla="*/ 2194527 w 2347415"/>
              <a:gd name="T13" fmla="*/ 28659 h 1105469"/>
              <a:gd name="T14" fmla="*/ 2373954 w 2347415"/>
              <a:gd name="T15" fmla="*/ 0 h 1105469"/>
              <a:gd name="T16" fmla="*/ 2373954 w 2347415"/>
              <a:gd name="T17" fmla="*/ 0 h 1105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47415" h="1105469">
                <a:moveTo>
                  <a:pt x="0" y="1105469"/>
                </a:moveTo>
                <a:cubicBezTo>
                  <a:pt x="60277" y="1100919"/>
                  <a:pt x="120555" y="1096370"/>
                  <a:pt x="272955" y="1023582"/>
                </a:cubicBezTo>
                <a:cubicBezTo>
                  <a:pt x="425355" y="950794"/>
                  <a:pt x="739254" y="773374"/>
                  <a:pt x="914400" y="668741"/>
                </a:cubicBezTo>
                <a:cubicBezTo>
                  <a:pt x="1089546" y="564108"/>
                  <a:pt x="1198728" y="477672"/>
                  <a:pt x="1323833" y="395785"/>
                </a:cubicBezTo>
                <a:cubicBezTo>
                  <a:pt x="1448938" y="313898"/>
                  <a:pt x="1567218" y="229737"/>
                  <a:pt x="1665027" y="177421"/>
                </a:cubicBezTo>
                <a:cubicBezTo>
                  <a:pt x="1762836" y="125105"/>
                  <a:pt x="1826525" y="106908"/>
                  <a:pt x="1910686" y="81887"/>
                </a:cubicBezTo>
                <a:cubicBezTo>
                  <a:pt x="1994847" y="56866"/>
                  <a:pt x="2097206" y="40944"/>
                  <a:pt x="2169994" y="27296"/>
                </a:cubicBezTo>
                <a:cubicBezTo>
                  <a:pt x="2242782" y="13648"/>
                  <a:pt x="2347415" y="0"/>
                  <a:pt x="2347415" y="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2" name="PIJL-OMHOOG en -OMLAAG 10"/>
          <p:cNvSpPr>
            <a:spLocks noChangeArrowheads="1"/>
          </p:cNvSpPr>
          <p:nvPr/>
        </p:nvSpPr>
        <p:spPr bwMode="auto">
          <a:xfrm>
            <a:off x="6045251" y="3142692"/>
            <a:ext cx="412750" cy="756708"/>
          </a:xfrm>
          <a:prstGeom prst="upDownArrow">
            <a:avLst>
              <a:gd name="adj1" fmla="val 50000"/>
              <a:gd name="adj2" fmla="val 49948"/>
            </a:avLst>
          </a:prstGeom>
          <a:solidFill>
            <a:schemeClr val="tx2">
              <a:lumMod val="20000"/>
              <a:lumOff val="80000"/>
            </a:schemeClr>
          </a:solidFill>
          <a:ln w="9525" algn="ctr">
            <a:solidFill>
              <a:schemeClr val="tx1"/>
            </a:solidFill>
            <a:round/>
            <a:headEnd/>
            <a:tailEnd/>
          </a:ln>
          <a:effectLst/>
          <a:extLst/>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p>
        </p:txBody>
      </p:sp>
      <p:sp>
        <p:nvSpPr>
          <p:cNvPr id="14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Nulscenario en deltameting</a:t>
            </a:r>
          </a:p>
        </p:txBody>
      </p:sp>
      <p:sp>
        <p:nvSpPr>
          <p:cNvPr id="2" name="Slide Number Placeholder 1">
            <a:extLst>
              <a:ext uri="{FF2B5EF4-FFF2-40B4-BE49-F238E27FC236}">
                <a16:creationId xmlns:a16="http://schemas.microsoft.com/office/drawing/2014/main" id="{5908A5A5-59F2-0C44-B292-7EFC20B7675B}"/>
              </a:ext>
            </a:extLst>
          </p:cNvPr>
          <p:cNvSpPr>
            <a:spLocks noGrp="1"/>
          </p:cNvSpPr>
          <p:nvPr>
            <p:ph type="sldNum" sz="quarter" idx="4"/>
          </p:nvPr>
        </p:nvSpPr>
        <p:spPr/>
        <p:txBody>
          <a:bodyPr/>
          <a:lstStyle/>
          <a:p>
            <a:fld id="{8375054B-0626-094F-AF93-178AFB032A1C}" type="slidenum">
              <a:rPr lang="nl-NL" smtClean="0"/>
              <a:pPr/>
              <a:t>115</a:t>
            </a:fld>
            <a:endParaRPr lang="nl-NL" dirty="0"/>
          </a:p>
        </p:txBody>
      </p:sp>
    </p:spTree>
    <p:extLst>
      <p:ext uri="{BB962C8B-B14F-4D97-AF65-F5344CB8AC3E}">
        <p14:creationId xmlns:p14="http://schemas.microsoft.com/office/powerpoint/2010/main" val="38671360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effectLst/>
                <a:latin typeface="Tahoma" charset="0"/>
              </a:rPr>
              <a:t>Ontwikkelpad Business Case</a:t>
            </a:r>
          </a:p>
        </p:txBody>
      </p:sp>
      <p:sp>
        <p:nvSpPr>
          <p:cNvPr id="39940" name="Freeform 4"/>
          <p:cNvSpPr>
            <a:spLocks/>
          </p:cNvSpPr>
          <p:nvPr/>
        </p:nvSpPr>
        <p:spPr bwMode="auto">
          <a:xfrm>
            <a:off x="2606205" y="3005725"/>
            <a:ext cx="1347787" cy="616479"/>
          </a:xfrm>
          <a:custGeom>
            <a:avLst/>
            <a:gdLst>
              <a:gd name="T0" fmla="*/ 2147483647 w 1135"/>
              <a:gd name="T1" fmla="*/ 2147483647 h 466"/>
              <a:gd name="T2" fmla="*/ 2147483647 w 1135"/>
              <a:gd name="T3" fmla="*/ 2147483647 h 466"/>
              <a:gd name="T4" fmla="*/ 0 w 1135"/>
              <a:gd name="T5" fmla="*/ 2147483647 h 466"/>
              <a:gd name="T6" fmla="*/ 2147483647 w 1135"/>
              <a:gd name="T7" fmla="*/ 2147483647 h 466"/>
              <a:gd name="T8" fmla="*/ 2147483647 w 1135"/>
              <a:gd name="T9" fmla="*/ 2147483647 h 466"/>
              <a:gd name="T10" fmla="*/ 0 w 1135"/>
              <a:gd name="T11" fmla="*/ 0 h 466"/>
              <a:gd name="T12" fmla="*/ 2147483647 w 1135"/>
              <a:gd name="T13" fmla="*/ 0 h 466"/>
              <a:gd name="T14" fmla="*/ 2147483647 w 1135"/>
              <a:gd name="T15" fmla="*/ 2147483647 h 466"/>
              <a:gd name="T16" fmla="*/ 2147483647 w 1135"/>
              <a:gd name="T17" fmla="*/ 2147483647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5" h="466">
                <a:moveTo>
                  <a:pt x="1132" y="233"/>
                </a:moveTo>
                <a:lnTo>
                  <a:pt x="896" y="466"/>
                </a:lnTo>
                <a:lnTo>
                  <a:pt x="0" y="466"/>
                </a:lnTo>
                <a:lnTo>
                  <a:pt x="227" y="233"/>
                </a:lnTo>
                <a:lnTo>
                  <a:pt x="0" y="0"/>
                </a:lnTo>
                <a:lnTo>
                  <a:pt x="896" y="0"/>
                </a:lnTo>
                <a:lnTo>
                  <a:pt x="1135" y="233"/>
                </a:lnTo>
                <a:lnTo>
                  <a:pt x="1132" y="233"/>
                </a:lnTo>
                <a:close/>
              </a:path>
            </a:pathLst>
          </a:custGeom>
          <a:solidFill>
            <a:srgbClr val="E1E0EA"/>
          </a:solidFill>
          <a:ln w="22225">
            <a:solidFill>
              <a:srgbClr val="686297"/>
            </a:solidFill>
            <a:prstDash val="solid"/>
            <a:round/>
            <a:headEnd/>
            <a:tailEnd/>
          </a:ln>
        </p:spPr>
        <p:txBody>
          <a:bodyPr/>
          <a:lstStyle/>
          <a:p>
            <a:endParaRPr lang="en-US">
              <a:solidFill>
                <a:schemeClr val="accent4">
                  <a:lumMod val="50000"/>
                </a:schemeClr>
              </a:solidFill>
            </a:endParaRPr>
          </a:p>
        </p:txBody>
      </p:sp>
      <p:sp>
        <p:nvSpPr>
          <p:cNvPr id="39941" name="Freeform 5"/>
          <p:cNvSpPr>
            <a:spLocks/>
          </p:cNvSpPr>
          <p:nvPr/>
        </p:nvSpPr>
        <p:spPr bwMode="auto">
          <a:xfrm>
            <a:off x="3760316" y="3005725"/>
            <a:ext cx="2103438" cy="616479"/>
          </a:xfrm>
          <a:custGeom>
            <a:avLst/>
            <a:gdLst>
              <a:gd name="T0" fmla="*/ 2147483647 w 1771"/>
              <a:gd name="T1" fmla="*/ 0 h 466"/>
              <a:gd name="T2" fmla="*/ 2147483647 w 1771"/>
              <a:gd name="T3" fmla="*/ 0 h 466"/>
              <a:gd name="T4" fmla="*/ 2147483647 w 1771"/>
              <a:gd name="T5" fmla="*/ 2147483647 h 466"/>
              <a:gd name="T6" fmla="*/ 2147483647 w 1771"/>
              <a:gd name="T7" fmla="*/ 2147483647 h 466"/>
              <a:gd name="T8" fmla="*/ 2147483647 w 1771"/>
              <a:gd name="T9" fmla="*/ 2147483647 h 466"/>
              <a:gd name="T10" fmla="*/ 2147483647 w 1771"/>
              <a:gd name="T11" fmla="*/ 2147483647 h 466"/>
              <a:gd name="T12" fmla="*/ 2147483647 w 1771"/>
              <a:gd name="T13" fmla="*/ 2147483647 h 466"/>
              <a:gd name="T14" fmla="*/ 0 w 1771"/>
              <a:gd name="T15" fmla="*/ 2147483647 h 466"/>
              <a:gd name="T16" fmla="*/ 2147483647 w 1771"/>
              <a:gd name="T17" fmla="*/ 2147483647 h 466"/>
              <a:gd name="T18" fmla="*/ 2147483647 w 1771"/>
              <a:gd name="T19" fmla="*/ 2147483647 h 466"/>
              <a:gd name="T20" fmla="*/ 0 w 1771"/>
              <a:gd name="T21" fmla="*/ 0 h 466"/>
              <a:gd name="T22" fmla="*/ 2147483647 w 1771"/>
              <a:gd name="T23" fmla="*/ 0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71" h="466">
                <a:moveTo>
                  <a:pt x="1132" y="0"/>
                </a:moveTo>
                <a:lnTo>
                  <a:pt x="1531" y="0"/>
                </a:lnTo>
                <a:lnTo>
                  <a:pt x="1771" y="233"/>
                </a:lnTo>
                <a:lnTo>
                  <a:pt x="1531" y="466"/>
                </a:lnTo>
                <a:lnTo>
                  <a:pt x="1156" y="466"/>
                </a:lnTo>
                <a:lnTo>
                  <a:pt x="0" y="466"/>
                </a:lnTo>
                <a:lnTo>
                  <a:pt x="227" y="233"/>
                </a:lnTo>
                <a:lnTo>
                  <a:pt x="0" y="0"/>
                </a:lnTo>
                <a:lnTo>
                  <a:pt x="1132" y="0"/>
                </a:lnTo>
                <a:close/>
              </a:path>
            </a:pathLst>
          </a:custGeom>
          <a:solidFill>
            <a:srgbClr val="E1E0EA"/>
          </a:solidFill>
          <a:ln w="22225">
            <a:solidFill>
              <a:srgbClr val="686297"/>
            </a:solidFill>
            <a:prstDash val="solid"/>
            <a:round/>
            <a:headEnd/>
            <a:tailEnd/>
          </a:ln>
        </p:spPr>
        <p:txBody>
          <a:bodyPr/>
          <a:lstStyle/>
          <a:p>
            <a:endParaRPr lang="en-US">
              <a:solidFill>
                <a:schemeClr val="accent4">
                  <a:lumMod val="50000"/>
                </a:schemeClr>
              </a:solidFill>
            </a:endParaRPr>
          </a:p>
        </p:txBody>
      </p:sp>
      <p:sp>
        <p:nvSpPr>
          <p:cNvPr id="39942" name="Freeform 6"/>
          <p:cNvSpPr>
            <a:spLocks/>
          </p:cNvSpPr>
          <p:nvPr/>
        </p:nvSpPr>
        <p:spPr bwMode="auto">
          <a:xfrm>
            <a:off x="5670079" y="3005725"/>
            <a:ext cx="863600" cy="616479"/>
          </a:xfrm>
          <a:custGeom>
            <a:avLst/>
            <a:gdLst>
              <a:gd name="T0" fmla="*/ 2147483647 w 727"/>
              <a:gd name="T1" fmla="*/ 2147483647 h 466"/>
              <a:gd name="T2" fmla="*/ 2147483647 w 727"/>
              <a:gd name="T3" fmla="*/ 2147483647 h 466"/>
              <a:gd name="T4" fmla="*/ 2147483647 w 727"/>
              <a:gd name="T5" fmla="*/ 2147483647 h 466"/>
              <a:gd name="T6" fmla="*/ 2147483647 w 727"/>
              <a:gd name="T7" fmla="*/ 2147483647 h 466"/>
              <a:gd name="T8" fmla="*/ 0 w 727"/>
              <a:gd name="T9" fmla="*/ 2147483647 h 466"/>
              <a:gd name="T10" fmla="*/ 2147483647 w 727"/>
              <a:gd name="T11" fmla="*/ 2147483647 h 466"/>
              <a:gd name="T12" fmla="*/ 2147483647 w 727"/>
              <a:gd name="T13" fmla="*/ 2147483647 h 466"/>
              <a:gd name="T14" fmla="*/ 0 w 727"/>
              <a:gd name="T15" fmla="*/ 0 h 466"/>
              <a:gd name="T16" fmla="*/ 2147483647 w 727"/>
              <a:gd name="T17" fmla="*/ 0 h 466"/>
              <a:gd name="T18" fmla="*/ 2147483647 w 727"/>
              <a:gd name="T19" fmla="*/ 2147483647 h 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7" h="466">
                <a:moveTo>
                  <a:pt x="727" y="466"/>
                </a:moveTo>
                <a:lnTo>
                  <a:pt x="565" y="466"/>
                </a:lnTo>
                <a:lnTo>
                  <a:pt x="558" y="466"/>
                </a:lnTo>
                <a:lnTo>
                  <a:pt x="554" y="466"/>
                </a:lnTo>
                <a:lnTo>
                  <a:pt x="0" y="466"/>
                </a:lnTo>
                <a:lnTo>
                  <a:pt x="227" y="233"/>
                </a:lnTo>
                <a:lnTo>
                  <a:pt x="0" y="0"/>
                </a:lnTo>
                <a:lnTo>
                  <a:pt x="703" y="0"/>
                </a:lnTo>
                <a:lnTo>
                  <a:pt x="727" y="466"/>
                </a:lnTo>
                <a:close/>
              </a:path>
            </a:pathLst>
          </a:custGeom>
          <a:solidFill>
            <a:srgbClr val="E1E0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accent4">
                  <a:lumMod val="50000"/>
                </a:schemeClr>
              </a:solidFill>
            </a:endParaRPr>
          </a:p>
        </p:txBody>
      </p:sp>
      <p:sp>
        <p:nvSpPr>
          <p:cNvPr id="39943" name="Freeform 7"/>
          <p:cNvSpPr>
            <a:spLocks/>
          </p:cNvSpPr>
          <p:nvPr/>
        </p:nvSpPr>
        <p:spPr bwMode="auto">
          <a:xfrm>
            <a:off x="5670079" y="3005725"/>
            <a:ext cx="863600" cy="616479"/>
          </a:xfrm>
          <a:custGeom>
            <a:avLst/>
            <a:gdLst>
              <a:gd name="T0" fmla="*/ 2147483647 w 727"/>
              <a:gd name="T1" fmla="*/ 2147483647 h 466"/>
              <a:gd name="T2" fmla="*/ 2147483647 w 727"/>
              <a:gd name="T3" fmla="*/ 2147483647 h 466"/>
              <a:gd name="T4" fmla="*/ 2147483647 w 727"/>
              <a:gd name="T5" fmla="*/ 2147483647 h 466"/>
              <a:gd name="T6" fmla="*/ 2147483647 w 727"/>
              <a:gd name="T7" fmla="*/ 2147483647 h 466"/>
              <a:gd name="T8" fmla="*/ 0 w 727"/>
              <a:gd name="T9" fmla="*/ 2147483647 h 466"/>
              <a:gd name="T10" fmla="*/ 2147483647 w 727"/>
              <a:gd name="T11" fmla="*/ 2147483647 h 466"/>
              <a:gd name="T12" fmla="*/ 2147483647 w 727"/>
              <a:gd name="T13" fmla="*/ 2147483647 h 466"/>
              <a:gd name="T14" fmla="*/ 0 w 727"/>
              <a:gd name="T15" fmla="*/ 0 h 466"/>
              <a:gd name="T16" fmla="*/ 2147483647 w 727"/>
              <a:gd name="T17" fmla="*/ 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7" h="466">
                <a:moveTo>
                  <a:pt x="727" y="466"/>
                </a:moveTo>
                <a:lnTo>
                  <a:pt x="565" y="466"/>
                </a:lnTo>
                <a:lnTo>
                  <a:pt x="558" y="466"/>
                </a:lnTo>
                <a:lnTo>
                  <a:pt x="554" y="466"/>
                </a:lnTo>
                <a:lnTo>
                  <a:pt x="0" y="466"/>
                </a:lnTo>
                <a:lnTo>
                  <a:pt x="227" y="233"/>
                </a:lnTo>
                <a:lnTo>
                  <a:pt x="0" y="0"/>
                </a:lnTo>
                <a:lnTo>
                  <a:pt x="703" y="0"/>
                </a:lnTo>
              </a:path>
            </a:pathLst>
          </a:custGeom>
          <a:noFill/>
          <a:ln w="22225">
            <a:solidFill>
              <a:srgbClr val="68629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accent4">
                  <a:lumMod val="50000"/>
                </a:schemeClr>
              </a:solidFill>
            </a:endParaRPr>
          </a:p>
        </p:txBody>
      </p:sp>
      <p:sp>
        <p:nvSpPr>
          <p:cNvPr id="39944" name="Freeform 8"/>
          <p:cNvSpPr>
            <a:spLocks/>
          </p:cNvSpPr>
          <p:nvPr/>
        </p:nvSpPr>
        <p:spPr bwMode="auto">
          <a:xfrm>
            <a:off x="6484466" y="3005725"/>
            <a:ext cx="769938" cy="616479"/>
          </a:xfrm>
          <a:custGeom>
            <a:avLst/>
            <a:gdLst>
              <a:gd name="T0" fmla="*/ 0 w 649"/>
              <a:gd name="T1" fmla="*/ 0 h 466"/>
              <a:gd name="T2" fmla="*/ 2147483647 w 649"/>
              <a:gd name="T3" fmla="*/ 0 h 466"/>
              <a:gd name="T4" fmla="*/ 2147483647 w 649"/>
              <a:gd name="T5" fmla="*/ 0 h 466"/>
              <a:gd name="T6" fmla="*/ 2147483647 w 649"/>
              <a:gd name="T7" fmla="*/ 0 h 466"/>
              <a:gd name="T8" fmla="*/ 2147483647 w 649"/>
              <a:gd name="T9" fmla="*/ 2147483647 h 466"/>
              <a:gd name="T10" fmla="*/ 2147483647 w 649"/>
              <a:gd name="T11" fmla="*/ 2147483647 h 466"/>
              <a:gd name="T12" fmla="*/ 2147483647 w 649"/>
              <a:gd name="T13" fmla="*/ 2147483647 h 466"/>
              <a:gd name="T14" fmla="*/ 2147483647 w 649"/>
              <a:gd name="T15" fmla="*/ 2147483647 h 466"/>
              <a:gd name="T16" fmla="*/ 0 w 649"/>
              <a:gd name="T17" fmla="*/ 0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9" h="466">
                <a:moveTo>
                  <a:pt x="0" y="0"/>
                </a:moveTo>
                <a:lnTo>
                  <a:pt x="10" y="0"/>
                </a:lnTo>
                <a:lnTo>
                  <a:pt x="412" y="0"/>
                </a:lnTo>
                <a:lnTo>
                  <a:pt x="649" y="233"/>
                </a:lnTo>
                <a:lnTo>
                  <a:pt x="412" y="466"/>
                </a:lnTo>
                <a:lnTo>
                  <a:pt x="34" y="466"/>
                </a:lnTo>
                <a:lnTo>
                  <a:pt x="0" y="0"/>
                </a:lnTo>
                <a:close/>
              </a:path>
            </a:pathLst>
          </a:custGeom>
          <a:solidFill>
            <a:srgbClr val="E1E0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accent4">
                  <a:lumMod val="50000"/>
                </a:schemeClr>
              </a:solidFill>
            </a:endParaRPr>
          </a:p>
        </p:txBody>
      </p:sp>
      <p:sp>
        <p:nvSpPr>
          <p:cNvPr id="39945" name="Freeform 9"/>
          <p:cNvSpPr>
            <a:spLocks/>
          </p:cNvSpPr>
          <p:nvPr/>
        </p:nvSpPr>
        <p:spPr bwMode="auto">
          <a:xfrm>
            <a:off x="6484466" y="3005725"/>
            <a:ext cx="769938" cy="616479"/>
          </a:xfrm>
          <a:custGeom>
            <a:avLst/>
            <a:gdLst>
              <a:gd name="T0" fmla="*/ 0 w 649"/>
              <a:gd name="T1" fmla="*/ 0 h 466"/>
              <a:gd name="T2" fmla="*/ 2147483647 w 649"/>
              <a:gd name="T3" fmla="*/ 0 h 466"/>
              <a:gd name="T4" fmla="*/ 2147483647 w 649"/>
              <a:gd name="T5" fmla="*/ 0 h 466"/>
              <a:gd name="T6" fmla="*/ 2147483647 w 649"/>
              <a:gd name="T7" fmla="*/ 0 h 466"/>
              <a:gd name="T8" fmla="*/ 2147483647 w 649"/>
              <a:gd name="T9" fmla="*/ 2147483647 h 466"/>
              <a:gd name="T10" fmla="*/ 2147483647 w 649"/>
              <a:gd name="T11" fmla="*/ 2147483647 h 466"/>
              <a:gd name="T12" fmla="*/ 2147483647 w 649"/>
              <a:gd name="T13" fmla="*/ 2147483647 h 466"/>
              <a:gd name="T14" fmla="*/ 2147483647 w 649"/>
              <a:gd name="T15" fmla="*/ 2147483647 h 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9" h="466">
                <a:moveTo>
                  <a:pt x="0" y="0"/>
                </a:moveTo>
                <a:lnTo>
                  <a:pt x="10" y="0"/>
                </a:lnTo>
                <a:lnTo>
                  <a:pt x="412" y="0"/>
                </a:lnTo>
                <a:lnTo>
                  <a:pt x="649" y="233"/>
                </a:lnTo>
                <a:lnTo>
                  <a:pt x="412" y="466"/>
                </a:lnTo>
                <a:lnTo>
                  <a:pt x="34" y="466"/>
                </a:lnTo>
              </a:path>
            </a:pathLst>
          </a:custGeom>
          <a:noFill/>
          <a:ln w="22225">
            <a:solidFill>
              <a:srgbClr val="68629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accent4">
                  <a:lumMod val="50000"/>
                </a:schemeClr>
              </a:solidFill>
            </a:endParaRPr>
          </a:p>
        </p:txBody>
      </p:sp>
      <p:sp>
        <p:nvSpPr>
          <p:cNvPr id="39946" name="Freeform 10"/>
          <p:cNvSpPr>
            <a:spLocks/>
          </p:cNvSpPr>
          <p:nvPr/>
        </p:nvSpPr>
        <p:spPr bwMode="auto">
          <a:xfrm>
            <a:off x="7065492" y="3005725"/>
            <a:ext cx="1400175" cy="616479"/>
          </a:xfrm>
          <a:custGeom>
            <a:avLst/>
            <a:gdLst>
              <a:gd name="T0" fmla="*/ 2147483647 w 1179"/>
              <a:gd name="T1" fmla="*/ 2147483647 h 466"/>
              <a:gd name="T2" fmla="*/ 2147483647 w 1179"/>
              <a:gd name="T3" fmla="*/ 2147483647 h 466"/>
              <a:gd name="T4" fmla="*/ 0 w 1179"/>
              <a:gd name="T5" fmla="*/ 2147483647 h 466"/>
              <a:gd name="T6" fmla="*/ 2147483647 w 1179"/>
              <a:gd name="T7" fmla="*/ 2147483647 h 466"/>
              <a:gd name="T8" fmla="*/ 2147483647 w 1179"/>
              <a:gd name="T9" fmla="*/ 2147483647 h 466"/>
              <a:gd name="T10" fmla="*/ 0 w 1179"/>
              <a:gd name="T11" fmla="*/ 0 h 466"/>
              <a:gd name="T12" fmla="*/ 2147483647 w 1179"/>
              <a:gd name="T13" fmla="*/ 0 h 466"/>
              <a:gd name="T14" fmla="*/ 2147483647 w 1179"/>
              <a:gd name="T15" fmla="*/ 0 h 466"/>
              <a:gd name="T16" fmla="*/ 2147483647 w 1179"/>
              <a:gd name="T17" fmla="*/ 0 h 466"/>
              <a:gd name="T18" fmla="*/ 2147483647 w 1179"/>
              <a:gd name="T19" fmla="*/ 2147483647 h 466"/>
              <a:gd name="T20" fmla="*/ 2147483647 w 1179"/>
              <a:gd name="T21" fmla="*/ 2147483647 h 466"/>
              <a:gd name="T22" fmla="*/ 2147483647 w 1179"/>
              <a:gd name="T23" fmla="*/ 2147483647 h 466"/>
              <a:gd name="T24" fmla="*/ 2147483647 w 1179"/>
              <a:gd name="T25" fmla="*/ 2147483647 h 466"/>
              <a:gd name="T26" fmla="*/ 2147483647 w 1179"/>
              <a:gd name="T27" fmla="*/ 2147483647 h 4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79" h="466">
                <a:moveTo>
                  <a:pt x="564" y="466"/>
                </a:moveTo>
                <a:lnTo>
                  <a:pt x="368" y="466"/>
                </a:lnTo>
                <a:lnTo>
                  <a:pt x="0" y="466"/>
                </a:lnTo>
                <a:lnTo>
                  <a:pt x="227" y="233"/>
                </a:lnTo>
                <a:lnTo>
                  <a:pt x="0" y="0"/>
                </a:lnTo>
                <a:lnTo>
                  <a:pt x="537" y="0"/>
                </a:lnTo>
                <a:lnTo>
                  <a:pt x="541" y="0"/>
                </a:lnTo>
                <a:lnTo>
                  <a:pt x="943" y="0"/>
                </a:lnTo>
                <a:lnTo>
                  <a:pt x="1179" y="233"/>
                </a:lnTo>
                <a:lnTo>
                  <a:pt x="943" y="466"/>
                </a:lnTo>
                <a:lnTo>
                  <a:pt x="568" y="466"/>
                </a:lnTo>
                <a:lnTo>
                  <a:pt x="564" y="466"/>
                </a:lnTo>
                <a:close/>
              </a:path>
            </a:pathLst>
          </a:custGeom>
          <a:solidFill>
            <a:schemeClr val="bg1"/>
          </a:solidFill>
          <a:ln w="22225">
            <a:solidFill>
              <a:srgbClr val="686297"/>
            </a:solidFill>
            <a:prstDash val="solid"/>
            <a:round/>
            <a:headEnd/>
            <a:tailEnd/>
          </a:ln>
        </p:spPr>
        <p:txBody>
          <a:bodyPr/>
          <a:lstStyle/>
          <a:p>
            <a:endParaRPr lang="en-US">
              <a:solidFill>
                <a:schemeClr val="accent4">
                  <a:lumMod val="50000"/>
                </a:schemeClr>
              </a:solidFill>
            </a:endParaRPr>
          </a:p>
        </p:txBody>
      </p:sp>
      <p:sp>
        <p:nvSpPr>
          <p:cNvPr id="39947" name="Freeform 11"/>
          <p:cNvSpPr>
            <a:spLocks/>
          </p:cNvSpPr>
          <p:nvPr/>
        </p:nvSpPr>
        <p:spPr bwMode="auto">
          <a:xfrm>
            <a:off x="1912467" y="3005725"/>
            <a:ext cx="898525" cy="616479"/>
          </a:xfrm>
          <a:custGeom>
            <a:avLst/>
            <a:gdLst>
              <a:gd name="T0" fmla="*/ 2147483647 w 757"/>
              <a:gd name="T1" fmla="*/ 0 h 466"/>
              <a:gd name="T2" fmla="*/ 0 w 757"/>
              <a:gd name="T3" fmla="*/ 2147483647 h 466"/>
              <a:gd name="T4" fmla="*/ 2147483647 w 757"/>
              <a:gd name="T5" fmla="*/ 2147483647 h 466"/>
              <a:gd name="T6" fmla="*/ 2147483647 w 757"/>
              <a:gd name="T7" fmla="*/ 2147483647 h 466"/>
              <a:gd name="T8" fmla="*/ 2147483647 w 757"/>
              <a:gd name="T9" fmla="*/ 2147483647 h 466"/>
              <a:gd name="T10" fmla="*/ 2147483647 w 757"/>
              <a:gd name="T11" fmla="*/ 2147483647 h 466"/>
              <a:gd name="T12" fmla="*/ 2147483647 w 757"/>
              <a:gd name="T13" fmla="*/ 2147483647 h 466"/>
              <a:gd name="T14" fmla="*/ 2147483647 w 757"/>
              <a:gd name="T15" fmla="*/ 0 h 466"/>
              <a:gd name="T16" fmla="*/ 2147483647 w 757"/>
              <a:gd name="T17" fmla="*/ 0 h 466"/>
              <a:gd name="T18" fmla="*/ 2147483647 w 757"/>
              <a:gd name="T19" fmla="*/ 0 h 466"/>
              <a:gd name="T20" fmla="*/ 2147483647 w 757"/>
              <a:gd name="T21" fmla="*/ 0 h 4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7" h="466">
                <a:moveTo>
                  <a:pt x="3" y="0"/>
                </a:moveTo>
                <a:lnTo>
                  <a:pt x="0" y="466"/>
                </a:lnTo>
                <a:lnTo>
                  <a:pt x="145" y="466"/>
                </a:lnTo>
                <a:lnTo>
                  <a:pt x="520" y="466"/>
                </a:lnTo>
                <a:lnTo>
                  <a:pt x="757" y="233"/>
                </a:lnTo>
                <a:lnTo>
                  <a:pt x="520" y="0"/>
                </a:lnTo>
                <a:lnTo>
                  <a:pt x="118" y="0"/>
                </a:lnTo>
                <a:lnTo>
                  <a:pt x="3" y="0"/>
                </a:lnTo>
                <a:close/>
              </a:path>
            </a:pathLst>
          </a:custGeom>
          <a:solidFill>
            <a:schemeClr val="bg1"/>
          </a:solidFill>
          <a:ln w="22225">
            <a:solidFill>
              <a:srgbClr val="686297"/>
            </a:solidFill>
            <a:prstDash val="solid"/>
            <a:round/>
            <a:headEnd/>
            <a:tailEnd/>
          </a:ln>
        </p:spPr>
        <p:txBody>
          <a:bodyPr/>
          <a:lstStyle/>
          <a:p>
            <a:endParaRPr lang="en-US">
              <a:solidFill>
                <a:schemeClr val="accent4">
                  <a:lumMod val="50000"/>
                </a:schemeClr>
              </a:solidFill>
            </a:endParaRPr>
          </a:p>
        </p:txBody>
      </p:sp>
      <p:sp>
        <p:nvSpPr>
          <p:cNvPr id="39948" name="Freeform 12"/>
          <p:cNvSpPr>
            <a:spLocks/>
          </p:cNvSpPr>
          <p:nvPr/>
        </p:nvSpPr>
        <p:spPr bwMode="auto">
          <a:xfrm>
            <a:off x="5538317" y="2626048"/>
            <a:ext cx="188913" cy="285750"/>
          </a:xfrm>
          <a:custGeom>
            <a:avLst/>
            <a:gdLst>
              <a:gd name="T0" fmla="*/ 0 w 159"/>
              <a:gd name="T1" fmla="*/ 0 h 216"/>
              <a:gd name="T2" fmla="*/ 2147483647 w 159"/>
              <a:gd name="T3" fmla="*/ 2147483647 h 216"/>
              <a:gd name="T4" fmla="*/ 2147483647 w 159"/>
              <a:gd name="T5" fmla="*/ 0 h 216"/>
              <a:gd name="T6" fmla="*/ 0 w 159"/>
              <a:gd name="T7" fmla="*/ 0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216">
                <a:moveTo>
                  <a:pt x="0" y="0"/>
                </a:moveTo>
                <a:lnTo>
                  <a:pt x="81" y="216"/>
                </a:lnTo>
                <a:lnTo>
                  <a:pt x="159" y="0"/>
                </a:lnTo>
                <a:lnTo>
                  <a:pt x="0" y="0"/>
                </a:lnTo>
                <a:close/>
              </a:path>
            </a:pathLst>
          </a:custGeom>
          <a:solidFill>
            <a:srgbClr val="E1E0EA"/>
          </a:solidFill>
          <a:ln w="22225">
            <a:solidFill>
              <a:srgbClr val="686297"/>
            </a:solidFill>
            <a:prstDash val="solid"/>
            <a:round/>
            <a:headEnd/>
            <a:tailEnd/>
          </a:ln>
        </p:spPr>
        <p:txBody>
          <a:bodyPr/>
          <a:lstStyle/>
          <a:p>
            <a:endParaRPr lang="en-US">
              <a:solidFill>
                <a:schemeClr val="accent4">
                  <a:lumMod val="50000"/>
                </a:schemeClr>
              </a:solidFill>
            </a:endParaRPr>
          </a:p>
        </p:txBody>
      </p:sp>
      <p:sp>
        <p:nvSpPr>
          <p:cNvPr id="39949" name="Freeform 13"/>
          <p:cNvSpPr>
            <a:spLocks/>
          </p:cNvSpPr>
          <p:nvPr/>
        </p:nvSpPr>
        <p:spPr bwMode="auto">
          <a:xfrm>
            <a:off x="6865466" y="2626048"/>
            <a:ext cx="188913" cy="285750"/>
          </a:xfrm>
          <a:custGeom>
            <a:avLst/>
            <a:gdLst>
              <a:gd name="T0" fmla="*/ 0 w 159"/>
              <a:gd name="T1" fmla="*/ 0 h 216"/>
              <a:gd name="T2" fmla="*/ 2147483647 w 159"/>
              <a:gd name="T3" fmla="*/ 2147483647 h 216"/>
              <a:gd name="T4" fmla="*/ 2147483647 w 159"/>
              <a:gd name="T5" fmla="*/ 2147483647 h 216"/>
              <a:gd name="T6" fmla="*/ 0 w 159"/>
              <a:gd name="T7" fmla="*/ 0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216">
                <a:moveTo>
                  <a:pt x="0" y="0"/>
                </a:moveTo>
                <a:lnTo>
                  <a:pt x="78" y="216"/>
                </a:lnTo>
                <a:lnTo>
                  <a:pt x="159" y="3"/>
                </a:lnTo>
                <a:lnTo>
                  <a:pt x="0" y="0"/>
                </a:lnTo>
                <a:close/>
              </a:path>
            </a:pathLst>
          </a:custGeom>
          <a:solidFill>
            <a:srgbClr val="E1E0EA"/>
          </a:solidFill>
          <a:ln w="22225">
            <a:solidFill>
              <a:srgbClr val="686297"/>
            </a:solidFill>
            <a:prstDash val="solid"/>
            <a:round/>
            <a:headEnd/>
            <a:tailEnd/>
          </a:ln>
        </p:spPr>
        <p:txBody>
          <a:bodyPr/>
          <a:lstStyle/>
          <a:p>
            <a:endParaRPr lang="en-US">
              <a:solidFill>
                <a:schemeClr val="accent4">
                  <a:lumMod val="50000"/>
                </a:schemeClr>
              </a:solidFill>
            </a:endParaRPr>
          </a:p>
        </p:txBody>
      </p:sp>
      <p:sp>
        <p:nvSpPr>
          <p:cNvPr id="39950" name="Freeform 14"/>
          <p:cNvSpPr>
            <a:spLocks/>
          </p:cNvSpPr>
          <p:nvPr/>
        </p:nvSpPr>
        <p:spPr bwMode="auto">
          <a:xfrm>
            <a:off x="8141817" y="2626048"/>
            <a:ext cx="187325" cy="285750"/>
          </a:xfrm>
          <a:custGeom>
            <a:avLst/>
            <a:gdLst>
              <a:gd name="T0" fmla="*/ 0 w 158"/>
              <a:gd name="T1" fmla="*/ 0 h 216"/>
              <a:gd name="T2" fmla="*/ 2147483647 w 158"/>
              <a:gd name="T3" fmla="*/ 2147483647 h 216"/>
              <a:gd name="T4" fmla="*/ 2147483647 w 158"/>
              <a:gd name="T5" fmla="*/ 0 h 216"/>
              <a:gd name="T6" fmla="*/ 0 w 158"/>
              <a:gd name="T7" fmla="*/ 0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216">
                <a:moveTo>
                  <a:pt x="0" y="0"/>
                </a:moveTo>
                <a:lnTo>
                  <a:pt x="81" y="216"/>
                </a:lnTo>
                <a:lnTo>
                  <a:pt x="158" y="0"/>
                </a:lnTo>
                <a:lnTo>
                  <a:pt x="0" y="0"/>
                </a:lnTo>
                <a:close/>
              </a:path>
            </a:pathLst>
          </a:custGeom>
          <a:solidFill>
            <a:srgbClr val="E1E0EA"/>
          </a:solidFill>
          <a:ln w="22225">
            <a:solidFill>
              <a:srgbClr val="686297"/>
            </a:solidFill>
            <a:prstDash val="solid"/>
            <a:round/>
            <a:headEnd/>
            <a:tailEnd/>
          </a:ln>
        </p:spPr>
        <p:txBody>
          <a:bodyPr/>
          <a:lstStyle/>
          <a:p>
            <a:endParaRPr lang="en-US">
              <a:solidFill>
                <a:schemeClr val="accent4">
                  <a:lumMod val="50000"/>
                </a:schemeClr>
              </a:solidFill>
            </a:endParaRPr>
          </a:p>
        </p:txBody>
      </p:sp>
      <p:sp>
        <p:nvSpPr>
          <p:cNvPr id="39951" name="Freeform 15"/>
          <p:cNvSpPr>
            <a:spLocks/>
          </p:cNvSpPr>
          <p:nvPr/>
        </p:nvSpPr>
        <p:spPr bwMode="auto">
          <a:xfrm>
            <a:off x="5549429" y="3698933"/>
            <a:ext cx="188912" cy="285750"/>
          </a:xfrm>
          <a:custGeom>
            <a:avLst/>
            <a:gdLst>
              <a:gd name="T0" fmla="*/ 2147483647 w 159"/>
              <a:gd name="T1" fmla="*/ 2147483647 h 216"/>
              <a:gd name="T2" fmla="*/ 2147483647 w 159"/>
              <a:gd name="T3" fmla="*/ 0 h 216"/>
              <a:gd name="T4" fmla="*/ 0 w 159"/>
              <a:gd name="T5" fmla="*/ 2147483647 h 216"/>
              <a:gd name="T6" fmla="*/ 2147483647 w 159"/>
              <a:gd name="T7" fmla="*/ 2147483647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216">
                <a:moveTo>
                  <a:pt x="159" y="216"/>
                </a:moveTo>
                <a:lnTo>
                  <a:pt x="81" y="0"/>
                </a:lnTo>
                <a:lnTo>
                  <a:pt x="0" y="216"/>
                </a:lnTo>
                <a:lnTo>
                  <a:pt x="159" y="216"/>
                </a:lnTo>
                <a:close/>
              </a:path>
            </a:pathLst>
          </a:custGeom>
          <a:solidFill>
            <a:srgbClr val="E1E0EA"/>
          </a:solidFill>
          <a:ln w="22225">
            <a:solidFill>
              <a:srgbClr val="686297"/>
            </a:solidFill>
            <a:prstDash val="solid"/>
            <a:round/>
            <a:headEnd/>
            <a:tailEnd/>
          </a:ln>
        </p:spPr>
        <p:txBody>
          <a:bodyPr/>
          <a:lstStyle/>
          <a:p>
            <a:endParaRPr lang="en-US">
              <a:solidFill>
                <a:schemeClr val="accent4">
                  <a:lumMod val="50000"/>
                </a:schemeClr>
              </a:solidFill>
            </a:endParaRPr>
          </a:p>
        </p:txBody>
      </p:sp>
      <p:sp>
        <p:nvSpPr>
          <p:cNvPr id="39952" name="Freeform 16"/>
          <p:cNvSpPr>
            <a:spLocks/>
          </p:cNvSpPr>
          <p:nvPr/>
        </p:nvSpPr>
        <p:spPr bwMode="auto">
          <a:xfrm>
            <a:off x="3674592" y="3698933"/>
            <a:ext cx="188913" cy="285750"/>
          </a:xfrm>
          <a:custGeom>
            <a:avLst/>
            <a:gdLst>
              <a:gd name="T0" fmla="*/ 2147483647 w 159"/>
              <a:gd name="T1" fmla="*/ 2147483647 h 216"/>
              <a:gd name="T2" fmla="*/ 2147483647 w 159"/>
              <a:gd name="T3" fmla="*/ 0 h 216"/>
              <a:gd name="T4" fmla="*/ 0 w 159"/>
              <a:gd name="T5" fmla="*/ 2147483647 h 216"/>
              <a:gd name="T6" fmla="*/ 2147483647 w 159"/>
              <a:gd name="T7" fmla="*/ 2147483647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216">
                <a:moveTo>
                  <a:pt x="159" y="216"/>
                </a:moveTo>
                <a:lnTo>
                  <a:pt x="81" y="0"/>
                </a:lnTo>
                <a:lnTo>
                  <a:pt x="0" y="216"/>
                </a:lnTo>
                <a:lnTo>
                  <a:pt x="159" y="216"/>
                </a:lnTo>
                <a:close/>
              </a:path>
            </a:pathLst>
          </a:custGeom>
          <a:solidFill>
            <a:srgbClr val="E1E0EA"/>
          </a:solidFill>
          <a:ln w="22225">
            <a:solidFill>
              <a:srgbClr val="686297"/>
            </a:solidFill>
            <a:prstDash val="solid"/>
            <a:round/>
            <a:headEnd/>
            <a:tailEnd/>
          </a:ln>
        </p:spPr>
        <p:txBody>
          <a:bodyPr/>
          <a:lstStyle/>
          <a:p>
            <a:endParaRPr lang="en-US">
              <a:solidFill>
                <a:schemeClr val="accent4">
                  <a:lumMod val="50000"/>
                </a:schemeClr>
              </a:solidFill>
            </a:endParaRPr>
          </a:p>
        </p:txBody>
      </p:sp>
      <p:sp>
        <p:nvSpPr>
          <p:cNvPr id="39953" name="Freeform 17"/>
          <p:cNvSpPr>
            <a:spLocks/>
          </p:cNvSpPr>
          <p:nvPr/>
        </p:nvSpPr>
        <p:spPr bwMode="auto">
          <a:xfrm>
            <a:off x="2417292" y="3698933"/>
            <a:ext cx="193675" cy="285750"/>
          </a:xfrm>
          <a:custGeom>
            <a:avLst/>
            <a:gdLst>
              <a:gd name="T0" fmla="*/ 2147483647 w 163"/>
              <a:gd name="T1" fmla="*/ 2147483647 h 216"/>
              <a:gd name="T2" fmla="*/ 2147483647 w 163"/>
              <a:gd name="T3" fmla="*/ 0 h 216"/>
              <a:gd name="T4" fmla="*/ 0 w 163"/>
              <a:gd name="T5" fmla="*/ 2147483647 h 216"/>
              <a:gd name="T6" fmla="*/ 2147483647 w 163"/>
              <a:gd name="T7" fmla="*/ 2147483647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3" h="216">
                <a:moveTo>
                  <a:pt x="163" y="216"/>
                </a:moveTo>
                <a:lnTo>
                  <a:pt x="81" y="0"/>
                </a:lnTo>
                <a:lnTo>
                  <a:pt x="0" y="216"/>
                </a:lnTo>
                <a:lnTo>
                  <a:pt x="163" y="216"/>
                </a:lnTo>
                <a:close/>
              </a:path>
            </a:pathLst>
          </a:custGeom>
          <a:solidFill>
            <a:srgbClr val="E1E0EA"/>
          </a:solidFill>
          <a:ln w="22225">
            <a:solidFill>
              <a:srgbClr val="686297"/>
            </a:solidFill>
            <a:prstDash val="solid"/>
            <a:round/>
            <a:headEnd/>
            <a:tailEnd/>
          </a:ln>
        </p:spPr>
        <p:txBody>
          <a:bodyPr/>
          <a:lstStyle/>
          <a:p>
            <a:endParaRPr lang="en-US">
              <a:solidFill>
                <a:schemeClr val="accent4">
                  <a:lumMod val="50000"/>
                </a:schemeClr>
              </a:solidFill>
            </a:endParaRPr>
          </a:p>
        </p:txBody>
      </p:sp>
      <p:sp>
        <p:nvSpPr>
          <p:cNvPr id="39954" name="Rectangle 18"/>
          <p:cNvSpPr>
            <a:spLocks noChangeArrowheads="1"/>
          </p:cNvSpPr>
          <p:nvPr/>
        </p:nvSpPr>
        <p:spPr bwMode="auto">
          <a:xfrm>
            <a:off x="5207005" y="2137420"/>
            <a:ext cx="8864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100000"/>
              </a:lnSpc>
              <a:spcAft>
                <a:spcPct val="0"/>
              </a:spcAft>
              <a:buClrTx/>
              <a:buFontTx/>
              <a:buNone/>
            </a:pPr>
            <a:r>
              <a:rPr lang="nl-NL" sz="1400">
                <a:solidFill>
                  <a:schemeClr val="accent4">
                    <a:lumMod val="50000"/>
                  </a:schemeClr>
                </a:solidFill>
                <a:latin typeface="Arial" charset="0"/>
              </a:rPr>
              <a:t>Bevestigen</a:t>
            </a:r>
            <a:br>
              <a:rPr lang="nl-NL" sz="1400">
                <a:solidFill>
                  <a:schemeClr val="accent4">
                    <a:lumMod val="50000"/>
                  </a:schemeClr>
                </a:solidFill>
                <a:latin typeface="Arial" charset="0"/>
              </a:rPr>
            </a:br>
            <a:r>
              <a:rPr lang="nl-NL" sz="1400">
                <a:solidFill>
                  <a:schemeClr val="accent4">
                    <a:lumMod val="50000"/>
                  </a:schemeClr>
                </a:solidFill>
                <a:latin typeface="Arial" charset="0"/>
              </a:rPr>
              <a:t>baten</a:t>
            </a:r>
            <a:endParaRPr lang="nl-NL" sz="1800">
              <a:solidFill>
                <a:schemeClr val="accent4">
                  <a:lumMod val="50000"/>
                </a:schemeClr>
              </a:solidFill>
              <a:latin typeface="Arial" charset="0"/>
            </a:endParaRPr>
          </a:p>
        </p:txBody>
      </p:sp>
      <p:sp>
        <p:nvSpPr>
          <p:cNvPr id="39955" name="Rectangle 19"/>
          <p:cNvSpPr>
            <a:spLocks noChangeArrowheads="1"/>
          </p:cNvSpPr>
          <p:nvPr/>
        </p:nvSpPr>
        <p:spPr bwMode="auto">
          <a:xfrm>
            <a:off x="1951637" y="4058766"/>
            <a:ext cx="10916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100000"/>
              </a:lnSpc>
              <a:spcAft>
                <a:spcPct val="0"/>
              </a:spcAft>
              <a:buClrTx/>
              <a:buFontTx/>
              <a:buNone/>
            </a:pPr>
            <a:r>
              <a:rPr lang="nl-NL" sz="1200" b="1">
                <a:solidFill>
                  <a:schemeClr val="accent4">
                    <a:lumMod val="50000"/>
                  </a:schemeClr>
                </a:solidFill>
                <a:latin typeface="Arial" charset="0"/>
              </a:rPr>
              <a:t>Verifiëren</a:t>
            </a:r>
            <a:br>
              <a:rPr lang="nl-NL" sz="1200" b="1">
                <a:solidFill>
                  <a:schemeClr val="accent4">
                    <a:lumMod val="50000"/>
                  </a:schemeClr>
                </a:solidFill>
                <a:latin typeface="Arial" charset="0"/>
              </a:rPr>
            </a:br>
            <a:r>
              <a:rPr lang="nl-NL" sz="1200" b="1">
                <a:solidFill>
                  <a:schemeClr val="accent4">
                    <a:lumMod val="50000"/>
                  </a:schemeClr>
                </a:solidFill>
                <a:latin typeface="Arial" charset="0"/>
              </a:rPr>
              <a:t>hoofdlijnen</a:t>
            </a:r>
            <a:br>
              <a:rPr lang="nl-NL" sz="1200" b="1">
                <a:solidFill>
                  <a:schemeClr val="accent4">
                    <a:lumMod val="50000"/>
                  </a:schemeClr>
                </a:solidFill>
                <a:latin typeface="Arial" charset="0"/>
              </a:rPr>
            </a:br>
            <a:r>
              <a:rPr lang="nl-NL" sz="1200" b="1">
                <a:solidFill>
                  <a:schemeClr val="accent4">
                    <a:lumMod val="50000"/>
                  </a:schemeClr>
                </a:solidFill>
                <a:latin typeface="Arial" charset="0"/>
              </a:rPr>
              <a:t>Business Case</a:t>
            </a:r>
          </a:p>
        </p:txBody>
      </p:sp>
      <p:sp>
        <p:nvSpPr>
          <p:cNvPr id="39956" name="Rectangle 20"/>
          <p:cNvSpPr>
            <a:spLocks noChangeArrowheads="1"/>
          </p:cNvSpPr>
          <p:nvPr/>
        </p:nvSpPr>
        <p:spPr bwMode="auto">
          <a:xfrm>
            <a:off x="2170209" y="4898819"/>
            <a:ext cx="1195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100000"/>
              </a:lnSpc>
              <a:spcAft>
                <a:spcPct val="0"/>
              </a:spcAft>
              <a:buClrTx/>
              <a:buFontTx/>
              <a:buNone/>
            </a:pPr>
            <a:r>
              <a:rPr lang="nl-NL" sz="1400">
                <a:solidFill>
                  <a:schemeClr val="accent4">
                    <a:lumMod val="50000"/>
                  </a:schemeClr>
                </a:solidFill>
                <a:latin typeface="Arial" charset="0"/>
              </a:rPr>
              <a:t>Ontwikkelen</a:t>
            </a:r>
          </a:p>
          <a:p>
            <a:pPr eaLnBrk="1" hangingPunct="1">
              <a:lnSpc>
                <a:spcPct val="100000"/>
              </a:lnSpc>
              <a:spcAft>
                <a:spcPct val="0"/>
              </a:spcAft>
              <a:buClrTx/>
              <a:buFontTx/>
              <a:buNone/>
            </a:pPr>
            <a:r>
              <a:rPr lang="nl-NL" sz="1400">
                <a:solidFill>
                  <a:schemeClr val="accent4">
                    <a:lumMod val="50000"/>
                  </a:schemeClr>
                </a:solidFill>
                <a:latin typeface="Arial" charset="0"/>
              </a:rPr>
              <a:t>Business Case</a:t>
            </a:r>
            <a:endParaRPr lang="nl-NL" sz="1800">
              <a:solidFill>
                <a:schemeClr val="accent4">
                  <a:lumMod val="50000"/>
                </a:schemeClr>
              </a:solidFill>
              <a:latin typeface="Arial" charset="0"/>
            </a:endParaRPr>
          </a:p>
        </p:txBody>
      </p:sp>
      <p:sp>
        <p:nvSpPr>
          <p:cNvPr id="39957" name="Rectangle 21"/>
          <p:cNvSpPr>
            <a:spLocks noChangeArrowheads="1"/>
          </p:cNvSpPr>
          <p:nvPr/>
        </p:nvSpPr>
        <p:spPr bwMode="auto">
          <a:xfrm>
            <a:off x="1998191" y="3157860"/>
            <a:ext cx="6302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00000"/>
              </a:lnSpc>
              <a:spcAft>
                <a:spcPct val="0"/>
              </a:spcAft>
              <a:buClrTx/>
              <a:buFontTx/>
              <a:buNone/>
            </a:pPr>
            <a:r>
              <a:rPr lang="nl-NL" sz="1400">
                <a:solidFill>
                  <a:schemeClr val="accent4">
                    <a:lumMod val="50000"/>
                  </a:schemeClr>
                </a:solidFill>
                <a:latin typeface="Arial" charset="0"/>
              </a:rPr>
              <a:t>Voor-</a:t>
            </a:r>
            <a:br>
              <a:rPr lang="nl-NL" sz="1400">
                <a:solidFill>
                  <a:schemeClr val="accent4">
                    <a:lumMod val="50000"/>
                  </a:schemeClr>
                </a:solidFill>
                <a:latin typeface="Arial" charset="0"/>
              </a:rPr>
            </a:br>
            <a:r>
              <a:rPr lang="nl-NL" sz="1400">
                <a:solidFill>
                  <a:schemeClr val="accent4">
                    <a:lumMod val="50000"/>
                  </a:schemeClr>
                </a:solidFill>
                <a:latin typeface="Arial" charset="0"/>
              </a:rPr>
              <a:t>project</a:t>
            </a:r>
            <a:endParaRPr lang="nl-NL" sz="1800">
              <a:solidFill>
                <a:schemeClr val="accent4">
                  <a:lumMod val="50000"/>
                </a:schemeClr>
              </a:solidFill>
              <a:latin typeface="Arial" charset="0"/>
            </a:endParaRPr>
          </a:p>
        </p:txBody>
      </p:sp>
      <p:sp>
        <p:nvSpPr>
          <p:cNvPr id="39958" name="Rectangle 22"/>
          <p:cNvSpPr>
            <a:spLocks noChangeArrowheads="1"/>
          </p:cNvSpPr>
          <p:nvPr/>
        </p:nvSpPr>
        <p:spPr bwMode="auto">
          <a:xfrm>
            <a:off x="2929331" y="3157860"/>
            <a:ext cx="8063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100000"/>
              </a:lnSpc>
              <a:spcAft>
                <a:spcPct val="0"/>
              </a:spcAft>
              <a:buClrTx/>
              <a:buFontTx/>
              <a:buNone/>
            </a:pPr>
            <a:r>
              <a:rPr lang="nl-NL" sz="1400" dirty="0">
                <a:solidFill>
                  <a:schemeClr val="accent4">
                    <a:lumMod val="50000"/>
                  </a:schemeClr>
                </a:solidFill>
                <a:latin typeface="Arial" charset="0"/>
              </a:rPr>
              <a:t>Definitie-  </a:t>
            </a:r>
          </a:p>
          <a:p>
            <a:pPr eaLnBrk="1" hangingPunct="1">
              <a:lnSpc>
                <a:spcPct val="100000"/>
              </a:lnSpc>
              <a:spcAft>
                <a:spcPct val="0"/>
              </a:spcAft>
              <a:buClrTx/>
              <a:buFontTx/>
              <a:buNone/>
            </a:pPr>
            <a:r>
              <a:rPr lang="nl-NL" sz="1400" dirty="0">
                <a:solidFill>
                  <a:schemeClr val="accent4">
                    <a:lumMod val="50000"/>
                  </a:schemeClr>
                </a:solidFill>
                <a:latin typeface="Arial" charset="0"/>
              </a:rPr>
              <a:t>fase</a:t>
            </a:r>
            <a:endParaRPr lang="nl-NL" sz="1800" dirty="0">
              <a:solidFill>
                <a:schemeClr val="accent4">
                  <a:lumMod val="50000"/>
                </a:schemeClr>
              </a:solidFill>
              <a:latin typeface="Arial" charset="0"/>
            </a:endParaRPr>
          </a:p>
        </p:txBody>
      </p:sp>
      <p:sp>
        <p:nvSpPr>
          <p:cNvPr id="39959" name="Rectangle 23"/>
          <p:cNvSpPr>
            <a:spLocks noChangeArrowheads="1"/>
          </p:cNvSpPr>
          <p:nvPr/>
        </p:nvSpPr>
        <p:spPr bwMode="auto">
          <a:xfrm>
            <a:off x="4015904" y="3163152"/>
            <a:ext cx="1593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00000"/>
              </a:lnSpc>
              <a:spcAft>
                <a:spcPct val="0"/>
              </a:spcAft>
              <a:buClrTx/>
              <a:buFontTx/>
              <a:buNone/>
            </a:pPr>
            <a:r>
              <a:rPr lang="nl-NL" sz="1400" dirty="0">
                <a:solidFill>
                  <a:schemeClr val="accent4">
                    <a:lumMod val="50000"/>
                  </a:schemeClr>
                </a:solidFill>
                <a:latin typeface="Arial" charset="0"/>
              </a:rPr>
              <a:t>Uitvoerings-  fase(n)</a:t>
            </a:r>
            <a:endParaRPr lang="nl-NL" sz="1800" dirty="0">
              <a:solidFill>
                <a:schemeClr val="accent4">
                  <a:lumMod val="50000"/>
                </a:schemeClr>
              </a:solidFill>
              <a:latin typeface="Arial" charset="0"/>
            </a:endParaRPr>
          </a:p>
        </p:txBody>
      </p:sp>
      <p:sp>
        <p:nvSpPr>
          <p:cNvPr id="39960" name="Rectangle 24"/>
          <p:cNvSpPr>
            <a:spLocks noChangeArrowheads="1"/>
          </p:cNvSpPr>
          <p:nvPr/>
        </p:nvSpPr>
        <p:spPr bwMode="auto">
          <a:xfrm>
            <a:off x="5795491" y="3169766"/>
            <a:ext cx="12969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00000"/>
              </a:lnSpc>
              <a:spcAft>
                <a:spcPct val="0"/>
              </a:spcAft>
              <a:buClrTx/>
              <a:buFontTx/>
              <a:buNone/>
            </a:pPr>
            <a:r>
              <a:rPr lang="nl-NL" sz="1400">
                <a:solidFill>
                  <a:schemeClr val="accent4">
                    <a:lumMod val="50000"/>
                  </a:schemeClr>
                </a:solidFill>
                <a:latin typeface="Arial" charset="0"/>
              </a:rPr>
              <a:t>Laatste uitvoeringsfase</a:t>
            </a:r>
            <a:endParaRPr lang="nl-NL" sz="1800">
              <a:solidFill>
                <a:schemeClr val="accent4">
                  <a:lumMod val="50000"/>
                </a:schemeClr>
              </a:solidFill>
              <a:latin typeface="Arial" charset="0"/>
            </a:endParaRPr>
          </a:p>
        </p:txBody>
      </p:sp>
      <p:sp>
        <p:nvSpPr>
          <p:cNvPr id="39961" name="Freeform 25"/>
          <p:cNvSpPr>
            <a:spLocks/>
          </p:cNvSpPr>
          <p:nvPr/>
        </p:nvSpPr>
        <p:spPr bwMode="auto">
          <a:xfrm>
            <a:off x="5535142" y="4651433"/>
            <a:ext cx="1516063" cy="205053"/>
          </a:xfrm>
          <a:custGeom>
            <a:avLst/>
            <a:gdLst>
              <a:gd name="T0" fmla="*/ 2147483647 w 1277"/>
              <a:gd name="T1" fmla="*/ 2147483647 h 155"/>
              <a:gd name="T2" fmla="*/ 2147483647 w 1277"/>
              <a:gd name="T3" fmla="*/ 2147483647 h 155"/>
              <a:gd name="T4" fmla="*/ 2147483647 w 1277"/>
              <a:gd name="T5" fmla="*/ 2147483647 h 155"/>
              <a:gd name="T6" fmla="*/ 2147483647 w 1277"/>
              <a:gd name="T7" fmla="*/ 2147483647 h 155"/>
              <a:gd name="T8" fmla="*/ 2147483647 w 1277"/>
              <a:gd name="T9" fmla="*/ 0 h 155"/>
              <a:gd name="T10" fmla="*/ 2147483647 w 1277"/>
              <a:gd name="T11" fmla="*/ 2147483647 h 155"/>
              <a:gd name="T12" fmla="*/ 0 w 1277"/>
              <a:gd name="T13" fmla="*/ 2147483647 h 155"/>
              <a:gd name="T14" fmla="*/ 2147483647 w 1277"/>
              <a:gd name="T15" fmla="*/ 2147483647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7" h="155">
                <a:moveTo>
                  <a:pt x="3" y="108"/>
                </a:moveTo>
                <a:lnTo>
                  <a:pt x="1199" y="108"/>
                </a:lnTo>
                <a:lnTo>
                  <a:pt x="1199" y="155"/>
                </a:lnTo>
                <a:lnTo>
                  <a:pt x="1277" y="78"/>
                </a:lnTo>
                <a:lnTo>
                  <a:pt x="1199" y="0"/>
                </a:lnTo>
                <a:lnTo>
                  <a:pt x="1199" y="47"/>
                </a:lnTo>
                <a:lnTo>
                  <a:pt x="0" y="47"/>
                </a:lnTo>
                <a:lnTo>
                  <a:pt x="3" y="108"/>
                </a:lnTo>
                <a:close/>
              </a:path>
            </a:pathLst>
          </a:custGeom>
          <a:solidFill>
            <a:srgbClr val="9D99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accent4">
                  <a:lumMod val="50000"/>
                </a:schemeClr>
              </a:solidFill>
            </a:endParaRPr>
          </a:p>
        </p:txBody>
      </p:sp>
      <p:sp>
        <p:nvSpPr>
          <p:cNvPr id="39962" name="Freeform 26"/>
          <p:cNvSpPr>
            <a:spLocks/>
          </p:cNvSpPr>
          <p:nvPr/>
        </p:nvSpPr>
        <p:spPr bwMode="auto">
          <a:xfrm>
            <a:off x="5535142" y="4651433"/>
            <a:ext cx="1516063" cy="205053"/>
          </a:xfrm>
          <a:custGeom>
            <a:avLst/>
            <a:gdLst>
              <a:gd name="T0" fmla="*/ 2147483647 w 1277"/>
              <a:gd name="T1" fmla="*/ 2147483647 h 155"/>
              <a:gd name="T2" fmla="*/ 2147483647 w 1277"/>
              <a:gd name="T3" fmla="*/ 2147483647 h 155"/>
              <a:gd name="T4" fmla="*/ 2147483647 w 1277"/>
              <a:gd name="T5" fmla="*/ 2147483647 h 155"/>
              <a:gd name="T6" fmla="*/ 2147483647 w 1277"/>
              <a:gd name="T7" fmla="*/ 2147483647 h 155"/>
              <a:gd name="T8" fmla="*/ 2147483647 w 1277"/>
              <a:gd name="T9" fmla="*/ 0 h 155"/>
              <a:gd name="T10" fmla="*/ 2147483647 w 1277"/>
              <a:gd name="T11" fmla="*/ 2147483647 h 155"/>
              <a:gd name="T12" fmla="*/ 0 w 1277"/>
              <a:gd name="T13" fmla="*/ 2147483647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7" h="155">
                <a:moveTo>
                  <a:pt x="3" y="108"/>
                </a:moveTo>
                <a:lnTo>
                  <a:pt x="1199" y="108"/>
                </a:lnTo>
                <a:lnTo>
                  <a:pt x="1199" y="155"/>
                </a:lnTo>
                <a:lnTo>
                  <a:pt x="1277" y="78"/>
                </a:lnTo>
                <a:lnTo>
                  <a:pt x="1199" y="0"/>
                </a:lnTo>
                <a:lnTo>
                  <a:pt x="1199" y="47"/>
                </a:lnTo>
                <a:lnTo>
                  <a:pt x="0"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accent4">
                  <a:lumMod val="50000"/>
                </a:schemeClr>
              </a:solidFill>
            </a:endParaRPr>
          </a:p>
        </p:txBody>
      </p:sp>
      <p:sp>
        <p:nvSpPr>
          <p:cNvPr id="39963" name="Freeform 27"/>
          <p:cNvSpPr>
            <a:spLocks/>
          </p:cNvSpPr>
          <p:nvPr/>
        </p:nvSpPr>
        <p:spPr bwMode="auto">
          <a:xfrm>
            <a:off x="3780955" y="4655402"/>
            <a:ext cx="2009775" cy="201083"/>
          </a:xfrm>
          <a:custGeom>
            <a:avLst/>
            <a:gdLst>
              <a:gd name="T0" fmla="*/ 2147483647 w 1693"/>
              <a:gd name="T1" fmla="*/ 2147483647 h 152"/>
              <a:gd name="T2" fmla="*/ 2147483647 w 1693"/>
              <a:gd name="T3" fmla="*/ 2147483647 h 152"/>
              <a:gd name="T4" fmla="*/ 2147483647 w 1693"/>
              <a:gd name="T5" fmla="*/ 0 h 152"/>
              <a:gd name="T6" fmla="*/ 0 w 1693"/>
              <a:gd name="T7" fmla="*/ 2147483647 h 152"/>
              <a:gd name="T8" fmla="*/ 2147483647 w 1693"/>
              <a:gd name="T9" fmla="*/ 2147483647 h 152"/>
              <a:gd name="T10" fmla="*/ 2147483647 w 1693"/>
              <a:gd name="T11" fmla="*/ 2147483647 h 152"/>
              <a:gd name="T12" fmla="*/ 2147483647 w 1693"/>
              <a:gd name="T13" fmla="*/ 2147483647 h 152"/>
              <a:gd name="T14" fmla="*/ 2147483647 w 1693"/>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93" h="152">
                <a:moveTo>
                  <a:pt x="1693" y="44"/>
                </a:moveTo>
                <a:lnTo>
                  <a:pt x="78" y="44"/>
                </a:lnTo>
                <a:lnTo>
                  <a:pt x="78" y="0"/>
                </a:lnTo>
                <a:lnTo>
                  <a:pt x="0" y="75"/>
                </a:lnTo>
                <a:lnTo>
                  <a:pt x="78" y="152"/>
                </a:lnTo>
                <a:lnTo>
                  <a:pt x="78" y="105"/>
                </a:lnTo>
                <a:lnTo>
                  <a:pt x="1561" y="105"/>
                </a:lnTo>
                <a:lnTo>
                  <a:pt x="1693" y="44"/>
                </a:lnTo>
                <a:close/>
              </a:path>
            </a:pathLst>
          </a:custGeom>
          <a:solidFill>
            <a:srgbClr val="9D99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accent4">
                  <a:lumMod val="50000"/>
                </a:schemeClr>
              </a:solidFill>
            </a:endParaRPr>
          </a:p>
        </p:txBody>
      </p:sp>
      <p:sp>
        <p:nvSpPr>
          <p:cNvPr id="39964" name="Freeform 28"/>
          <p:cNvSpPr>
            <a:spLocks/>
          </p:cNvSpPr>
          <p:nvPr/>
        </p:nvSpPr>
        <p:spPr bwMode="auto">
          <a:xfrm>
            <a:off x="3780955" y="4655402"/>
            <a:ext cx="2009775" cy="201083"/>
          </a:xfrm>
          <a:custGeom>
            <a:avLst/>
            <a:gdLst>
              <a:gd name="T0" fmla="*/ 2147483647 w 1693"/>
              <a:gd name="T1" fmla="*/ 2147483647 h 152"/>
              <a:gd name="T2" fmla="*/ 2147483647 w 1693"/>
              <a:gd name="T3" fmla="*/ 2147483647 h 152"/>
              <a:gd name="T4" fmla="*/ 2147483647 w 1693"/>
              <a:gd name="T5" fmla="*/ 0 h 152"/>
              <a:gd name="T6" fmla="*/ 0 w 1693"/>
              <a:gd name="T7" fmla="*/ 2147483647 h 152"/>
              <a:gd name="T8" fmla="*/ 2147483647 w 1693"/>
              <a:gd name="T9" fmla="*/ 2147483647 h 152"/>
              <a:gd name="T10" fmla="*/ 2147483647 w 1693"/>
              <a:gd name="T11" fmla="*/ 2147483647 h 152"/>
              <a:gd name="T12" fmla="*/ 2147483647 w 1693"/>
              <a:gd name="T13" fmla="*/ 2147483647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3" h="152">
                <a:moveTo>
                  <a:pt x="1693" y="44"/>
                </a:moveTo>
                <a:lnTo>
                  <a:pt x="78" y="44"/>
                </a:lnTo>
                <a:lnTo>
                  <a:pt x="78" y="0"/>
                </a:lnTo>
                <a:lnTo>
                  <a:pt x="0" y="75"/>
                </a:lnTo>
                <a:lnTo>
                  <a:pt x="78" y="152"/>
                </a:lnTo>
                <a:lnTo>
                  <a:pt x="78" y="105"/>
                </a:lnTo>
                <a:lnTo>
                  <a:pt x="1561" y="1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accent4">
                  <a:lumMod val="50000"/>
                </a:schemeClr>
              </a:solidFill>
            </a:endParaRPr>
          </a:p>
        </p:txBody>
      </p:sp>
      <p:sp>
        <p:nvSpPr>
          <p:cNvPr id="39965" name="Freeform 29"/>
          <p:cNvSpPr>
            <a:spLocks/>
          </p:cNvSpPr>
          <p:nvPr/>
        </p:nvSpPr>
        <p:spPr bwMode="auto">
          <a:xfrm>
            <a:off x="1907704" y="4651433"/>
            <a:ext cx="1733550" cy="201083"/>
          </a:xfrm>
          <a:custGeom>
            <a:avLst/>
            <a:gdLst>
              <a:gd name="T0" fmla="*/ 2147483647 w 1460"/>
              <a:gd name="T1" fmla="*/ 2147483647 h 152"/>
              <a:gd name="T2" fmla="*/ 2147483647 w 1460"/>
              <a:gd name="T3" fmla="*/ 2147483647 h 152"/>
              <a:gd name="T4" fmla="*/ 2147483647 w 1460"/>
              <a:gd name="T5" fmla="*/ 0 h 152"/>
              <a:gd name="T6" fmla="*/ 0 w 1460"/>
              <a:gd name="T7" fmla="*/ 2147483647 h 152"/>
              <a:gd name="T8" fmla="*/ 2147483647 w 1460"/>
              <a:gd name="T9" fmla="*/ 2147483647 h 152"/>
              <a:gd name="T10" fmla="*/ 2147483647 w 1460"/>
              <a:gd name="T11" fmla="*/ 2147483647 h 152"/>
              <a:gd name="T12" fmla="*/ 2147483647 w 1460"/>
              <a:gd name="T13" fmla="*/ 2147483647 h 152"/>
              <a:gd name="T14" fmla="*/ 2147483647 w 1460"/>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60" h="152">
                <a:moveTo>
                  <a:pt x="1460" y="44"/>
                </a:moveTo>
                <a:lnTo>
                  <a:pt x="78" y="44"/>
                </a:lnTo>
                <a:lnTo>
                  <a:pt x="78" y="0"/>
                </a:lnTo>
                <a:lnTo>
                  <a:pt x="0" y="74"/>
                </a:lnTo>
                <a:lnTo>
                  <a:pt x="78" y="152"/>
                </a:lnTo>
                <a:lnTo>
                  <a:pt x="78" y="105"/>
                </a:lnTo>
                <a:lnTo>
                  <a:pt x="1460" y="105"/>
                </a:lnTo>
                <a:lnTo>
                  <a:pt x="1460" y="44"/>
                </a:lnTo>
                <a:close/>
              </a:path>
            </a:pathLst>
          </a:custGeom>
          <a:solidFill>
            <a:srgbClr val="9D99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accent4">
                  <a:lumMod val="50000"/>
                </a:schemeClr>
              </a:solidFill>
            </a:endParaRPr>
          </a:p>
        </p:txBody>
      </p:sp>
      <p:sp>
        <p:nvSpPr>
          <p:cNvPr id="39966" name="Freeform 30"/>
          <p:cNvSpPr>
            <a:spLocks/>
          </p:cNvSpPr>
          <p:nvPr/>
        </p:nvSpPr>
        <p:spPr bwMode="auto">
          <a:xfrm>
            <a:off x="1907704" y="4651433"/>
            <a:ext cx="1733550" cy="201083"/>
          </a:xfrm>
          <a:custGeom>
            <a:avLst/>
            <a:gdLst>
              <a:gd name="T0" fmla="*/ 2147483647 w 1460"/>
              <a:gd name="T1" fmla="*/ 2147483647 h 152"/>
              <a:gd name="T2" fmla="*/ 2147483647 w 1460"/>
              <a:gd name="T3" fmla="*/ 2147483647 h 152"/>
              <a:gd name="T4" fmla="*/ 2147483647 w 1460"/>
              <a:gd name="T5" fmla="*/ 0 h 152"/>
              <a:gd name="T6" fmla="*/ 0 w 1460"/>
              <a:gd name="T7" fmla="*/ 2147483647 h 152"/>
              <a:gd name="T8" fmla="*/ 2147483647 w 1460"/>
              <a:gd name="T9" fmla="*/ 2147483647 h 152"/>
              <a:gd name="T10" fmla="*/ 2147483647 w 1460"/>
              <a:gd name="T11" fmla="*/ 2147483647 h 152"/>
              <a:gd name="T12" fmla="*/ 2147483647 w 1460"/>
              <a:gd name="T13" fmla="*/ 2147483647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0" h="152">
                <a:moveTo>
                  <a:pt x="1460" y="44"/>
                </a:moveTo>
                <a:lnTo>
                  <a:pt x="78" y="44"/>
                </a:lnTo>
                <a:lnTo>
                  <a:pt x="78" y="0"/>
                </a:lnTo>
                <a:lnTo>
                  <a:pt x="0" y="74"/>
                </a:lnTo>
                <a:lnTo>
                  <a:pt x="78" y="152"/>
                </a:lnTo>
                <a:lnTo>
                  <a:pt x="78" y="105"/>
                </a:lnTo>
                <a:lnTo>
                  <a:pt x="1460" y="1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accent4">
                  <a:lumMod val="50000"/>
                </a:schemeClr>
              </a:solidFill>
            </a:endParaRPr>
          </a:p>
        </p:txBody>
      </p:sp>
      <p:sp>
        <p:nvSpPr>
          <p:cNvPr id="39967" name="Freeform 31"/>
          <p:cNvSpPr>
            <a:spLocks/>
          </p:cNvSpPr>
          <p:nvPr/>
        </p:nvSpPr>
        <p:spPr bwMode="auto">
          <a:xfrm>
            <a:off x="1956917" y="4651433"/>
            <a:ext cx="1731963" cy="201083"/>
          </a:xfrm>
          <a:custGeom>
            <a:avLst/>
            <a:gdLst>
              <a:gd name="T0" fmla="*/ 0 w 1459"/>
              <a:gd name="T1" fmla="*/ 2147483647 h 152"/>
              <a:gd name="T2" fmla="*/ 2147483647 w 1459"/>
              <a:gd name="T3" fmla="*/ 2147483647 h 152"/>
              <a:gd name="T4" fmla="*/ 2147483647 w 1459"/>
              <a:gd name="T5" fmla="*/ 0 h 152"/>
              <a:gd name="T6" fmla="*/ 2147483647 w 1459"/>
              <a:gd name="T7" fmla="*/ 2147483647 h 152"/>
              <a:gd name="T8" fmla="*/ 2147483647 w 1459"/>
              <a:gd name="T9" fmla="*/ 2147483647 h 152"/>
              <a:gd name="T10" fmla="*/ 2147483647 w 1459"/>
              <a:gd name="T11" fmla="*/ 2147483647 h 152"/>
              <a:gd name="T12" fmla="*/ 0 w 1459"/>
              <a:gd name="T13" fmla="*/ 2147483647 h 152"/>
              <a:gd name="T14" fmla="*/ 0 w 1459"/>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9" h="152">
                <a:moveTo>
                  <a:pt x="0" y="44"/>
                </a:moveTo>
                <a:lnTo>
                  <a:pt x="1382" y="44"/>
                </a:lnTo>
                <a:lnTo>
                  <a:pt x="1382" y="0"/>
                </a:lnTo>
                <a:lnTo>
                  <a:pt x="1459" y="74"/>
                </a:lnTo>
                <a:lnTo>
                  <a:pt x="1382" y="152"/>
                </a:lnTo>
                <a:lnTo>
                  <a:pt x="1382" y="105"/>
                </a:lnTo>
                <a:lnTo>
                  <a:pt x="0" y="105"/>
                </a:lnTo>
                <a:lnTo>
                  <a:pt x="0" y="44"/>
                </a:lnTo>
                <a:close/>
              </a:path>
            </a:pathLst>
          </a:custGeom>
          <a:solidFill>
            <a:srgbClr val="9D99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accent4">
                  <a:lumMod val="50000"/>
                </a:schemeClr>
              </a:solidFill>
            </a:endParaRPr>
          </a:p>
        </p:txBody>
      </p:sp>
      <p:sp>
        <p:nvSpPr>
          <p:cNvPr id="39968" name="Freeform 32"/>
          <p:cNvSpPr>
            <a:spLocks/>
          </p:cNvSpPr>
          <p:nvPr/>
        </p:nvSpPr>
        <p:spPr bwMode="auto">
          <a:xfrm>
            <a:off x="1956917" y="4651433"/>
            <a:ext cx="1731963" cy="201083"/>
          </a:xfrm>
          <a:custGeom>
            <a:avLst/>
            <a:gdLst>
              <a:gd name="T0" fmla="*/ 0 w 1459"/>
              <a:gd name="T1" fmla="*/ 2147483647 h 152"/>
              <a:gd name="T2" fmla="*/ 2147483647 w 1459"/>
              <a:gd name="T3" fmla="*/ 2147483647 h 152"/>
              <a:gd name="T4" fmla="*/ 2147483647 w 1459"/>
              <a:gd name="T5" fmla="*/ 0 h 152"/>
              <a:gd name="T6" fmla="*/ 2147483647 w 1459"/>
              <a:gd name="T7" fmla="*/ 2147483647 h 152"/>
              <a:gd name="T8" fmla="*/ 2147483647 w 1459"/>
              <a:gd name="T9" fmla="*/ 2147483647 h 152"/>
              <a:gd name="T10" fmla="*/ 2147483647 w 1459"/>
              <a:gd name="T11" fmla="*/ 2147483647 h 152"/>
              <a:gd name="T12" fmla="*/ 0 w 1459"/>
              <a:gd name="T13" fmla="*/ 2147483647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9" h="152">
                <a:moveTo>
                  <a:pt x="0" y="44"/>
                </a:moveTo>
                <a:lnTo>
                  <a:pt x="1382" y="44"/>
                </a:lnTo>
                <a:lnTo>
                  <a:pt x="1382" y="0"/>
                </a:lnTo>
                <a:lnTo>
                  <a:pt x="1459" y="74"/>
                </a:lnTo>
                <a:lnTo>
                  <a:pt x="1382" y="152"/>
                </a:lnTo>
                <a:lnTo>
                  <a:pt x="1382" y="105"/>
                </a:lnTo>
                <a:lnTo>
                  <a:pt x="0" y="1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accent4">
                  <a:lumMod val="50000"/>
                </a:schemeClr>
              </a:solidFill>
            </a:endParaRPr>
          </a:p>
        </p:txBody>
      </p:sp>
      <p:sp>
        <p:nvSpPr>
          <p:cNvPr id="39969" name="Rectangle 33"/>
          <p:cNvSpPr>
            <a:spLocks noChangeArrowheads="1"/>
          </p:cNvSpPr>
          <p:nvPr/>
        </p:nvSpPr>
        <p:spPr bwMode="auto">
          <a:xfrm>
            <a:off x="7398866" y="3157860"/>
            <a:ext cx="8064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00000"/>
              </a:lnSpc>
              <a:spcAft>
                <a:spcPct val="0"/>
              </a:spcAft>
              <a:buClrTx/>
              <a:buFontTx/>
              <a:buNone/>
            </a:pPr>
            <a:r>
              <a:rPr lang="nl-NL" sz="1400">
                <a:solidFill>
                  <a:schemeClr val="accent4">
                    <a:lumMod val="50000"/>
                  </a:schemeClr>
                </a:solidFill>
                <a:latin typeface="Arial" charset="0"/>
              </a:rPr>
              <a:t>Post-project</a:t>
            </a:r>
            <a:endParaRPr lang="nl-NL" sz="1800">
              <a:solidFill>
                <a:schemeClr val="accent4">
                  <a:lumMod val="50000"/>
                </a:schemeClr>
              </a:solidFill>
              <a:latin typeface="Arial" charset="0"/>
            </a:endParaRPr>
          </a:p>
        </p:txBody>
      </p:sp>
      <p:sp>
        <p:nvSpPr>
          <p:cNvPr id="39970" name="Rectangle 34"/>
          <p:cNvSpPr>
            <a:spLocks noChangeArrowheads="1"/>
          </p:cNvSpPr>
          <p:nvPr/>
        </p:nvSpPr>
        <p:spPr bwMode="auto">
          <a:xfrm>
            <a:off x="3232750" y="4058766"/>
            <a:ext cx="10916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100000"/>
              </a:lnSpc>
              <a:spcAft>
                <a:spcPct val="0"/>
              </a:spcAft>
              <a:buClrTx/>
              <a:buFontTx/>
              <a:buNone/>
            </a:pPr>
            <a:r>
              <a:rPr lang="nl-NL" sz="1200" b="1">
                <a:solidFill>
                  <a:schemeClr val="accent4">
                    <a:lumMod val="50000"/>
                  </a:schemeClr>
                </a:solidFill>
                <a:latin typeface="Arial" charset="0"/>
              </a:rPr>
              <a:t>Verifiëren </a:t>
            </a:r>
          </a:p>
          <a:p>
            <a:pPr eaLnBrk="1" hangingPunct="1">
              <a:lnSpc>
                <a:spcPct val="100000"/>
              </a:lnSpc>
              <a:spcAft>
                <a:spcPct val="0"/>
              </a:spcAft>
              <a:buClrTx/>
              <a:buFontTx/>
              <a:buNone/>
            </a:pPr>
            <a:r>
              <a:rPr lang="nl-NL" sz="1200" b="1">
                <a:solidFill>
                  <a:schemeClr val="accent4">
                    <a:lumMod val="50000"/>
                  </a:schemeClr>
                </a:solidFill>
                <a:latin typeface="Arial" charset="0"/>
              </a:rPr>
              <a:t>gedetailleerde</a:t>
            </a:r>
          </a:p>
          <a:p>
            <a:pPr eaLnBrk="1" hangingPunct="1">
              <a:lnSpc>
                <a:spcPct val="100000"/>
              </a:lnSpc>
              <a:spcAft>
                <a:spcPct val="0"/>
              </a:spcAft>
              <a:buClrTx/>
              <a:buFontTx/>
              <a:buNone/>
            </a:pPr>
            <a:r>
              <a:rPr lang="nl-NL" sz="1200" b="1">
                <a:solidFill>
                  <a:schemeClr val="accent4">
                    <a:lumMod val="50000"/>
                  </a:schemeClr>
                </a:solidFill>
                <a:latin typeface="Arial" charset="0"/>
              </a:rPr>
              <a:t>Business Case</a:t>
            </a:r>
          </a:p>
        </p:txBody>
      </p:sp>
      <p:sp>
        <p:nvSpPr>
          <p:cNvPr id="39971" name="Rectangle 35"/>
          <p:cNvSpPr>
            <a:spLocks noChangeArrowheads="1"/>
          </p:cNvSpPr>
          <p:nvPr/>
        </p:nvSpPr>
        <p:spPr bwMode="auto">
          <a:xfrm>
            <a:off x="5088537" y="4058766"/>
            <a:ext cx="10916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100000"/>
              </a:lnSpc>
              <a:spcAft>
                <a:spcPct val="0"/>
              </a:spcAft>
              <a:buClrTx/>
              <a:buFontTx/>
              <a:buNone/>
            </a:pPr>
            <a:r>
              <a:rPr lang="nl-NL" sz="1200" b="1">
                <a:solidFill>
                  <a:schemeClr val="accent4">
                    <a:lumMod val="50000"/>
                  </a:schemeClr>
                </a:solidFill>
                <a:latin typeface="Arial" charset="0"/>
              </a:rPr>
              <a:t>Business Case</a:t>
            </a:r>
          </a:p>
          <a:p>
            <a:pPr eaLnBrk="1" hangingPunct="1">
              <a:lnSpc>
                <a:spcPct val="100000"/>
              </a:lnSpc>
              <a:spcAft>
                <a:spcPct val="0"/>
              </a:spcAft>
              <a:buClrTx/>
              <a:buFontTx/>
              <a:buNone/>
            </a:pPr>
            <a:r>
              <a:rPr lang="nl-NL" sz="1200" b="1">
                <a:solidFill>
                  <a:schemeClr val="accent4">
                    <a:lumMod val="50000"/>
                  </a:schemeClr>
                </a:solidFill>
                <a:latin typeface="Arial" charset="0"/>
              </a:rPr>
              <a:t>actualiseren </a:t>
            </a:r>
          </a:p>
          <a:p>
            <a:pPr eaLnBrk="1" hangingPunct="1">
              <a:lnSpc>
                <a:spcPct val="100000"/>
              </a:lnSpc>
              <a:spcAft>
                <a:spcPct val="0"/>
              </a:spcAft>
              <a:buClrTx/>
              <a:buFontTx/>
              <a:buNone/>
            </a:pPr>
            <a:r>
              <a:rPr lang="nl-NL" sz="1200" b="1">
                <a:solidFill>
                  <a:schemeClr val="accent4">
                    <a:lumMod val="50000"/>
                  </a:schemeClr>
                </a:solidFill>
                <a:latin typeface="Arial" charset="0"/>
              </a:rPr>
              <a:t>&amp; beoordelen</a:t>
            </a:r>
          </a:p>
        </p:txBody>
      </p:sp>
      <p:sp>
        <p:nvSpPr>
          <p:cNvPr id="39972" name="Rectangle 36"/>
          <p:cNvSpPr>
            <a:spLocks noChangeArrowheads="1"/>
          </p:cNvSpPr>
          <p:nvPr/>
        </p:nvSpPr>
        <p:spPr bwMode="auto">
          <a:xfrm>
            <a:off x="4805459" y="4898819"/>
            <a:ext cx="1195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100000"/>
              </a:lnSpc>
              <a:spcAft>
                <a:spcPct val="0"/>
              </a:spcAft>
              <a:buClrTx/>
              <a:buFontTx/>
              <a:buNone/>
            </a:pPr>
            <a:r>
              <a:rPr lang="nl-NL" sz="1400">
                <a:solidFill>
                  <a:schemeClr val="accent4">
                    <a:lumMod val="50000"/>
                  </a:schemeClr>
                </a:solidFill>
                <a:latin typeface="Arial" charset="0"/>
              </a:rPr>
              <a:t>Onderhouden</a:t>
            </a:r>
            <a:br>
              <a:rPr lang="nl-NL" sz="1400">
                <a:solidFill>
                  <a:schemeClr val="accent4">
                    <a:lumMod val="50000"/>
                  </a:schemeClr>
                </a:solidFill>
                <a:latin typeface="Arial" charset="0"/>
              </a:rPr>
            </a:br>
            <a:r>
              <a:rPr lang="nl-NL" sz="1400">
                <a:solidFill>
                  <a:schemeClr val="accent4">
                    <a:lumMod val="50000"/>
                  </a:schemeClr>
                </a:solidFill>
                <a:latin typeface="Arial" charset="0"/>
              </a:rPr>
              <a:t>Business Case</a:t>
            </a:r>
            <a:endParaRPr lang="nl-NL" sz="1800">
              <a:solidFill>
                <a:schemeClr val="accent4">
                  <a:lumMod val="50000"/>
                </a:schemeClr>
              </a:solidFill>
              <a:latin typeface="Arial" charset="0"/>
            </a:endParaRPr>
          </a:p>
        </p:txBody>
      </p:sp>
      <p:sp>
        <p:nvSpPr>
          <p:cNvPr id="39973" name="Rectangle 45"/>
          <p:cNvSpPr>
            <a:spLocks noChangeArrowheads="1"/>
          </p:cNvSpPr>
          <p:nvPr/>
        </p:nvSpPr>
        <p:spPr bwMode="auto">
          <a:xfrm>
            <a:off x="6511930" y="2142712"/>
            <a:ext cx="8864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100000"/>
              </a:lnSpc>
              <a:spcAft>
                <a:spcPct val="0"/>
              </a:spcAft>
              <a:buClrTx/>
              <a:buFontTx/>
              <a:buNone/>
            </a:pPr>
            <a:r>
              <a:rPr lang="nl-NL" sz="1400">
                <a:solidFill>
                  <a:schemeClr val="accent4">
                    <a:lumMod val="50000"/>
                  </a:schemeClr>
                </a:solidFill>
                <a:latin typeface="Arial" charset="0"/>
              </a:rPr>
              <a:t>Bevestigen</a:t>
            </a:r>
            <a:br>
              <a:rPr lang="nl-NL" sz="1400">
                <a:solidFill>
                  <a:schemeClr val="accent4">
                    <a:lumMod val="50000"/>
                  </a:schemeClr>
                </a:solidFill>
                <a:latin typeface="Arial" charset="0"/>
              </a:rPr>
            </a:br>
            <a:r>
              <a:rPr lang="nl-NL" sz="1400">
                <a:solidFill>
                  <a:schemeClr val="accent4">
                    <a:lumMod val="50000"/>
                  </a:schemeClr>
                </a:solidFill>
                <a:latin typeface="Arial" charset="0"/>
              </a:rPr>
              <a:t>baten</a:t>
            </a:r>
            <a:endParaRPr lang="nl-NL" sz="1800">
              <a:solidFill>
                <a:schemeClr val="accent4">
                  <a:lumMod val="50000"/>
                </a:schemeClr>
              </a:solidFill>
              <a:latin typeface="Arial" charset="0"/>
            </a:endParaRPr>
          </a:p>
        </p:txBody>
      </p:sp>
      <p:sp>
        <p:nvSpPr>
          <p:cNvPr id="39974" name="Rectangle 46"/>
          <p:cNvSpPr>
            <a:spLocks noChangeArrowheads="1"/>
          </p:cNvSpPr>
          <p:nvPr/>
        </p:nvSpPr>
        <p:spPr bwMode="auto">
          <a:xfrm>
            <a:off x="7808918" y="2142712"/>
            <a:ext cx="8864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100000"/>
              </a:lnSpc>
              <a:spcAft>
                <a:spcPct val="0"/>
              </a:spcAft>
              <a:buClrTx/>
              <a:buFontTx/>
              <a:buNone/>
            </a:pPr>
            <a:r>
              <a:rPr lang="nl-NL" sz="1400" dirty="0">
                <a:solidFill>
                  <a:schemeClr val="accent4">
                    <a:lumMod val="50000"/>
                  </a:schemeClr>
                </a:solidFill>
                <a:latin typeface="Arial" charset="0"/>
              </a:rPr>
              <a:t>Bevestigen</a:t>
            </a:r>
            <a:br>
              <a:rPr lang="nl-NL" sz="1400" dirty="0">
                <a:solidFill>
                  <a:schemeClr val="accent4">
                    <a:lumMod val="50000"/>
                  </a:schemeClr>
                </a:solidFill>
                <a:latin typeface="Arial" charset="0"/>
              </a:rPr>
            </a:br>
            <a:r>
              <a:rPr lang="nl-NL" sz="1400" dirty="0">
                <a:solidFill>
                  <a:schemeClr val="accent4">
                    <a:lumMod val="50000"/>
                  </a:schemeClr>
                </a:solidFill>
                <a:latin typeface="Arial" charset="0"/>
              </a:rPr>
              <a:t>baten</a:t>
            </a:r>
            <a:endParaRPr lang="nl-NL" sz="1800" dirty="0">
              <a:solidFill>
                <a:schemeClr val="accent4">
                  <a:lumMod val="50000"/>
                </a:schemeClr>
              </a:solidFill>
              <a:latin typeface="Arial" charset="0"/>
            </a:endParaRPr>
          </a:p>
        </p:txBody>
      </p:sp>
      <p:sp>
        <p:nvSpPr>
          <p:cNvPr id="39975" name="Freeform 47"/>
          <p:cNvSpPr>
            <a:spLocks/>
          </p:cNvSpPr>
          <p:nvPr/>
        </p:nvSpPr>
        <p:spPr bwMode="auto">
          <a:xfrm>
            <a:off x="6933729" y="3704224"/>
            <a:ext cx="188912" cy="285750"/>
          </a:xfrm>
          <a:custGeom>
            <a:avLst/>
            <a:gdLst>
              <a:gd name="T0" fmla="*/ 2147483647 w 159"/>
              <a:gd name="T1" fmla="*/ 2147483647 h 216"/>
              <a:gd name="T2" fmla="*/ 2147483647 w 159"/>
              <a:gd name="T3" fmla="*/ 0 h 216"/>
              <a:gd name="T4" fmla="*/ 0 w 159"/>
              <a:gd name="T5" fmla="*/ 2147483647 h 216"/>
              <a:gd name="T6" fmla="*/ 2147483647 w 159"/>
              <a:gd name="T7" fmla="*/ 2147483647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216">
                <a:moveTo>
                  <a:pt x="159" y="216"/>
                </a:moveTo>
                <a:lnTo>
                  <a:pt x="81" y="0"/>
                </a:lnTo>
                <a:lnTo>
                  <a:pt x="0" y="216"/>
                </a:lnTo>
                <a:lnTo>
                  <a:pt x="159" y="216"/>
                </a:lnTo>
                <a:close/>
              </a:path>
            </a:pathLst>
          </a:custGeom>
          <a:solidFill>
            <a:srgbClr val="E1E0EA"/>
          </a:solidFill>
          <a:ln w="22225">
            <a:solidFill>
              <a:srgbClr val="686297"/>
            </a:solidFill>
            <a:prstDash val="solid"/>
            <a:round/>
            <a:headEnd/>
            <a:tailEnd/>
          </a:ln>
        </p:spPr>
        <p:txBody>
          <a:bodyPr/>
          <a:lstStyle/>
          <a:p>
            <a:endParaRPr lang="en-US">
              <a:solidFill>
                <a:schemeClr val="accent4">
                  <a:lumMod val="50000"/>
                </a:schemeClr>
              </a:solidFill>
            </a:endParaRPr>
          </a:p>
        </p:txBody>
      </p:sp>
      <p:sp>
        <p:nvSpPr>
          <p:cNvPr id="39976" name="Rectangle 48"/>
          <p:cNvSpPr>
            <a:spLocks noChangeArrowheads="1"/>
          </p:cNvSpPr>
          <p:nvPr/>
        </p:nvSpPr>
        <p:spPr bwMode="auto">
          <a:xfrm>
            <a:off x="6472837" y="4064058"/>
            <a:ext cx="10916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100000"/>
              </a:lnSpc>
              <a:spcAft>
                <a:spcPct val="0"/>
              </a:spcAft>
              <a:buClrTx/>
              <a:buFontTx/>
              <a:buNone/>
            </a:pPr>
            <a:r>
              <a:rPr lang="nl-NL" sz="1200" b="1">
                <a:solidFill>
                  <a:schemeClr val="accent4">
                    <a:lumMod val="50000"/>
                  </a:schemeClr>
                </a:solidFill>
                <a:latin typeface="Arial" charset="0"/>
              </a:rPr>
              <a:t>Business Case</a:t>
            </a:r>
          </a:p>
          <a:p>
            <a:pPr eaLnBrk="1" hangingPunct="1">
              <a:lnSpc>
                <a:spcPct val="100000"/>
              </a:lnSpc>
              <a:spcAft>
                <a:spcPct val="0"/>
              </a:spcAft>
              <a:buClrTx/>
              <a:buFontTx/>
              <a:buNone/>
            </a:pPr>
            <a:r>
              <a:rPr lang="nl-NL" sz="1200" b="1">
                <a:solidFill>
                  <a:schemeClr val="accent4">
                    <a:lumMod val="50000"/>
                  </a:schemeClr>
                </a:solidFill>
                <a:latin typeface="Arial" charset="0"/>
              </a:rPr>
              <a:t>actualiseren </a:t>
            </a:r>
          </a:p>
          <a:p>
            <a:pPr eaLnBrk="1" hangingPunct="1">
              <a:lnSpc>
                <a:spcPct val="100000"/>
              </a:lnSpc>
              <a:spcAft>
                <a:spcPct val="0"/>
              </a:spcAft>
              <a:buClrTx/>
              <a:buFontTx/>
              <a:buNone/>
            </a:pPr>
            <a:r>
              <a:rPr lang="nl-NL" sz="1200" b="1">
                <a:solidFill>
                  <a:schemeClr val="accent4">
                    <a:lumMod val="50000"/>
                  </a:schemeClr>
                </a:solidFill>
                <a:latin typeface="Arial" charset="0"/>
              </a:rPr>
              <a:t>&amp; beoordelen</a:t>
            </a:r>
          </a:p>
        </p:txBody>
      </p:sp>
      <p:sp>
        <p:nvSpPr>
          <p:cNvPr id="42" name="Rectangle 8"/>
          <p:cNvSpPr txBox="1">
            <a:spLocks noChangeArrowheads="1"/>
          </p:cNvSpPr>
          <p:nvPr/>
        </p:nvSpPr>
        <p:spPr bwMode="auto">
          <a:xfrm>
            <a:off x="708819" y="1155546"/>
            <a:ext cx="6934200" cy="408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chemeClr val="hlink"/>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marL="0" indent="0" eaLnBrk="1" hangingPunct="1">
              <a:lnSpc>
                <a:spcPct val="120000"/>
              </a:lnSpc>
              <a:buClrTx/>
              <a:buNone/>
            </a:pPr>
            <a:r>
              <a:rPr lang="nl" sz="1600" kern="0" dirty="0">
                <a:latin typeface="Tahoma" charset="0"/>
              </a:rPr>
              <a:t>Actualiseren bij:</a:t>
            </a:r>
          </a:p>
          <a:p>
            <a:pPr eaLnBrk="1" hangingPunct="1">
              <a:lnSpc>
                <a:spcPct val="120000"/>
              </a:lnSpc>
              <a:spcBef>
                <a:spcPts val="0"/>
              </a:spcBef>
              <a:buClrTx/>
            </a:pPr>
            <a:r>
              <a:rPr lang="nl" sz="1600" kern="0" dirty="0">
                <a:latin typeface="Tahoma" charset="0"/>
              </a:rPr>
              <a:t>Wijzigingsvoorstellen</a:t>
            </a:r>
          </a:p>
          <a:p>
            <a:pPr eaLnBrk="1" hangingPunct="1">
              <a:lnSpc>
                <a:spcPct val="120000"/>
              </a:lnSpc>
              <a:spcBef>
                <a:spcPts val="0"/>
              </a:spcBef>
              <a:buClrTx/>
            </a:pPr>
            <a:r>
              <a:rPr lang="nl" sz="1600" kern="0" dirty="0">
                <a:latin typeface="Tahoma" charset="0"/>
              </a:rPr>
              <a:t>Escalaties</a:t>
            </a:r>
          </a:p>
          <a:p>
            <a:pPr eaLnBrk="1" hangingPunct="1">
              <a:lnSpc>
                <a:spcPct val="120000"/>
              </a:lnSpc>
              <a:spcBef>
                <a:spcPts val="0"/>
              </a:spcBef>
              <a:buClrTx/>
            </a:pPr>
            <a:r>
              <a:rPr lang="nl" sz="1600" kern="0" dirty="0">
                <a:latin typeface="Tahoma" charset="0"/>
              </a:rPr>
              <a:t>Faseovergangen</a:t>
            </a:r>
          </a:p>
          <a:p>
            <a:pPr eaLnBrk="1" hangingPunct="1">
              <a:lnSpc>
                <a:spcPct val="120000"/>
              </a:lnSpc>
              <a:spcBef>
                <a:spcPts val="0"/>
              </a:spcBef>
              <a:buClrTx/>
            </a:pPr>
            <a:r>
              <a:rPr lang="nl" sz="1600" kern="0" dirty="0">
                <a:latin typeface="Tahoma" charset="0"/>
              </a:rPr>
              <a:t>Afsluiting project</a:t>
            </a:r>
          </a:p>
        </p:txBody>
      </p:sp>
      <p:sp>
        <p:nvSpPr>
          <p:cNvPr id="2" name="Slide Number Placeholder 1">
            <a:extLst>
              <a:ext uri="{FF2B5EF4-FFF2-40B4-BE49-F238E27FC236}">
                <a16:creationId xmlns:a16="http://schemas.microsoft.com/office/drawing/2014/main" id="{8461DE86-6532-084D-8834-5259ECAAFC18}"/>
              </a:ext>
            </a:extLst>
          </p:cNvPr>
          <p:cNvSpPr>
            <a:spLocks noGrp="1"/>
          </p:cNvSpPr>
          <p:nvPr>
            <p:ph type="sldNum" sz="quarter" idx="4"/>
          </p:nvPr>
        </p:nvSpPr>
        <p:spPr/>
        <p:txBody>
          <a:bodyPr/>
          <a:lstStyle/>
          <a:p>
            <a:fld id="{8375054B-0626-094F-AF93-178AFB032A1C}" type="slidenum">
              <a:rPr lang="nl-NL" smtClean="0"/>
              <a:pPr/>
              <a:t>116</a:t>
            </a:fld>
            <a:endParaRPr lang="nl-NL" dirty="0"/>
          </a:p>
        </p:txBody>
      </p:sp>
    </p:spTree>
    <p:extLst>
      <p:ext uri="{BB962C8B-B14F-4D97-AF65-F5344CB8AC3E}">
        <p14:creationId xmlns:p14="http://schemas.microsoft.com/office/powerpoint/2010/main" val="1644193440"/>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Business case</a:t>
            </a:r>
          </a:p>
        </p:txBody>
      </p:sp>
      <p:sp>
        <p:nvSpPr>
          <p:cNvPr id="3" name="Tijdelijke aanduiding voor inhoud 2"/>
          <p:cNvSpPr>
            <a:spLocks noGrp="1"/>
          </p:cNvSpPr>
          <p:nvPr>
            <p:ph idx="1"/>
          </p:nvPr>
        </p:nvSpPr>
        <p:spPr/>
        <p:txBody>
          <a:bodyPr/>
          <a:lstStyle/>
          <a:p>
            <a:pPr marL="0" indent="0"/>
            <a:r>
              <a:rPr lang="nl-NL" sz="1600" u="sng" dirty="0">
                <a:solidFill>
                  <a:srgbClr val="333333"/>
                </a:solidFill>
                <a:latin typeface="Tahoma" charset="0"/>
              </a:rPr>
              <a:t>Business case opdrachtgever en leverancier</a:t>
            </a:r>
          </a:p>
          <a:p>
            <a:pPr>
              <a:buFont typeface="Arial" panose="020B0604020202020204" pitchFamily="34" charset="0"/>
              <a:buChar char="•"/>
            </a:pPr>
            <a:r>
              <a:rPr lang="nl-NL" sz="1600" dirty="0">
                <a:solidFill>
                  <a:srgbClr val="333333"/>
                </a:solidFill>
                <a:latin typeface="Tahoma" charset="0"/>
              </a:rPr>
              <a:t>Er is een aparte BC voor de opdrachtgever en leverancier. Met de BC van het project wordt echter steeds bedoeld de BC van de opdrachtgever </a:t>
            </a:r>
          </a:p>
          <a:p>
            <a:pPr>
              <a:buFont typeface="Arial" panose="020B0604020202020204" pitchFamily="34" charset="0"/>
              <a:buChar char="•"/>
            </a:pPr>
            <a:endParaRPr lang="nl-NL" sz="1600" dirty="0">
              <a:solidFill>
                <a:srgbClr val="333333"/>
              </a:solidFill>
              <a:latin typeface="Tahoma" charset="0"/>
            </a:endParaRPr>
          </a:p>
          <a:p>
            <a:pPr marL="0" indent="0"/>
            <a:r>
              <a:rPr lang="nl-NL" sz="1600" u="sng" dirty="0">
                <a:solidFill>
                  <a:srgbClr val="333333"/>
                </a:solidFill>
                <a:latin typeface="Tahoma" charset="0"/>
              </a:rPr>
              <a:t>Haalbaarheidsstudie</a:t>
            </a:r>
          </a:p>
          <a:p>
            <a:pPr>
              <a:buFont typeface="Arial" panose="020B0604020202020204" pitchFamily="34" charset="0"/>
              <a:buChar char="•"/>
            </a:pPr>
            <a:r>
              <a:rPr lang="nl-NL" sz="1600" dirty="0">
                <a:solidFill>
                  <a:srgbClr val="333333"/>
                </a:solidFill>
                <a:latin typeface="Tahoma" charset="0"/>
              </a:rPr>
              <a:t>In een haalbaarheidsstudie worden verschillende alternatieven met elkaar vergeleken op basis van een business case op hoofdpunten voor ieder van deze alternatieven</a:t>
            </a:r>
          </a:p>
          <a:p>
            <a:pPr>
              <a:buFont typeface="Arial" panose="020B0604020202020204" pitchFamily="34" charset="0"/>
              <a:buChar char="•"/>
            </a:pPr>
            <a:endParaRPr lang="nl-NL" sz="1600" dirty="0">
              <a:solidFill>
                <a:srgbClr val="333333"/>
              </a:solidFill>
              <a:latin typeface="Tahoma" charset="0"/>
            </a:endParaRPr>
          </a:p>
          <a:p>
            <a:pPr marL="0" indent="0"/>
            <a:r>
              <a:rPr lang="nl-NL" sz="1600" u="sng" dirty="0"/>
              <a:t>Postinvesteringsbeoordeling (batenreview) </a:t>
            </a:r>
          </a:p>
          <a:p>
            <a:pPr>
              <a:buFont typeface="Arial" panose="020B0604020202020204" pitchFamily="34" charset="0"/>
              <a:buChar char="•"/>
            </a:pPr>
            <a:r>
              <a:rPr lang="nl-NL" sz="1600" dirty="0"/>
              <a:t>Een onderzoek in de gebruiksperiode of de beoogde baten inderdaad gerealiseerd zijn. </a:t>
            </a:r>
            <a:endParaRPr lang="nl-NL" sz="1600" dirty="0">
              <a:solidFill>
                <a:srgbClr val="333333"/>
              </a:solidFill>
              <a:latin typeface="Tahoma" charset="0"/>
            </a:endParaRPr>
          </a:p>
          <a:p>
            <a:endParaRPr lang="nl-NL" sz="1600" dirty="0"/>
          </a:p>
        </p:txBody>
      </p:sp>
      <p:sp>
        <p:nvSpPr>
          <p:cNvPr id="5" name="Slide Number Placeholder 4">
            <a:extLst>
              <a:ext uri="{FF2B5EF4-FFF2-40B4-BE49-F238E27FC236}">
                <a16:creationId xmlns:a16="http://schemas.microsoft.com/office/drawing/2014/main" id="{5F5A89C4-697F-6546-9CD7-F89F4D368498}"/>
              </a:ext>
            </a:extLst>
          </p:cNvPr>
          <p:cNvSpPr>
            <a:spLocks noGrp="1"/>
          </p:cNvSpPr>
          <p:nvPr>
            <p:ph type="sldNum" sz="quarter" idx="4"/>
          </p:nvPr>
        </p:nvSpPr>
        <p:spPr/>
        <p:txBody>
          <a:bodyPr/>
          <a:lstStyle/>
          <a:p>
            <a:fld id="{8375054B-0626-094F-AF93-178AFB032A1C}" type="slidenum">
              <a:rPr lang="nl-NL" smtClean="0"/>
              <a:pPr/>
              <a:t>117</a:t>
            </a:fld>
            <a:endParaRPr lang="nl-NL" dirty="0"/>
          </a:p>
        </p:txBody>
      </p:sp>
    </p:spTree>
    <p:extLst>
      <p:ext uri="{BB962C8B-B14F-4D97-AF65-F5344CB8AC3E}">
        <p14:creationId xmlns:p14="http://schemas.microsoft.com/office/powerpoint/2010/main" val="20762099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6 Projectuitvoering en -afsluiting</a:t>
            </a:r>
          </a:p>
        </p:txBody>
      </p:sp>
      <p:sp>
        <p:nvSpPr>
          <p:cNvPr id="3" name="Subtitle 2">
            <a:extLst>
              <a:ext uri="{FF2B5EF4-FFF2-40B4-BE49-F238E27FC236}">
                <a16:creationId xmlns:a16="http://schemas.microsoft.com/office/drawing/2014/main" id="{8795AEE2-B6FF-A84C-81FC-F9645082AFE1}"/>
              </a:ext>
            </a:extLst>
          </p:cNvPr>
          <p:cNvSpPr>
            <a:spLocks noGrp="1"/>
          </p:cNvSpPr>
          <p:nvPr>
            <p:ph type="subTitle" idx="1"/>
          </p:nvPr>
        </p:nvSpPr>
        <p:spPr/>
        <p:txBody>
          <a:bodyPr/>
          <a:lstStyle/>
          <a:p>
            <a:endParaRPr lang="en-US"/>
          </a:p>
        </p:txBody>
      </p:sp>
      <p:sp>
        <p:nvSpPr>
          <p:cNvPr id="185347"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7C092B06-27BC-6D48-8EDE-CCF1241BD2F3}" type="slidenum">
              <a:rPr lang="nl-NL" sz="1400">
                <a:solidFill>
                  <a:schemeClr val="bg1"/>
                </a:solidFill>
                <a:latin typeface="Verdana" charset="0"/>
              </a:rPr>
              <a:pPr algn="r" eaLnBrk="1" hangingPunct="1">
                <a:lnSpc>
                  <a:spcPct val="100000"/>
                </a:lnSpc>
                <a:spcAft>
                  <a:spcPct val="0"/>
                </a:spcAft>
                <a:buClrTx/>
                <a:buFontTx/>
                <a:buNone/>
              </a:pPr>
              <a:t>118</a:t>
            </a:fld>
            <a:endParaRPr lang="nl-NL" sz="1400">
              <a:solidFill>
                <a:schemeClr val="bg1"/>
              </a:solidFill>
              <a:latin typeface="Verdana" charset="0"/>
            </a:endParaRPr>
          </a:p>
        </p:txBody>
      </p:sp>
      <p:sp>
        <p:nvSpPr>
          <p:cNvPr id="2" name="Slide Number Placeholder 1">
            <a:extLst>
              <a:ext uri="{FF2B5EF4-FFF2-40B4-BE49-F238E27FC236}">
                <a16:creationId xmlns:a16="http://schemas.microsoft.com/office/drawing/2014/main" id="{951C5824-0E5C-244F-B3E0-F43AAFADF665}"/>
              </a:ext>
            </a:extLst>
          </p:cNvPr>
          <p:cNvSpPr>
            <a:spLocks noGrp="1"/>
          </p:cNvSpPr>
          <p:nvPr>
            <p:ph type="sldNum" sz="quarter" idx="10"/>
          </p:nvPr>
        </p:nvSpPr>
        <p:spPr/>
        <p:txBody>
          <a:bodyPr/>
          <a:lstStyle/>
          <a:p>
            <a:fld id="{AC2621BF-E77D-E548-9EEE-B9174F378ACD}" type="slidenum">
              <a:rPr lang="nl-NL" smtClean="0"/>
              <a:pPr/>
              <a:t>118</a:t>
            </a:fld>
            <a:endParaRPr lang="nl-NL" dirty="0"/>
          </a:p>
        </p:txBody>
      </p:sp>
    </p:spTree>
    <p:extLst>
      <p:ext uri="{BB962C8B-B14F-4D97-AF65-F5344CB8AC3E}">
        <p14:creationId xmlns:p14="http://schemas.microsoft.com/office/powerpoint/2010/main" val="527091124"/>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6.01 Inkoop &amp; contract</a:t>
            </a:r>
          </a:p>
        </p:txBody>
      </p:sp>
      <p:sp>
        <p:nvSpPr>
          <p:cNvPr id="185349" name="Rectangle 3"/>
          <p:cNvSpPr>
            <a:spLocks noGrp="1" noChangeArrowheads="1"/>
          </p:cNvSpPr>
          <p:nvPr>
            <p:ph type="subTitle" idx="1"/>
          </p:nvPr>
        </p:nvSpPr>
        <p:spPr>
          <a:noFill/>
        </p:spPr>
        <p:txBody>
          <a:bodyPr/>
          <a:lstStyle/>
          <a:p>
            <a:pPr marL="0" indent="0" algn="ctr" eaLnBrk="1" hangingPunct="1"/>
            <a:r>
              <a:rPr lang="nl-NL" dirty="0">
                <a:latin typeface="Tahoma" charset="0"/>
              </a:rPr>
              <a:t>De competentie om het inkopen en uitbesteden in een project te managen (V91)</a:t>
            </a:r>
            <a:endParaRPr lang="nl" dirty="0">
              <a:latin typeface="Tahoma" charset="0"/>
            </a:endParaRPr>
          </a:p>
        </p:txBody>
      </p:sp>
      <p:sp>
        <p:nvSpPr>
          <p:cNvPr id="185347"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7C092B06-27BC-6D48-8EDE-CCF1241BD2F3}" type="slidenum">
              <a:rPr lang="nl-NL" sz="1400">
                <a:solidFill>
                  <a:schemeClr val="bg1"/>
                </a:solidFill>
                <a:latin typeface="Verdana" charset="0"/>
              </a:rPr>
              <a:pPr algn="r" eaLnBrk="1" hangingPunct="1">
                <a:lnSpc>
                  <a:spcPct val="100000"/>
                </a:lnSpc>
                <a:spcAft>
                  <a:spcPct val="0"/>
                </a:spcAft>
                <a:buClrTx/>
                <a:buFontTx/>
                <a:buNone/>
              </a:pPr>
              <a:t>119</a:t>
            </a:fld>
            <a:endParaRPr lang="nl-NL" sz="1400">
              <a:solidFill>
                <a:schemeClr val="bg1"/>
              </a:solidFill>
              <a:latin typeface="Verdana" charset="0"/>
            </a:endParaRPr>
          </a:p>
        </p:txBody>
      </p:sp>
      <p:sp>
        <p:nvSpPr>
          <p:cNvPr id="2" name="Slide Number Placeholder 1">
            <a:extLst>
              <a:ext uri="{FF2B5EF4-FFF2-40B4-BE49-F238E27FC236}">
                <a16:creationId xmlns:a16="http://schemas.microsoft.com/office/drawing/2014/main" id="{43FD2749-033D-8A47-9FC8-3DFAFD000F9C}"/>
              </a:ext>
            </a:extLst>
          </p:cNvPr>
          <p:cNvSpPr>
            <a:spLocks noGrp="1"/>
          </p:cNvSpPr>
          <p:nvPr>
            <p:ph type="sldNum" sz="quarter" idx="10"/>
          </p:nvPr>
        </p:nvSpPr>
        <p:spPr/>
        <p:txBody>
          <a:bodyPr/>
          <a:lstStyle/>
          <a:p>
            <a:fld id="{AC2621BF-E77D-E548-9EEE-B9174F378ACD}" type="slidenum">
              <a:rPr lang="nl-NL" smtClean="0"/>
              <a:pPr/>
              <a:t>119</a:t>
            </a:fld>
            <a:endParaRPr lang="nl-NL" dirty="0"/>
          </a:p>
        </p:txBody>
      </p:sp>
    </p:spTree>
    <p:extLst>
      <p:ext uri="{BB962C8B-B14F-4D97-AF65-F5344CB8AC3E}">
        <p14:creationId xmlns:p14="http://schemas.microsoft.com/office/powerpoint/2010/main" val="36876067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p:cNvSpPr>
            <a:spLocks noGrp="1" noChangeArrowheads="1"/>
          </p:cNvSpPr>
          <p:nvPr>
            <p:ph type="title"/>
          </p:nvPr>
        </p:nvSpPr>
        <p:spPr/>
        <p:txBody>
          <a:bodyPr/>
          <a:lstStyle/>
          <a:p>
            <a:pPr eaLnBrk="1" hangingPunct="1"/>
            <a:r>
              <a:rPr lang="nl-NL" dirty="0">
                <a:effectLst/>
                <a:latin typeface="Tahoma" charset="0"/>
              </a:rPr>
              <a:t>Redenen om een project uit te voeren</a:t>
            </a:r>
            <a:endParaRPr lang="nl" dirty="0">
              <a:effectLst/>
              <a:latin typeface="Tahoma" charset="0"/>
            </a:endParaRPr>
          </a:p>
        </p:txBody>
      </p:sp>
      <p:sp>
        <p:nvSpPr>
          <p:cNvPr id="20483" name="Rectangle 5"/>
          <p:cNvSpPr>
            <a:spLocks noGrp="1" noChangeArrowheads="1"/>
          </p:cNvSpPr>
          <p:nvPr>
            <p:ph idx="1"/>
          </p:nvPr>
        </p:nvSpPr>
        <p:spPr>
          <a:noFill/>
        </p:spPr>
        <p:txBody>
          <a:bodyPr/>
          <a:lstStyle/>
          <a:p>
            <a:pPr lvl="0">
              <a:lnSpc>
                <a:spcPct val="150000"/>
              </a:lnSpc>
              <a:buFont typeface="Arial" panose="020B0604020202020204" pitchFamily="34" charset="0"/>
              <a:buChar char="•"/>
            </a:pPr>
            <a:r>
              <a:rPr lang="nl-NL" sz="1600" dirty="0"/>
              <a:t>Het resultaat is eenmalig binnen een gegeven context.</a:t>
            </a:r>
          </a:p>
          <a:p>
            <a:pPr lvl="0">
              <a:lnSpc>
                <a:spcPct val="150000"/>
              </a:lnSpc>
              <a:buFont typeface="Arial" panose="020B0604020202020204" pitchFamily="34" charset="0"/>
              <a:buChar char="•"/>
            </a:pPr>
            <a:r>
              <a:rPr lang="nl-NL" sz="1600" dirty="0"/>
              <a:t>De realisatie is complex en er zijn grote risico's aan verbonden.</a:t>
            </a:r>
          </a:p>
          <a:p>
            <a:pPr lvl="0">
              <a:lnSpc>
                <a:spcPct val="150000"/>
              </a:lnSpc>
              <a:buFont typeface="Arial" panose="020B0604020202020204" pitchFamily="34" charset="0"/>
              <a:buChar char="•"/>
            </a:pPr>
            <a:r>
              <a:rPr lang="nl-NL" sz="1600" dirty="0"/>
              <a:t>Meerdere disciplines moeten bij de realisatie worden betrokken.</a:t>
            </a:r>
          </a:p>
          <a:p>
            <a:pPr lvl="0">
              <a:lnSpc>
                <a:spcPct val="150000"/>
              </a:lnSpc>
              <a:buFont typeface="Arial" panose="020B0604020202020204" pitchFamily="34" charset="0"/>
              <a:buChar char="•"/>
            </a:pPr>
            <a:r>
              <a:rPr lang="nl-NL" sz="1600" dirty="0"/>
              <a:t>De uitvoering is en/of de belangen zijn domeinoverstijgend.</a:t>
            </a:r>
          </a:p>
          <a:p>
            <a:pPr lvl="0">
              <a:lnSpc>
                <a:spcPct val="150000"/>
              </a:lnSpc>
              <a:buFont typeface="Arial" panose="020B0604020202020204" pitchFamily="34" charset="0"/>
              <a:buChar char="•"/>
            </a:pPr>
            <a:r>
              <a:rPr lang="nl-NL" sz="1600" dirty="0"/>
              <a:t>Het resultaat is vooraf nog niet vastomlijnd. </a:t>
            </a:r>
          </a:p>
          <a:p>
            <a:pPr lvl="0">
              <a:lnSpc>
                <a:spcPct val="150000"/>
              </a:lnSpc>
              <a:buFont typeface="Arial" panose="020B0604020202020204" pitchFamily="34" charset="0"/>
              <a:buChar char="•"/>
            </a:pPr>
            <a:r>
              <a:rPr lang="nl-NL" sz="1600" dirty="0"/>
              <a:t>De uitvoering past niet binnen de bedrijfsorganisatie.</a:t>
            </a:r>
          </a:p>
          <a:p>
            <a:pPr lvl="0">
              <a:lnSpc>
                <a:spcPct val="150000"/>
              </a:lnSpc>
              <a:buFont typeface="Arial" panose="020B0604020202020204" pitchFamily="34" charset="0"/>
              <a:buChar char="•"/>
            </a:pPr>
            <a:r>
              <a:rPr lang="nl-NL" sz="1600" dirty="0"/>
              <a:t>Er is veel managementaandacht nodig.</a:t>
            </a:r>
          </a:p>
        </p:txBody>
      </p:sp>
      <p:sp>
        <p:nvSpPr>
          <p:cNvPr id="2" name="Slide Number Placeholder 1">
            <a:extLst>
              <a:ext uri="{FF2B5EF4-FFF2-40B4-BE49-F238E27FC236}">
                <a16:creationId xmlns:a16="http://schemas.microsoft.com/office/drawing/2014/main" id="{D4371A22-1A15-864D-938B-8AB725584669}"/>
              </a:ext>
            </a:extLst>
          </p:cNvPr>
          <p:cNvSpPr>
            <a:spLocks noGrp="1"/>
          </p:cNvSpPr>
          <p:nvPr>
            <p:ph type="sldNum" sz="quarter" idx="4"/>
          </p:nvPr>
        </p:nvSpPr>
        <p:spPr/>
        <p:txBody>
          <a:bodyPr/>
          <a:lstStyle/>
          <a:p>
            <a:fld id="{8375054B-0626-094F-AF93-178AFB032A1C}" type="slidenum">
              <a:rPr lang="nl-NL" smtClean="0"/>
              <a:pPr/>
              <a:t>12</a:t>
            </a:fld>
            <a:endParaRPr lang="nl-NL" dirty="0"/>
          </a:p>
        </p:txBody>
      </p:sp>
    </p:spTree>
    <p:extLst>
      <p:ext uri="{BB962C8B-B14F-4D97-AF65-F5344CB8AC3E}">
        <p14:creationId xmlns:p14="http://schemas.microsoft.com/office/powerpoint/2010/main" val="2720112245"/>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 dirty="0"/>
              <a:t>Maak of koop?</a:t>
            </a:r>
            <a:endParaRPr lang="nl-NL" dirty="0"/>
          </a:p>
        </p:txBody>
      </p:sp>
      <p:sp>
        <p:nvSpPr>
          <p:cNvPr id="3" name="Tijdelijke aanduiding voor inhoud 2"/>
          <p:cNvSpPr>
            <a:spLocks noGrp="1"/>
          </p:cNvSpPr>
          <p:nvPr>
            <p:ph idx="1"/>
          </p:nvPr>
        </p:nvSpPr>
        <p:spPr/>
        <p:txBody>
          <a:bodyPr/>
          <a:lstStyle/>
          <a:p>
            <a:pPr marL="0" indent="0">
              <a:lnSpc>
                <a:spcPct val="150000"/>
              </a:lnSpc>
              <a:defRPr/>
            </a:pPr>
            <a:r>
              <a:rPr lang="nl" sz="1600" u="sng" dirty="0">
                <a:solidFill>
                  <a:srgbClr val="4B4B4B"/>
                </a:solidFill>
              </a:rPr>
              <a:t>Voordelen:</a:t>
            </a:r>
          </a:p>
          <a:p>
            <a:pPr marL="269875" indent="-271463">
              <a:lnSpc>
                <a:spcPct val="150000"/>
              </a:lnSpc>
              <a:buFont typeface="Arial" pitchFamily="34" charset="0"/>
              <a:buChar char="•"/>
              <a:defRPr/>
            </a:pPr>
            <a:r>
              <a:rPr lang="nl" sz="1600" dirty="0">
                <a:solidFill>
                  <a:srgbClr val="4B4B4B"/>
                </a:solidFill>
              </a:rPr>
              <a:t>Competentie expertise</a:t>
            </a:r>
          </a:p>
          <a:p>
            <a:pPr marL="269875" indent="-271463">
              <a:lnSpc>
                <a:spcPct val="150000"/>
              </a:lnSpc>
              <a:buFont typeface="Arial" pitchFamily="34" charset="0"/>
              <a:buChar char="•"/>
              <a:defRPr/>
            </a:pPr>
            <a:r>
              <a:rPr lang="nl" sz="1600" dirty="0">
                <a:solidFill>
                  <a:srgbClr val="4B4B4B"/>
                </a:solidFill>
              </a:rPr>
              <a:t>Capaciteit / f</a:t>
            </a:r>
            <a:r>
              <a:rPr lang="nl" sz="1600" dirty="0"/>
              <a:t>lexibiliteit</a:t>
            </a:r>
          </a:p>
          <a:p>
            <a:pPr marL="269875" indent="-271463">
              <a:lnSpc>
                <a:spcPct val="150000"/>
              </a:lnSpc>
              <a:buFont typeface="Arial" pitchFamily="34" charset="0"/>
              <a:buChar char="•"/>
              <a:defRPr/>
            </a:pPr>
            <a:r>
              <a:rPr lang="nl" sz="1600" dirty="0"/>
              <a:t>Kosten / beheersing</a:t>
            </a:r>
            <a:endParaRPr lang="nl-NL" sz="1600" dirty="0"/>
          </a:p>
          <a:p>
            <a:pPr marL="269875" indent="-271463">
              <a:lnSpc>
                <a:spcPct val="150000"/>
              </a:lnSpc>
              <a:buFont typeface="Arial" pitchFamily="34" charset="0"/>
              <a:buChar char="•"/>
              <a:defRPr/>
            </a:pPr>
            <a:r>
              <a:rPr lang="nl" sz="1600" dirty="0"/>
              <a:t>Risico-overdracht </a:t>
            </a:r>
          </a:p>
          <a:p>
            <a:pPr marL="269875" indent="-271463">
              <a:lnSpc>
                <a:spcPct val="150000"/>
              </a:lnSpc>
              <a:buFont typeface="Arial" pitchFamily="34" charset="0"/>
              <a:buChar char="•"/>
              <a:defRPr/>
            </a:pPr>
            <a:r>
              <a:rPr lang="nl" sz="1600" dirty="0"/>
              <a:t>Acceptatie door opdrachtgever</a:t>
            </a:r>
          </a:p>
          <a:p>
            <a:pPr marL="269875" indent="-271463">
              <a:lnSpc>
                <a:spcPct val="150000"/>
              </a:lnSpc>
              <a:buFont typeface="Arial" pitchFamily="34" charset="0"/>
              <a:buChar char="•"/>
              <a:defRPr/>
            </a:pPr>
            <a:r>
              <a:rPr lang="nl" sz="1600" dirty="0"/>
              <a:t>Uniek product / licencies</a:t>
            </a:r>
          </a:p>
          <a:p>
            <a:pPr marL="269875" indent="-271463">
              <a:buFont typeface="Arial" pitchFamily="34" charset="0"/>
              <a:buChar char="•"/>
              <a:defRPr/>
            </a:pPr>
            <a:r>
              <a:rPr lang="nl" sz="1600" dirty="0">
                <a:solidFill>
                  <a:srgbClr val="4B4B4B"/>
                </a:solidFill>
              </a:rPr>
              <a:t>Creativiteit  </a:t>
            </a:r>
            <a:br>
              <a:rPr lang="nl" sz="1600" dirty="0"/>
            </a:br>
            <a:endParaRPr lang="nl" sz="1600" dirty="0"/>
          </a:p>
          <a:p>
            <a:pPr marL="0" indent="0" algn="ctr">
              <a:lnSpc>
                <a:spcPct val="150000"/>
              </a:lnSpc>
              <a:defRPr/>
            </a:pPr>
            <a:r>
              <a:rPr lang="nl" sz="1600" dirty="0">
                <a:solidFill>
                  <a:srgbClr val="4B4B4B"/>
                </a:solidFill>
              </a:rPr>
              <a:t>Bij kostenvergelijking ‘make or buy’ beslissing                                      rekening houden met de indirecte bedrijfskosten</a:t>
            </a:r>
          </a:p>
        </p:txBody>
      </p:sp>
      <p:sp>
        <p:nvSpPr>
          <p:cNvPr id="4" name="Tijdelijke aanduiding voor inhoud 3"/>
          <p:cNvSpPr>
            <a:spLocks noGrp="1"/>
          </p:cNvSpPr>
          <p:nvPr>
            <p:ph sz="half" idx="4294967295"/>
          </p:nvPr>
        </p:nvSpPr>
        <p:spPr>
          <a:xfrm>
            <a:off x="4767263" y="835025"/>
            <a:ext cx="4376737" cy="4081463"/>
          </a:xfrm>
        </p:spPr>
        <p:txBody>
          <a:bodyPr/>
          <a:lstStyle/>
          <a:p>
            <a:pPr marL="0" indent="0">
              <a:lnSpc>
                <a:spcPct val="150000"/>
              </a:lnSpc>
              <a:defRPr/>
            </a:pPr>
            <a:r>
              <a:rPr lang="nl" sz="1600" u="sng" dirty="0">
                <a:solidFill>
                  <a:srgbClr val="4B4B4B"/>
                </a:solidFill>
              </a:rPr>
              <a:t>Nadelen</a:t>
            </a:r>
          </a:p>
          <a:p>
            <a:pPr marL="269875" indent="-271463">
              <a:lnSpc>
                <a:spcPct val="150000"/>
              </a:lnSpc>
              <a:buFont typeface="Arial" pitchFamily="34" charset="0"/>
              <a:buChar char="•"/>
              <a:defRPr/>
            </a:pPr>
            <a:r>
              <a:rPr lang="nl" sz="1600" dirty="0">
                <a:solidFill>
                  <a:srgbClr val="4B4B4B"/>
                </a:solidFill>
              </a:rPr>
              <a:t>Minder controle (soms)</a:t>
            </a:r>
          </a:p>
          <a:p>
            <a:pPr marL="269875" indent="-271463">
              <a:lnSpc>
                <a:spcPct val="150000"/>
              </a:lnSpc>
              <a:buFont typeface="Arial" pitchFamily="34" charset="0"/>
              <a:buChar char="•"/>
              <a:defRPr/>
            </a:pPr>
            <a:r>
              <a:rPr lang="nl" sz="1600" dirty="0">
                <a:solidFill>
                  <a:srgbClr val="4B4B4B"/>
                </a:solidFill>
              </a:rPr>
              <a:t>Hogere kosten (soms)</a:t>
            </a:r>
          </a:p>
          <a:p>
            <a:pPr marL="269875" indent="-271463">
              <a:lnSpc>
                <a:spcPct val="150000"/>
              </a:lnSpc>
              <a:buFont typeface="Arial" pitchFamily="34" charset="0"/>
              <a:buChar char="•"/>
              <a:defRPr/>
            </a:pPr>
            <a:r>
              <a:rPr lang="nl" sz="1600" dirty="0">
                <a:solidFill>
                  <a:srgbClr val="4B4B4B"/>
                </a:solidFill>
              </a:rPr>
              <a:t>Afhankelijk leverancier</a:t>
            </a:r>
          </a:p>
          <a:p>
            <a:pPr marL="269875" indent="-271463">
              <a:lnSpc>
                <a:spcPct val="150000"/>
              </a:lnSpc>
              <a:buFont typeface="Arial" pitchFamily="34" charset="0"/>
              <a:buChar char="•"/>
              <a:defRPr/>
            </a:pPr>
            <a:r>
              <a:rPr lang="nl" sz="1600" dirty="0">
                <a:solidFill>
                  <a:srgbClr val="4B4B4B"/>
                </a:solidFill>
              </a:rPr>
              <a:t>Intellectueel eigendom</a:t>
            </a:r>
          </a:p>
          <a:p>
            <a:pPr marL="269875" indent="-271463">
              <a:lnSpc>
                <a:spcPct val="150000"/>
              </a:lnSpc>
              <a:buFont typeface="Arial" pitchFamily="34" charset="0"/>
              <a:buChar char="•"/>
              <a:defRPr/>
            </a:pPr>
            <a:r>
              <a:rPr lang="nl" sz="1600" dirty="0">
                <a:solidFill>
                  <a:srgbClr val="4B4B4B"/>
                </a:solidFill>
              </a:rPr>
              <a:t>Leverancier kent eigen organisatie minder</a:t>
            </a:r>
            <a:endParaRPr lang="nl-NL" sz="1600" dirty="0">
              <a:solidFill>
                <a:srgbClr val="4B4B4B"/>
              </a:solidFill>
            </a:endParaRPr>
          </a:p>
        </p:txBody>
      </p:sp>
      <p:sp>
        <p:nvSpPr>
          <p:cNvPr id="5" name="Slide Number Placeholder 4">
            <a:extLst>
              <a:ext uri="{FF2B5EF4-FFF2-40B4-BE49-F238E27FC236}">
                <a16:creationId xmlns:a16="http://schemas.microsoft.com/office/drawing/2014/main" id="{1573D944-6B8C-AC4D-8AC7-820411015C45}"/>
              </a:ext>
            </a:extLst>
          </p:cNvPr>
          <p:cNvSpPr>
            <a:spLocks noGrp="1"/>
          </p:cNvSpPr>
          <p:nvPr>
            <p:ph type="sldNum" sz="quarter" idx="4"/>
          </p:nvPr>
        </p:nvSpPr>
        <p:spPr/>
        <p:txBody>
          <a:bodyPr/>
          <a:lstStyle/>
          <a:p>
            <a:fld id="{8375054B-0626-094F-AF93-178AFB032A1C}" type="slidenum">
              <a:rPr lang="nl-NL" smtClean="0"/>
              <a:pPr/>
              <a:t>120</a:t>
            </a:fld>
            <a:endParaRPr lang="nl-NL" dirty="0"/>
          </a:p>
        </p:txBody>
      </p:sp>
    </p:spTree>
    <p:extLst>
      <p:ext uri="{BB962C8B-B14F-4D97-AF65-F5344CB8AC3E}">
        <p14:creationId xmlns:p14="http://schemas.microsoft.com/office/powerpoint/2010/main" val="4532221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Inkopen of uitbesteden?</a:t>
            </a:r>
          </a:p>
        </p:txBody>
      </p:sp>
      <p:sp>
        <p:nvSpPr>
          <p:cNvPr id="186372" name="Rectangle 3"/>
          <p:cNvSpPr>
            <a:spLocks noGrp="1" noChangeArrowheads="1"/>
          </p:cNvSpPr>
          <p:nvPr>
            <p:ph idx="1"/>
          </p:nvPr>
        </p:nvSpPr>
        <p:spPr>
          <a:noFill/>
        </p:spPr>
        <p:txBody>
          <a:bodyPr/>
          <a:lstStyle/>
          <a:p>
            <a:pPr eaLnBrk="1" hangingPunct="1"/>
            <a:r>
              <a:rPr lang="nl-NL" sz="1333" dirty="0">
                <a:latin typeface="Tahoma" charset="0"/>
              </a:rPr>
              <a:t>Inkopen:</a:t>
            </a:r>
          </a:p>
          <a:p>
            <a:pPr eaLnBrk="1" hangingPunct="1">
              <a:buFontTx/>
              <a:buChar char="•"/>
            </a:pPr>
            <a:r>
              <a:rPr lang="nl-NL" sz="1333" dirty="0">
                <a:latin typeface="Tahoma" charset="0"/>
              </a:rPr>
              <a:t>Het verwerven van producten of diensten van derden</a:t>
            </a:r>
          </a:p>
          <a:p>
            <a:pPr eaLnBrk="1" hangingPunct="1">
              <a:buFontTx/>
              <a:buChar char="•"/>
            </a:pPr>
            <a:r>
              <a:rPr lang="nl-NL" sz="1333" dirty="0">
                <a:latin typeface="Tahoma" charset="0"/>
              </a:rPr>
              <a:t>PM is volledig verantwoordelijk voor de uitvoering van het werk</a:t>
            </a:r>
          </a:p>
          <a:p>
            <a:pPr eaLnBrk="1" hangingPunct="1">
              <a:buFontTx/>
              <a:buChar char="•"/>
            </a:pPr>
            <a:r>
              <a:rPr lang="nl-NL" sz="1333" dirty="0">
                <a:latin typeface="Tahoma" charset="0"/>
              </a:rPr>
              <a:t>Inclusief het inhuren van personeel</a:t>
            </a:r>
          </a:p>
          <a:p>
            <a:pPr eaLnBrk="1" hangingPunct="1">
              <a:buFontTx/>
              <a:buChar char="•"/>
            </a:pPr>
            <a:endParaRPr lang="nl-NL" sz="1333" dirty="0">
              <a:latin typeface="Tahoma" charset="0"/>
            </a:endParaRPr>
          </a:p>
          <a:p>
            <a:pPr eaLnBrk="1" hangingPunct="1"/>
            <a:r>
              <a:rPr lang="nl-NL" sz="1333" dirty="0">
                <a:latin typeface="Tahoma" charset="0"/>
              </a:rPr>
              <a:t>Uitbesteden:</a:t>
            </a:r>
          </a:p>
          <a:p>
            <a:pPr eaLnBrk="1" hangingPunct="1">
              <a:buFontTx/>
              <a:buChar char="•"/>
            </a:pPr>
            <a:r>
              <a:rPr lang="nl-NL" sz="1333" dirty="0">
                <a:latin typeface="Tahoma" charset="0"/>
              </a:rPr>
              <a:t>Het doen uitvoeren van werkzaamheden door derden ten behoeve van het eigen voortbrengingsproces</a:t>
            </a:r>
          </a:p>
          <a:p>
            <a:pPr eaLnBrk="1" hangingPunct="1">
              <a:buFontTx/>
              <a:buChar char="•"/>
            </a:pPr>
            <a:r>
              <a:rPr lang="nl-NL" sz="1333" dirty="0">
                <a:latin typeface="Tahoma" charset="0"/>
              </a:rPr>
              <a:t>Belangrijk deel van de beheersing door het management leverancier</a:t>
            </a:r>
          </a:p>
          <a:p>
            <a:pPr eaLnBrk="1" hangingPunct="1">
              <a:buFontTx/>
              <a:buChar char="•"/>
            </a:pPr>
            <a:r>
              <a:rPr lang="nl-NL" sz="1333" dirty="0">
                <a:latin typeface="Tahoma" charset="0"/>
              </a:rPr>
              <a:t>Contracten gebaseerd op Service Level Agreement (SLA)</a:t>
            </a:r>
          </a:p>
          <a:p>
            <a:pPr eaLnBrk="1" hangingPunct="1">
              <a:buFontTx/>
              <a:buChar char="•"/>
            </a:pPr>
            <a:endParaRPr lang="nl-NL" sz="1333" dirty="0">
              <a:latin typeface="Tahoma" charset="0"/>
            </a:endParaRPr>
          </a:p>
          <a:p>
            <a:pPr marL="0" indent="0" eaLnBrk="1" hangingPunct="1"/>
            <a:r>
              <a:rPr lang="nl-NL" sz="1333" dirty="0">
                <a:latin typeface="Tahoma" charset="0"/>
              </a:rPr>
              <a:t>Voordelen uitbesteden:</a:t>
            </a:r>
          </a:p>
          <a:p>
            <a:pPr eaLnBrk="1" hangingPunct="1">
              <a:buFontTx/>
              <a:buChar char="•"/>
            </a:pPr>
            <a:r>
              <a:rPr lang="nl-NL" sz="1333" dirty="0">
                <a:latin typeface="Tahoma" charset="0"/>
              </a:rPr>
              <a:t>Beslag op eigen kapitaal lager</a:t>
            </a:r>
          </a:p>
          <a:p>
            <a:pPr eaLnBrk="1" hangingPunct="1">
              <a:buFontTx/>
              <a:buChar char="•"/>
            </a:pPr>
            <a:r>
              <a:rPr lang="nl-NL" sz="1333" dirty="0">
                <a:latin typeface="Tahoma" charset="0"/>
              </a:rPr>
              <a:t>Meer focus op kernactiviteiten</a:t>
            </a:r>
          </a:p>
        </p:txBody>
      </p:sp>
      <p:sp>
        <p:nvSpPr>
          <p:cNvPr id="6" name="Tekstvak 5"/>
          <p:cNvSpPr txBox="1"/>
          <p:nvPr/>
        </p:nvSpPr>
        <p:spPr>
          <a:xfrm>
            <a:off x="4404564" y="3577580"/>
            <a:ext cx="2819941" cy="1035925"/>
          </a:xfrm>
          <a:prstGeom prst="rect">
            <a:avLst/>
          </a:prstGeom>
          <a:noFill/>
        </p:spPr>
        <p:txBody>
          <a:bodyPr wrap="square">
            <a:spAutoFit/>
          </a:bodyPr>
          <a:lstStyle/>
          <a:p>
            <a:pPr algn="l">
              <a:lnSpc>
                <a:spcPct val="100000"/>
              </a:lnSpc>
              <a:buNone/>
              <a:defRPr/>
            </a:pPr>
            <a:r>
              <a:rPr lang="nl-NL" sz="1333" dirty="0">
                <a:solidFill>
                  <a:srgbClr val="4B4B4B"/>
                </a:solidFill>
                <a:latin typeface="+mn-lt"/>
              </a:rPr>
              <a:t>Nadelen uitbesteden</a:t>
            </a:r>
          </a:p>
          <a:p>
            <a:pPr marL="238115" indent="-238115" algn="l">
              <a:lnSpc>
                <a:spcPct val="100000"/>
              </a:lnSpc>
              <a:buClrTx/>
              <a:buFont typeface="Tahoma" pitchFamily="34" charset="0"/>
              <a:buChar char="•"/>
              <a:defRPr/>
            </a:pPr>
            <a:r>
              <a:rPr lang="nl-NL" sz="1333" dirty="0">
                <a:solidFill>
                  <a:srgbClr val="4B4B4B"/>
                </a:solidFill>
                <a:latin typeface="+mn-lt"/>
              </a:rPr>
              <a:t>Coördinatiekosten</a:t>
            </a:r>
          </a:p>
          <a:p>
            <a:pPr marL="238115" indent="-238115" algn="l">
              <a:lnSpc>
                <a:spcPct val="100000"/>
              </a:lnSpc>
              <a:buClrTx/>
              <a:buFont typeface="Tahoma" pitchFamily="34" charset="0"/>
              <a:buChar char="•"/>
              <a:defRPr/>
            </a:pPr>
            <a:r>
              <a:rPr lang="nl-NL" sz="1333" dirty="0">
                <a:solidFill>
                  <a:srgbClr val="4B4B4B"/>
                </a:solidFill>
                <a:latin typeface="+mn-lt"/>
              </a:rPr>
              <a:t>Kosten kwaliteitscontroles</a:t>
            </a:r>
          </a:p>
          <a:p>
            <a:pPr marL="238115" indent="-238115" algn="l">
              <a:lnSpc>
                <a:spcPct val="100000"/>
              </a:lnSpc>
              <a:buClrTx/>
              <a:buFont typeface="Tahoma" pitchFamily="34" charset="0"/>
              <a:buChar char="•"/>
              <a:defRPr/>
            </a:pPr>
            <a:r>
              <a:rPr lang="nl-NL" sz="1333" dirty="0">
                <a:solidFill>
                  <a:srgbClr val="4B4B4B"/>
                </a:solidFill>
                <a:latin typeface="+mn-lt"/>
              </a:rPr>
              <a:t>Minder commitment</a:t>
            </a:r>
          </a:p>
        </p:txBody>
      </p:sp>
      <p:sp>
        <p:nvSpPr>
          <p:cNvPr id="7" name="Rectangle 6">
            <a:extLst>
              <a:ext uri="{FF2B5EF4-FFF2-40B4-BE49-F238E27FC236}">
                <a16:creationId xmlns:a16="http://schemas.microsoft.com/office/drawing/2014/main" id="{1BD168F1-8DA0-4B97-9C7E-95AB0C2C29F7}"/>
              </a:ext>
            </a:extLst>
          </p:cNvPr>
          <p:cNvSpPr txBox="1">
            <a:spLocks noChangeArrowheads="1"/>
          </p:cNvSpPr>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lnSpc>
                <a:spcPct val="100000"/>
              </a:lnSpc>
              <a:spcBef>
                <a:spcPct val="0"/>
              </a:spcBef>
              <a:spcAft>
                <a:spcPct val="0"/>
              </a:spcAft>
              <a:buClrTx/>
              <a:buFontTx/>
              <a:buNone/>
              <a:defRPr sz="1400" kern="1200">
                <a:solidFill>
                  <a:schemeClr val="bg1"/>
                </a:solidFill>
                <a:latin typeface="Verdan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a:lstStyle>
          <a:p>
            <a:fld id="{8375054B-0626-094F-AF93-178AFB032A1C}" type="slidenum">
              <a:rPr lang="nl-NL" smtClean="0"/>
              <a:pPr/>
              <a:t>121</a:t>
            </a:fld>
            <a:endParaRPr lang="nl-NL" dirty="0"/>
          </a:p>
        </p:txBody>
      </p:sp>
      <p:sp>
        <p:nvSpPr>
          <p:cNvPr id="2" name="Slide Number Placeholder 1">
            <a:extLst>
              <a:ext uri="{FF2B5EF4-FFF2-40B4-BE49-F238E27FC236}">
                <a16:creationId xmlns:a16="http://schemas.microsoft.com/office/drawing/2014/main" id="{D0D7E9C5-6276-8B45-BA61-5A48E6047CD4}"/>
              </a:ext>
            </a:extLst>
          </p:cNvPr>
          <p:cNvSpPr>
            <a:spLocks noGrp="1"/>
          </p:cNvSpPr>
          <p:nvPr>
            <p:ph type="sldNum" sz="quarter" idx="4"/>
          </p:nvPr>
        </p:nvSpPr>
        <p:spPr/>
        <p:txBody>
          <a:bodyPr/>
          <a:lstStyle/>
          <a:p>
            <a:fld id="{8375054B-0626-094F-AF93-178AFB032A1C}" type="slidenum">
              <a:rPr lang="nl-NL" smtClean="0"/>
              <a:pPr/>
              <a:t>121</a:t>
            </a:fld>
            <a:endParaRPr lang="nl-NL" dirty="0"/>
          </a:p>
        </p:txBody>
      </p:sp>
    </p:spTree>
    <p:extLst>
      <p:ext uri="{BB962C8B-B14F-4D97-AF65-F5344CB8AC3E}">
        <p14:creationId xmlns:p14="http://schemas.microsoft.com/office/powerpoint/2010/main" val="67449938"/>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92D5B-0C31-4505-A594-E5BFC5155C66}"/>
              </a:ext>
            </a:extLst>
          </p:cNvPr>
          <p:cNvSpPr>
            <a:spLocks noGrp="1"/>
          </p:cNvSpPr>
          <p:nvPr>
            <p:ph type="title"/>
          </p:nvPr>
        </p:nvSpPr>
        <p:spPr/>
        <p:txBody>
          <a:bodyPr/>
          <a:lstStyle/>
          <a:p>
            <a:r>
              <a:rPr lang="nl-NL" dirty="0"/>
              <a:t>Inkoopproces</a:t>
            </a:r>
          </a:p>
        </p:txBody>
      </p:sp>
      <p:sp>
        <p:nvSpPr>
          <p:cNvPr id="3" name="Tijdelijke aanduiding voor inhoud 2">
            <a:extLst>
              <a:ext uri="{FF2B5EF4-FFF2-40B4-BE49-F238E27FC236}">
                <a16:creationId xmlns:a16="http://schemas.microsoft.com/office/drawing/2014/main" id="{AA6CD811-0FAE-41E1-83C3-7E080896A96C}"/>
              </a:ext>
            </a:extLst>
          </p:cNvPr>
          <p:cNvSpPr>
            <a:spLocks noGrp="1"/>
          </p:cNvSpPr>
          <p:nvPr>
            <p:ph idx="1"/>
          </p:nvPr>
        </p:nvSpPr>
        <p:spPr/>
        <p:txBody>
          <a:bodyPr/>
          <a:lstStyle/>
          <a:p>
            <a:pPr marL="241460" indent="-241460">
              <a:buFont typeface="Arial" panose="020B0604020202020204" pitchFamily="34" charset="0"/>
              <a:buChar char="•"/>
            </a:pPr>
            <a:r>
              <a:rPr lang="nl-NL" dirty="0"/>
              <a:t>Omschrijf het werkpakket</a:t>
            </a:r>
          </a:p>
          <a:p>
            <a:pPr marL="241460" indent="-241460">
              <a:buFont typeface="Arial" panose="020B0604020202020204" pitchFamily="34" charset="0"/>
              <a:buChar char="•"/>
            </a:pPr>
            <a:r>
              <a:rPr lang="nl-NL" dirty="0"/>
              <a:t>Voer een marktverkenning uit</a:t>
            </a:r>
          </a:p>
          <a:p>
            <a:pPr marL="241460" indent="-241460">
              <a:buFont typeface="Arial" panose="020B0604020202020204" pitchFamily="34" charset="0"/>
              <a:buChar char="•"/>
            </a:pPr>
            <a:r>
              <a:rPr lang="nl-NL" dirty="0"/>
              <a:t>Bepaal selectie- en gunningcriteria (&gt; long list)</a:t>
            </a:r>
          </a:p>
          <a:p>
            <a:pPr marL="241460" indent="-241460">
              <a:buFont typeface="Arial" panose="020B0604020202020204" pitchFamily="34" charset="0"/>
              <a:buChar char="•"/>
            </a:pPr>
            <a:r>
              <a:rPr lang="nl-NL" dirty="0"/>
              <a:t>Vraag informatie op leveranciers</a:t>
            </a:r>
          </a:p>
          <a:p>
            <a:pPr marL="241460" indent="-241460">
              <a:buFont typeface="Arial" panose="020B0604020202020204" pitchFamily="34" charset="0"/>
              <a:buChar char="•"/>
            </a:pPr>
            <a:r>
              <a:rPr lang="nl-NL" dirty="0"/>
              <a:t>Voer de voorselectie uit (&gt; short list)		</a:t>
            </a:r>
          </a:p>
          <a:p>
            <a:pPr marL="241460" indent="-241460">
              <a:buFont typeface="Arial" panose="020B0604020202020204" pitchFamily="34" charset="0"/>
              <a:buChar char="•"/>
            </a:pPr>
            <a:r>
              <a:rPr lang="nl-NL" dirty="0"/>
              <a:t>Vraag offertes aan</a:t>
            </a:r>
          </a:p>
          <a:p>
            <a:pPr marL="241460" indent="-241460">
              <a:buFont typeface="Arial" panose="020B0604020202020204" pitchFamily="34" charset="0"/>
              <a:buChar char="•"/>
            </a:pPr>
            <a:r>
              <a:rPr lang="nl-NL" dirty="0"/>
              <a:t>Stel een offertevergelijking op (o.b.v. gunningscriteria)</a:t>
            </a:r>
          </a:p>
          <a:p>
            <a:pPr marL="241460" indent="-241460">
              <a:buFont typeface="Arial" panose="020B0604020202020204" pitchFamily="34" charset="0"/>
              <a:buChar char="•"/>
            </a:pPr>
            <a:r>
              <a:rPr lang="nl-NL" dirty="0"/>
              <a:t>Maak een keuze </a:t>
            </a:r>
          </a:p>
          <a:p>
            <a:pPr marL="241460" indent="-241460">
              <a:buFont typeface="Arial" panose="020B0604020202020204" pitchFamily="34" charset="0"/>
              <a:buChar char="•"/>
            </a:pPr>
            <a:r>
              <a:rPr lang="nl-NL" dirty="0"/>
              <a:t>Sluit het contract af</a:t>
            </a:r>
          </a:p>
          <a:p>
            <a:endParaRPr lang="nl-NL" dirty="0"/>
          </a:p>
        </p:txBody>
      </p:sp>
      <p:pic>
        <p:nvPicPr>
          <p:cNvPr id="12" name="Afbeelding 11">
            <a:extLst>
              <a:ext uri="{FF2B5EF4-FFF2-40B4-BE49-F238E27FC236}">
                <a16:creationId xmlns:a16="http://schemas.microsoft.com/office/drawing/2014/main" id="{3F169E8D-1839-495C-9C99-EB53D55E1F7E}"/>
              </a:ext>
            </a:extLst>
          </p:cNvPr>
          <p:cNvPicPr>
            <a:picLocks noChangeAspect="1"/>
          </p:cNvPicPr>
          <p:nvPr/>
        </p:nvPicPr>
        <p:blipFill>
          <a:blip r:embed="rId2"/>
          <a:stretch>
            <a:fillRect/>
          </a:stretch>
        </p:blipFill>
        <p:spPr>
          <a:xfrm>
            <a:off x="6315002" y="3724873"/>
            <a:ext cx="2562371" cy="1508891"/>
          </a:xfrm>
          <a:prstGeom prst="rect">
            <a:avLst/>
          </a:prstGeom>
        </p:spPr>
      </p:pic>
      <p:sp>
        <p:nvSpPr>
          <p:cNvPr id="5" name="Slide Number Placeholder 4">
            <a:extLst>
              <a:ext uri="{FF2B5EF4-FFF2-40B4-BE49-F238E27FC236}">
                <a16:creationId xmlns:a16="http://schemas.microsoft.com/office/drawing/2014/main" id="{E174909F-D79A-4E46-8D14-0F4B6030FCC7}"/>
              </a:ext>
            </a:extLst>
          </p:cNvPr>
          <p:cNvSpPr>
            <a:spLocks noGrp="1"/>
          </p:cNvSpPr>
          <p:nvPr>
            <p:ph type="sldNum" sz="quarter" idx="4"/>
          </p:nvPr>
        </p:nvSpPr>
        <p:spPr/>
        <p:txBody>
          <a:bodyPr/>
          <a:lstStyle/>
          <a:p>
            <a:fld id="{8375054B-0626-094F-AF93-178AFB032A1C}" type="slidenum">
              <a:rPr lang="nl-NL" smtClean="0"/>
              <a:pPr/>
              <a:t>122</a:t>
            </a:fld>
            <a:endParaRPr lang="nl-NL" dirty="0"/>
          </a:p>
        </p:txBody>
      </p:sp>
    </p:spTree>
    <p:extLst>
      <p:ext uri="{BB962C8B-B14F-4D97-AF65-F5344CB8AC3E}">
        <p14:creationId xmlns:p14="http://schemas.microsoft.com/office/powerpoint/2010/main" val="1777736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755576" y="1345332"/>
            <a:ext cx="7416824" cy="3456384"/>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2" name="Titel 1"/>
          <p:cNvSpPr>
            <a:spLocks noGrp="1"/>
          </p:cNvSpPr>
          <p:nvPr>
            <p:ph type="title"/>
          </p:nvPr>
        </p:nvSpPr>
        <p:spPr/>
        <p:txBody>
          <a:bodyPr/>
          <a:lstStyle/>
          <a:p>
            <a:r>
              <a:rPr lang="nl-NL" dirty="0"/>
              <a:t>Selectie- en gunningscriteria </a:t>
            </a:r>
          </a:p>
        </p:txBody>
      </p:sp>
      <p:sp>
        <p:nvSpPr>
          <p:cNvPr id="3" name="Tijdelijke aanduiding voor inhoud 2"/>
          <p:cNvSpPr>
            <a:spLocks noGrp="1"/>
          </p:cNvSpPr>
          <p:nvPr>
            <p:ph sz="half" idx="1"/>
          </p:nvPr>
        </p:nvSpPr>
        <p:spPr>
          <a:xfrm>
            <a:off x="755650" y="1404843"/>
            <a:ext cx="3390900" cy="2820809"/>
          </a:xfrm>
        </p:spPr>
        <p:txBody>
          <a:bodyPr/>
          <a:lstStyle/>
          <a:p>
            <a:r>
              <a:rPr lang="nl-NL" sz="1600" dirty="0"/>
              <a:t>Selectiecriteria:</a:t>
            </a:r>
          </a:p>
          <a:p>
            <a:r>
              <a:rPr lang="nl-NL" sz="1600" dirty="0"/>
              <a:t>–	Uitsluitingscriteria zoals surseance van betaling</a:t>
            </a:r>
          </a:p>
          <a:p>
            <a:r>
              <a:rPr lang="nl-NL" sz="1600" dirty="0"/>
              <a:t>–	Beroepsbekwaamheid, zoals certificering</a:t>
            </a:r>
          </a:p>
          <a:p>
            <a:r>
              <a:rPr lang="nl-NL" sz="1600" dirty="0"/>
              <a:t>–	Financieel-economische criteria zoals liquiditeit en solvabiliteit</a:t>
            </a:r>
          </a:p>
          <a:p>
            <a:r>
              <a:rPr lang="nl-NL" sz="1600" dirty="0"/>
              <a:t>–	Technische criteria zoals bepaald materieel of personeel</a:t>
            </a:r>
          </a:p>
          <a:p>
            <a:r>
              <a:rPr lang="nl-NL" sz="1600" dirty="0"/>
              <a:t>–	Omvang, zoals omzet</a:t>
            </a:r>
          </a:p>
          <a:p>
            <a:r>
              <a:rPr lang="nl-NL" sz="1600" dirty="0"/>
              <a:t>–	Concurrentie zoals niet werken bij concurrenten</a:t>
            </a:r>
          </a:p>
        </p:txBody>
      </p:sp>
      <p:sp>
        <p:nvSpPr>
          <p:cNvPr id="4" name="Tijdelijke aanduiding voor inhoud 3"/>
          <p:cNvSpPr>
            <a:spLocks noGrp="1"/>
          </p:cNvSpPr>
          <p:nvPr>
            <p:ph sz="half" idx="2"/>
          </p:nvPr>
        </p:nvSpPr>
        <p:spPr>
          <a:xfrm>
            <a:off x="4442966" y="1404843"/>
            <a:ext cx="3801442" cy="2820809"/>
          </a:xfrm>
        </p:spPr>
        <p:txBody>
          <a:bodyPr/>
          <a:lstStyle/>
          <a:p>
            <a:r>
              <a:rPr lang="nl-NL" sz="1600" dirty="0"/>
              <a:t>Gunningcriteria:</a:t>
            </a:r>
          </a:p>
          <a:p>
            <a:r>
              <a:rPr lang="nl-NL" sz="1600" dirty="0"/>
              <a:t>–	Prijs</a:t>
            </a:r>
          </a:p>
          <a:p>
            <a:r>
              <a:rPr lang="nl-NL" sz="1600" dirty="0"/>
              <a:t>–	Kwaliteit en duurzaamheid</a:t>
            </a:r>
          </a:p>
          <a:p>
            <a:r>
              <a:rPr lang="nl-NL" sz="1600" dirty="0"/>
              <a:t>–	Leveringstermijn</a:t>
            </a:r>
          </a:p>
          <a:p>
            <a:r>
              <a:rPr lang="nl-NL" sz="1600" dirty="0"/>
              <a:t>–	Acceptatie algemene voorwaarden</a:t>
            </a:r>
          </a:p>
          <a:p>
            <a:r>
              <a:rPr lang="nl-NL" sz="1600" dirty="0"/>
              <a:t>–	‘Fit’ in de (project)organisatie</a:t>
            </a:r>
          </a:p>
          <a:p>
            <a:r>
              <a:rPr lang="nl-NL" sz="1600" dirty="0"/>
              <a:t>–	Service na verkoop</a:t>
            </a:r>
          </a:p>
          <a:p>
            <a:r>
              <a:rPr lang="nl-NL" sz="1600" dirty="0"/>
              <a:t>–	Garantietermijn</a:t>
            </a:r>
          </a:p>
          <a:p>
            <a:r>
              <a:rPr lang="nl-NL" sz="1600" dirty="0"/>
              <a:t>–	Naleverbaarheid onderdelen</a:t>
            </a:r>
          </a:p>
          <a:p>
            <a:endParaRPr lang="nl-NL" sz="1600" dirty="0"/>
          </a:p>
        </p:txBody>
      </p:sp>
      <p:sp>
        <p:nvSpPr>
          <p:cNvPr id="6" name="Slide Number Placeholder 5">
            <a:extLst>
              <a:ext uri="{FF2B5EF4-FFF2-40B4-BE49-F238E27FC236}">
                <a16:creationId xmlns:a16="http://schemas.microsoft.com/office/drawing/2014/main" id="{345E0934-D0B7-B845-8914-BE476D9AB004}"/>
              </a:ext>
            </a:extLst>
          </p:cNvPr>
          <p:cNvSpPr>
            <a:spLocks noGrp="1"/>
          </p:cNvSpPr>
          <p:nvPr>
            <p:ph type="sldNum" sz="quarter" idx="4"/>
          </p:nvPr>
        </p:nvSpPr>
        <p:spPr/>
        <p:txBody>
          <a:bodyPr/>
          <a:lstStyle/>
          <a:p>
            <a:fld id="{8375054B-0626-094F-AF93-178AFB032A1C}" type="slidenum">
              <a:rPr lang="nl-NL" smtClean="0"/>
              <a:pPr/>
              <a:t>123</a:t>
            </a:fld>
            <a:endParaRPr lang="nl-NL" dirty="0"/>
          </a:p>
        </p:txBody>
      </p:sp>
    </p:spTree>
    <p:extLst>
      <p:ext uri="{BB962C8B-B14F-4D97-AF65-F5344CB8AC3E}">
        <p14:creationId xmlns:p14="http://schemas.microsoft.com/office/powerpoint/2010/main" val="8953376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ChangeArrowheads="1"/>
          </p:cNvSpPr>
          <p:nvPr/>
        </p:nvSpPr>
        <p:spPr bwMode="auto">
          <a:xfrm>
            <a:off x="1451240" y="1477698"/>
            <a:ext cx="5821060" cy="3540125"/>
          </a:xfrm>
          <a:prstGeom prst="rect">
            <a:avLst/>
          </a:prstGeom>
          <a:solidFill>
            <a:srgbClr val="FFCC66"/>
          </a:solidFill>
          <a:ln w="9525">
            <a:solidFill>
              <a:schemeClr val="tx1"/>
            </a:solidFill>
            <a:miter lim="800000"/>
            <a:headEnd/>
            <a:tailEnd/>
          </a:ln>
        </p:spPr>
        <p:txBody>
          <a:bodyPr wrap="none" anchor="ctr"/>
          <a:lstStyle/>
          <a:p>
            <a:endParaRPr lang="nl-NL" sz="2000" b="1">
              <a:solidFill>
                <a:srgbClr val="5F5F5F"/>
              </a:solidFill>
            </a:endParaRPr>
          </a:p>
        </p:txBody>
      </p:sp>
      <p:sp>
        <p:nvSpPr>
          <p:cNvPr id="188420" name="Rectangle 3"/>
          <p:cNvSpPr>
            <a:spLocks noGrp="1" noChangeArrowheads="1"/>
          </p:cNvSpPr>
          <p:nvPr>
            <p:ph type="body" sz="half" idx="4294967295"/>
          </p:nvPr>
        </p:nvSpPr>
        <p:spPr>
          <a:xfrm>
            <a:off x="1571625" y="1537354"/>
            <a:ext cx="2700073" cy="3327136"/>
          </a:xfrm>
        </p:spPr>
        <p:txBody>
          <a:bodyPr/>
          <a:lstStyle/>
          <a:p>
            <a:pPr marL="0" indent="0" eaLnBrk="1" hangingPunct="1"/>
            <a:r>
              <a:rPr lang="nl" sz="1333" b="1" dirty="0">
                <a:solidFill>
                  <a:srgbClr val="5F5F5F"/>
                </a:solidFill>
                <a:latin typeface="Tahoma" charset="0"/>
              </a:rPr>
              <a:t>Inhoudelijk deel contract</a:t>
            </a:r>
          </a:p>
          <a:p>
            <a:pPr marL="0" indent="0" eaLnBrk="1" hangingPunct="1">
              <a:buFontTx/>
              <a:buChar char="•"/>
            </a:pPr>
            <a:r>
              <a:rPr lang="nl" sz="1333" dirty="0">
                <a:solidFill>
                  <a:srgbClr val="5F5F5F"/>
                </a:solidFill>
                <a:latin typeface="Tahoma" charset="0"/>
              </a:rPr>
              <a:t> Definitie termen</a:t>
            </a:r>
          </a:p>
          <a:p>
            <a:pPr marL="0" indent="0" eaLnBrk="1" hangingPunct="1">
              <a:buFontTx/>
              <a:buChar char="•"/>
            </a:pPr>
            <a:r>
              <a:rPr lang="nl" sz="1333" dirty="0">
                <a:solidFill>
                  <a:srgbClr val="5F5F5F"/>
                </a:solidFill>
                <a:latin typeface="Tahoma" charset="0"/>
              </a:rPr>
              <a:t> Overwegende dat (preambule)</a:t>
            </a:r>
          </a:p>
          <a:p>
            <a:pPr marL="0" indent="0" eaLnBrk="1" hangingPunct="1">
              <a:buFontTx/>
              <a:buChar char="•"/>
            </a:pPr>
            <a:r>
              <a:rPr lang="nl" sz="1333" dirty="0">
                <a:solidFill>
                  <a:srgbClr val="5F5F5F"/>
                </a:solidFill>
                <a:latin typeface="Tahoma" charset="0"/>
              </a:rPr>
              <a:t> Omschrijving werkzaamheden</a:t>
            </a:r>
          </a:p>
          <a:p>
            <a:pPr marL="0" indent="0" eaLnBrk="1" hangingPunct="1">
              <a:buFontTx/>
              <a:buChar char="•"/>
            </a:pPr>
            <a:r>
              <a:rPr lang="nl" sz="1333" dirty="0">
                <a:solidFill>
                  <a:srgbClr val="5F5F5F"/>
                </a:solidFill>
                <a:latin typeface="Tahoma" charset="0"/>
              </a:rPr>
              <a:t> Op te leveren resultaat</a:t>
            </a:r>
          </a:p>
          <a:p>
            <a:pPr marL="0" indent="0" eaLnBrk="1" hangingPunct="1">
              <a:buFontTx/>
              <a:buChar char="•"/>
            </a:pPr>
            <a:r>
              <a:rPr lang="nl" sz="1333" dirty="0">
                <a:solidFill>
                  <a:srgbClr val="5F5F5F"/>
                </a:solidFill>
                <a:latin typeface="Tahoma" charset="0"/>
              </a:rPr>
              <a:t> Kwaliteitsverwachtingen en    </a:t>
            </a:r>
            <a:br>
              <a:rPr lang="nl" sz="1333" dirty="0">
                <a:solidFill>
                  <a:srgbClr val="5F5F5F"/>
                </a:solidFill>
                <a:latin typeface="Tahoma" charset="0"/>
              </a:rPr>
            </a:br>
            <a:r>
              <a:rPr lang="nl" sz="1333" dirty="0">
                <a:solidFill>
                  <a:srgbClr val="5F5F5F"/>
                </a:solidFill>
                <a:latin typeface="Tahoma" charset="0"/>
              </a:rPr>
              <a:t>  acceptatiecriteria</a:t>
            </a:r>
          </a:p>
          <a:p>
            <a:pPr marL="0" indent="0" eaLnBrk="1" hangingPunct="1">
              <a:buFontTx/>
              <a:buChar char="•"/>
            </a:pPr>
            <a:r>
              <a:rPr lang="nl" sz="1333" dirty="0">
                <a:solidFill>
                  <a:srgbClr val="5F5F5F"/>
                </a:solidFill>
                <a:latin typeface="Tahoma" charset="0"/>
              </a:rPr>
              <a:t> Inzet middelen en personeel </a:t>
            </a:r>
          </a:p>
          <a:p>
            <a:pPr marL="0" indent="0" eaLnBrk="1" hangingPunct="1">
              <a:buFontTx/>
              <a:buChar char="•"/>
            </a:pPr>
            <a:r>
              <a:rPr lang="nl" sz="1333" dirty="0">
                <a:solidFill>
                  <a:srgbClr val="5F5F5F"/>
                </a:solidFill>
                <a:latin typeface="Tahoma" charset="0"/>
              </a:rPr>
              <a:t> Overige verplichtingen partijen</a:t>
            </a:r>
          </a:p>
          <a:p>
            <a:pPr marL="0" indent="0" eaLnBrk="1" hangingPunct="1">
              <a:buFontTx/>
              <a:buChar char="•"/>
            </a:pPr>
            <a:r>
              <a:rPr lang="nl" sz="1333" dirty="0">
                <a:solidFill>
                  <a:srgbClr val="5F5F5F"/>
                </a:solidFill>
                <a:latin typeface="Tahoma" charset="0"/>
              </a:rPr>
              <a:t> Contactpersonen</a:t>
            </a:r>
          </a:p>
          <a:p>
            <a:pPr marL="0" indent="0" eaLnBrk="1" hangingPunct="1">
              <a:buFontTx/>
              <a:buChar char="•"/>
            </a:pPr>
            <a:r>
              <a:rPr lang="nl" sz="1333" dirty="0">
                <a:solidFill>
                  <a:srgbClr val="5F5F5F"/>
                </a:solidFill>
                <a:latin typeface="Tahoma" charset="0"/>
              </a:rPr>
              <a:t> Contractsom en eenheidsprijzen</a:t>
            </a:r>
          </a:p>
          <a:p>
            <a:pPr marL="0" indent="0" eaLnBrk="1" hangingPunct="1">
              <a:buFontTx/>
              <a:buChar char="•"/>
            </a:pPr>
            <a:r>
              <a:rPr lang="nl" sz="1333" dirty="0">
                <a:solidFill>
                  <a:srgbClr val="5F5F5F"/>
                </a:solidFill>
                <a:latin typeface="Tahoma" charset="0"/>
              </a:rPr>
              <a:t> Tijdstip en duur levering</a:t>
            </a:r>
          </a:p>
          <a:p>
            <a:pPr marL="0" indent="0" eaLnBrk="1" hangingPunct="1">
              <a:buFontTx/>
              <a:buChar char="•"/>
            </a:pPr>
            <a:r>
              <a:rPr lang="nl" sz="1333" dirty="0">
                <a:solidFill>
                  <a:srgbClr val="5F5F5F"/>
                </a:solidFill>
                <a:latin typeface="Tahoma" charset="0"/>
              </a:rPr>
              <a:t> Oplevering / afname procedures</a:t>
            </a:r>
          </a:p>
        </p:txBody>
      </p:sp>
      <p:sp>
        <p:nvSpPr>
          <p:cNvPr id="188421" name="Rectangle 4"/>
          <p:cNvSpPr>
            <a:spLocks noGrp="1" noChangeArrowheads="1"/>
          </p:cNvSpPr>
          <p:nvPr>
            <p:ph type="body" sz="half" idx="4294967295"/>
          </p:nvPr>
        </p:nvSpPr>
        <p:spPr>
          <a:xfrm>
            <a:off x="4392083" y="1537353"/>
            <a:ext cx="3180292" cy="3402542"/>
          </a:xfrm>
        </p:spPr>
        <p:txBody>
          <a:bodyPr/>
          <a:lstStyle/>
          <a:p>
            <a:pPr marL="0" indent="0" eaLnBrk="1" hangingPunct="1"/>
            <a:r>
              <a:rPr lang="nl" sz="1333" b="1" dirty="0">
                <a:solidFill>
                  <a:srgbClr val="5F5F5F"/>
                </a:solidFill>
                <a:latin typeface="Tahoma" charset="0"/>
              </a:rPr>
              <a:t>Algemeen deel contract</a:t>
            </a:r>
          </a:p>
          <a:p>
            <a:pPr marL="0" indent="0" eaLnBrk="1" hangingPunct="1">
              <a:buFontTx/>
              <a:buChar char="•"/>
            </a:pPr>
            <a:r>
              <a:rPr lang="nl" sz="1333" dirty="0">
                <a:solidFill>
                  <a:srgbClr val="5F5F5F"/>
                </a:solidFill>
                <a:latin typeface="Tahoma" charset="0"/>
              </a:rPr>
              <a:t> Kwaliteitsplanning en rapportages</a:t>
            </a:r>
          </a:p>
          <a:p>
            <a:pPr marL="0" indent="0" eaLnBrk="1" hangingPunct="1">
              <a:buFontTx/>
              <a:buChar char="•"/>
            </a:pPr>
            <a:r>
              <a:rPr lang="nl" sz="1333" dirty="0">
                <a:solidFill>
                  <a:srgbClr val="5F5F5F"/>
                </a:solidFill>
                <a:latin typeface="Tahoma" charset="0"/>
              </a:rPr>
              <a:t> Garanties en verzekeringen</a:t>
            </a:r>
          </a:p>
          <a:p>
            <a:pPr marL="0" indent="0" eaLnBrk="1" hangingPunct="1">
              <a:buFontTx/>
              <a:buChar char="•"/>
            </a:pPr>
            <a:r>
              <a:rPr lang="nl" sz="1333" dirty="0">
                <a:solidFill>
                  <a:srgbClr val="5F5F5F"/>
                </a:solidFill>
                <a:latin typeface="Tahoma" charset="0"/>
              </a:rPr>
              <a:t> Meer/ minderwerk procedures</a:t>
            </a:r>
          </a:p>
          <a:p>
            <a:pPr marL="0" indent="0" eaLnBrk="1" hangingPunct="1">
              <a:buFontTx/>
              <a:buChar char="•"/>
            </a:pPr>
            <a:r>
              <a:rPr lang="nl" sz="1333" dirty="0">
                <a:solidFill>
                  <a:srgbClr val="5F5F5F"/>
                </a:solidFill>
                <a:latin typeface="Tahoma" charset="0"/>
              </a:rPr>
              <a:t> Betalingscondities</a:t>
            </a:r>
          </a:p>
          <a:p>
            <a:pPr marL="0" indent="0" eaLnBrk="1" hangingPunct="1">
              <a:buFontTx/>
              <a:buChar char="•"/>
            </a:pPr>
            <a:r>
              <a:rPr lang="nl" sz="1333" dirty="0">
                <a:solidFill>
                  <a:srgbClr val="5F5F5F"/>
                </a:solidFill>
                <a:latin typeface="Tahoma" charset="0"/>
              </a:rPr>
              <a:t> Licenties en auteursrechten</a:t>
            </a:r>
          </a:p>
          <a:p>
            <a:pPr marL="0" indent="0" eaLnBrk="1" hangingPunct="1">
              <a:buFontTx/>
              <a:buChar char="•"/>
            </a:pPr>
            <a:r>
              <a:rPr lang="nl" sz="1333" dirty="0">
                <a:solidFill>
                  <a:srgbClr val="5F5F5F"/>
                </a:solidFill>
                <a:latin typeface="Tahoma" charset="0"/>
              </a:rPr>
              <a:t> Geheimhouding / relaties derden</a:t>
            </a:r>
          </a:p>
          <a:p>
            <a:pPr marL="0" indent="0" eaLnBrk="1" hangingPunct="1">
              <a:buFontTx/>
              <a:buChar char="•"/>
            </a:pPr>
            <a:r>
              <a:rPr lang="nl" sz="1333" dirty="0">
                <a:solidFill>
                  <a:srgbClr val="5F5F5F"/>
                </a:solidFill>
                <a:latin typeface="Tahoma" charset="0"/>
              </a:rPr>
              <a:t> (Niet) overnemen personeel</a:t>
            </a:r>
          </a:p>
          <a:p>
            <a:pPr marL="0" indent="0" eaLnBrk="1" hangingPunct="1">
              <a:buFontTx/>
              <a:buChar char="•"/>
            </a:pPr>
            <a:r>
              <a:rPr lang="nl" sz="1333" dirty="0">
                <a:solidFill>
                  <a:srgbClr val="5F5F5F"/>
                </a:solidFill>
                <a:latin typeface="Tahoma" charset="0"/>
              </a:rPr>
              <a:t> Annulering / onderbreking / </a:t>
            </a:r>
            <a:br>
              <a:rPr lang="nl" sz="1333" dirty="0">
                <a:solidFill>
                  <a:srgbClr val="5F5F5F"/>
                </a:solidFill>
                <a:latin typeface="Tahoma" charset="0"/>
              </a:rPr>
            </a:br>
            <a:r>
              <a:rPr lang="nl" sz="1333" dirty="0">
                <a:solidFill>
                  <a:srgbClr val="5F5F5F"/>
                </a:solidFill>
                <a:latin typeface="Tahoma" charset="0"/>
              </a:rPr>
              <a:t>   overmacht</a:t>
            </a:r>
          </a:p>
          <a:p>
            <a:pPr marL="0" indent="0" eaLnBrk="1" hangingPunct="1">
              <a:buFontTx/>
              <a:buChar char="•"/>
            </a:pPr>
            <a:r>
              <a:rPr lang="nl" sz="1333" dirty="0">
                <a:solidFill>
                  <a:srgbClr val="5F5F5F"/>
                </a:solidFill>
                <a:latin typeface="Tahoma" charset="0"/>
              </a:rPr>
              <a:t> Boeteclausules/ prestatiebeloning</a:t>
            </a:r>
          </a:p>
          <a:p>
            <a:pPr marL="0" indent="0" eaLnBrk="1" hangingPunct="1">
              <a:buFontTx/>
              <a:buChar char="•"/>
            </a:pPr>
            <a:r>
              <a:rPr lang="nl" sz="1333" dirty="0">
                <a:solidFill>
                  <a:srgbClr val="5F5F5F"/>
                </a:solidFill>
                <a:latin typeface="Tahoma" charset="0"/>
              </a:rPr>
              <a:t> Vierhoekbeding</a:t>
            </a:r>
          </a:p>
          <a:p>
            <a:pPr marL="0" indent="0" eaLnBrk="1" hangingPunct="1">
              <a:buFontTx/>
              <a:buChar char="•"/>
            </a:pPr>
            <a:r>
              <a:rPr lang="nl" sz="1333" dirty="0">
                <a:solidFill>
                  <a:srgbClr val="5F5F5F"/>
                </a:solidFill>
                <a:latin typeface="Tahoma" charset="0"/>
              </a:rPr>
              <a:t> Geschillen / arbitrage</a:t>
            </a:r>
          </a:p>
          <a:p>
            <a:pPr marL="0" indent="0" eaLnBrk="1" hangingPunct="1">
              <a:buFontTx/>
              <a:buChar char="•"/>
            </a:pPr>
            <a:r>
              <a:rPr lang="nl" sz="1333" dirty="0">
                <a:solidFill>
                  <a:srgbClr val="5F5F5F"/>
                </a:solidFill>
                <a:latin typeface="Tahoma" charset="0"/>
              </a:rPr>
              <a:t> Toepasselijk recht / regelgeving</a:t>
            </a:r>
          </a:p>
          <a:p>
            <a:pPr marL="0" indent="0" eaLnBrk="1" hangingPunct="1"/>
            <a:endParaRPr lang="nl" sz="1333" dirty="0">
              <a:solidFill>
                <a:srgbClr val="5F5F5F"/>
              </a:solidFill>
              <a:latin typeface="Tahoma" charset="0"/>
            </a:endParaRPr>
          </a:p>
        </p:txBody>
      </p:sp>
      <p:sp>
        <p:nvSpPr>
          <p:cNvPr id="188422" name="Rectangle 5"/>
          <p:cNvSpPr>
            <a:spLocks noGrp="1" noChangeArrowheads="1"/>
          </p:cNvSpPr>
          <p:nvPr>
            <p:ph type="title" idx="4294967295"/>
          </p:nvPr>
        </p:nvSpPr>
        <p:spPr>
          <a:xfrm>
            <a:off x="1451654" y="277813"/>
            <a:ext cx="5580063" cy="635000"/>
          </a:xfrm>
          <a:noFill/>
          <a:extLst/>
        </p:spPr>
        <p:txBody>
          <a:bodyPr/>
          <a:lstStyle/>
          <a:p>
            <a:pPr eaLnBrk="1" hangingPunct="1"/>
            <a:r>
              <a:rPr lang="nl" dirty="0">
                <a:effectLst/>
                <a:latin typeface="Tahoma" charset="0"/>
              </a:rPr>
              <a:t>Gebruikelijke contractartikelen</a:t>
            </a:r>
          </a:p>
        </p:txBody>
      </p:sp>
      <p:sp>
        <p:nvSpPr>
          <p:cNvPr id="7" name="Rectangle 6">
            <a:extLst>
              <a:ext uri="{FF2B5EF4-FFF2-40B4-BE49-F238E27FC236}">
                <a16:creationId xmlns:a16="http://schemas.microsoft.com/office/drawing/2014/main" id="{90115685-C254-4F15-AF0B-39721BC1B304}"/>
              </a:ext>
            </a:extLst>
          </p:cNvPr>
          <p:cNvSpPr txBox="1">
            <a:spLocks noChangeArrowheads="1"/>
          </p:cNvSpPr>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lnSpc>
                <a:spcPct val="100000"/>
              </a:lnSpc>
              <a:spcBef>
                <a:spcPct val="0"/>
              </a:spcBef>
              <a:spcAft>
                <a:spcPct val="0"/>
              </a:spcAft>
              <a:buClrTx/>
              <a:buFontTx/>
              <a:buNone/>
              <a:defRPr sz="1400" kern="1200">
                <a:solidFill>
                  <a:schemeClr val="bg1"/>
                </a:solidFill>
                <a:latin typeface="Verdan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a:lstStyle>
          <a:p>
            <a:fld id="{8375054B-0626-094F-AF93-178AFB032A1C}" type="slidenum">
              <a:rPr lang="nl-NL" smtClean="0"/>
              <a:pPr/>
              <a:t>124</a:t>
            </a:fld>
            <a:endParaRPr lang="nl-NL" dirty="0"/>
          </a:p>
        </p:txBody>
      </p:sp>
      <p:sp>
        <p:nvSpPr>
          <p:cNvPr id="2" name="Slide Number Placeholder 1">
            <a:extLst>
              <a:ext uri="{FF2B5EF4-FFF2-40B4-BE49-F238E27FC236}">
                <a16:creationId xmlns:a16="http://schemas.microsoft.com/office/drawing/2014/main" id="{1BA6149B-4CCF-524C-96EB-9FACE3C7FAAE}"/>
              </a:ext>
            </a:extLst>
          </p:cNvPr>
          <p:cNvSpPr>
            <a:spLocks noGrp="1"/>
          </p:cNvSpPr>
          <p:nvPr>
            <p:ph type="sldNum" sz="quarter" idx="10"/>
          </p:nvPr>
        </p:nvSpPr>
        <p:spPr/>
        <p:txBody>
          <a:bodyPr/>
          <a:lstStyle/>
          <a:p>
            <a:fld id="{AC2621BF-E77D-E548-9EEE-B9174F378ACD}" type="slidenum">
              <a:rPr lang="nl-NL" smtClean="0"/>
              <a:pPr/>
              <a:t>124</a:t>
            </a:fld>
            <a:endParaRPr lang="nl-NL" dirty="0"/>
          </a:p>
        </p:txBody>
      </p:sp>
    </p:spTree>
    <p:extLst>
      <p:ext uri="{BB962C8B-B14F-4D97-AF65-F5344CB8AC3E}">
        <p14:creationId xmlns:p14="http://schemas.microsoft.com/office/powerpoint/2010/main" val="1604653791"/>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Algemene voorwaarden</a:t>
            </a:r>
          </a:p>
        </p:txBody>
      </p:sp>
      <p:sp>
        <p:nvSpPr>
          <p:cNvPr id="189444" name="Rectangle 3"/>
          <p:cNvSpPr>
            <a:spLocks noGrp="1" noChangeArrowheads="1"/>
          </p:cNvSpPr>
          <p:nvPr>
            <p:ph idx="1"/>
          </p:nvPr>
        </p:nvSpPr>
        <p:spPr>
          <a:noFill/>
        </p:spPr>
        <p:txBody>
          <a:bodyPr/>
          <a:lstStyle/>
          <a:p>
            <a:pPr marL="0" indent="0" eaLnBrk="1" hangingPunct="1"/>
            <a:r>
              <a:rPr lang="nl" sz="1600" u="sng" dirty="0">
                <a:latin typeface="Tahoma" charset="0"/>
              </a:rPr>
              <a:t>Algemene voorwaarden</a:t>
            </a:r>
          </a:p>
          <a:p>
            <a:pPr eaLnBrk="1" hangingPunct="1">
              <a:buFontTx/>
              <a:buChar char="•"/>
            </a:pPr>
            <a:r>
              <a:rPr lang="nl" sz="1600" dirty="0">
                <a:latin typeface="Tahoma" charset="0"/>
              </a:rPr>
              <a:t>Alleen van toepassing indien inbegrepen in overeenkomst </a:t>
            </a:r>
          </a:p>
          <a:p>
            <a:pPr lvl="1" eaLnBrk="1" hangingPunct="1"/>
            <a:r>
              <a:rPr lang="nl" sz="1600" dirty="0">
                <a:latin typeface="Tahoma" charset="0"/>
              </a:rPr>
              <a:t>Iedere keer weer opnieuw</a:t>
            </a:r>
          </a:p>
          <a:p>
            <a:pPr eaLnBrk="1" hangingPunct="1">
              <a:buFontTx/>
              <a:buChar char="•"/>
            </a:pPr>
            <a:r>
              <a:rPr lang="nl" sz="1600" dirty="0">
                <a:latin typeface="Tahoma" charset="0"/>
              </a:rPr>
              <a:t>Van toepassing tenzij:</a:t>
            </a:r>
          </a:p>
          <a:p>
            <a:pPr lvl="1" eaLnBrk="1" hangingPunct="1"/>
            <a:r>
              <a:rPr lang="nl" sz="1600" dirty="0">
                <a:latin typeface="Tahoma" charset="0"/>
              </a:rPr>
              <a:t>Beding onredelijk is (grijze en zwarte lijst)</a:t>
            </a:r>
          </a:p>
          <a:p>
            <a:pPr lvl="1" eaLnBrk="1" hangingPunct="1"/>
            <a:r>
              <a:rPr lang="nl" sz="1600" dirty="0">
                <a:latin typeface="Tahoma" charset="0"/>
              </a:rPr>
              <a:t>Geen mogelijkheid geboden om kennis te nemen</a:t>
            </a:r>
          </a:p>
          <a:p>
            <a:pPr eaLnBrk="1" hangingPunct="1">
              <a:buFontTx/>
              <a:buChar char="•"/>
            </a:pPr>
            <a:r>
              <a:rPr lang="nl" sz="1600" dirty="0">
                <a:latin typeface="Tahoma" charset="0"/>
              </a:rPr>
              <a:t>Bij twijfel geldt gunstigste situatie voor de derde</a:t>
            </a:r>
          </a:p>
          <a:p>
            <a:pPr eaLnBrk="1" hangingPunct="1">
              <a:buFontTx/>
              <a:buChar char="•"/>
            </a:pPr>
            <a:endParaRPr lang="nl" sz="1600" dirty="0">
              <a:latin typeface="Tahoma" charset="0"/>
            </a:endParaRPr>
          </a:p>
          <a:p>
            <a:pPr eaLnBrk="1" hangingPunct="1">
              <a:buFontTx/>
              <a:buChar char="•"/>
            </a:pPr>
            <a:endParaRPr lang="nl" sz="1600" dirty="0">
              <a:latin typeface="Tahoma" charset="0"/>
            </a:endParaRPr>
          </a:p>
          <a:p>
            <a:pPr marL="0" indent="0" eaLnBrk="1" hangingPunct="1"/>
            <a:r>
              <a:rPr lang="nl" sz="1600" u="sng" dirty="0">
                <a:latin typeface="Tahoma" charset="0"/>
              </a:rPr>
              <a:t>Battle of forms</a:t>
            </a:r>
          </a:p>
          <a:p>
            <a:pPr eaLnBrk="1" hangingPunct="1">
              <a:buFont typeface="Arial" pitchFamily="34" charset="0"/>
              <a:buChar char="•"/>
            </a:pPr>
            <a:r>
              <a:rPr lang="nl" sz="1600" dirty="0">
                <a:latin typeface="Tahoma" charset="0"/>
              </a:rPr>
              <a:t>1e verwijzing geldt, tenzij bij uitdrukkelijke verwerping</a:t>
            </a:r>
          </a:p>
          <a:p>
            <a:pPr lvl="1" eaLnBrk="1" hangingPunct="1"/>
            <a:r>
              <a:rPr lang="nl" sz="1600" dirty="0">
                <a:latin typeface="Tahoma" charset="0"/>
              </a:rPr>
              <a:t>Oorspronkelijke overeenkomst vervalt</a:t>
            </a:r>
          </a:p>
          <a:p>
            <a:pPr lvl="1" eaLnBrk="1" hangingPunct="1"/>
            <a:r>
              <a:rPr lang="nl" sz="1600" dirty="0">
                <a:latin typeface="Tahoma" charset="0"/>
              </a:rPr>
              <a:t>Aanpassing slechts op ondergeschikte punten</a:t>
            </a:r>
          </a:p>
          <a:p>
            <a:pPr lvl="1" eaLnBrk="1" hangingPunct="1"/>
            <a:endParaRPr lang="nl" sz="1600" dirty="0">
              <a:latin typeface="Tahoma" charset="0"/>
            </a:endParaRPr>
          </a:p>
          <a:p>
            <a:pPr eaLnBrk="1" hangingPunct="1">
              <a:buFontTx/>
              <a:buChar char="•"/>
            </a:pPr>
            <a:endParaRPr lang="nl" sz="1600" dirty="0">
              <a:latin typeface="Tahoma" charset="0"/>
            </a:endParaRPr>
          </a:p>
          <a:p>
            <a:pPr eaLnBrk="1" hangingPunct="1">
              <a:lnSpc>
                <a:spcPct val="90000"/>
              </a:lnSpc>
              <a:buFontTx/>
              <a:buChar char="•"/>
            </a:pPr>
            <a:endParaRPr lang="nl" sz="1600" dirty="0">
              <a:latin typeface="Tahoma" charset="0"/>
            </a:endParaRPr>
          </a:p>
        </p:txBody>
      </p:sp>
      <p:sp>
        <p:nvSpPr>
          <p:cNvPr id="2" name="Slide Number Placeholder 1">
            <a:extLst>
              <a:ext uri="{FF2B5EF4-FFF2-40B4-BE49-F238E27FC236}">
                <a16:creationId xmlns:a16="http://schemas.microsoft.com/office/drawing/2014/main" id="{3607E3F5-C891-EA43-AB2A-6D07C7E309F2}"/>
              </a:ext>
            </a:extLst>
          </p:cNvPr>
          <p:cNvSpPr>
            <a:spLocks noGrp="1"/>
          </p:cNvSpPr>
          <p:nvPr>
            <p:ph type="sldNum" sz="quarter" idx="4"/>
          </p:nvPr>
        </p:nvSpPr>
        <p:spPr/>
        <p:txBody>
          <a:bodyPr/>
          <a:lstStyle/>
          <a:p>
            <a:fld id="{8375054B-0626-094F-AF93-178AFB032A1C}" type="slidenum">
              <a:rPr lang="nl-NL" smtClean="0"/>
              <a:pPr/>
              <a:t>125</a:t>
            </a:fld>
            <a:endParaRPr lang="nl-NL" dirty="0"/>
          </a:p>
        </p:txBody>
      </p:sp>
    </p:spTree>
    <p:extLst>
      <p:ext uri="{BB962C8B-B14F-4D97-AF65-F5344CB8AC3E}">
        <p14:creationId xmlns:p14="http://schemas.microsoft.com/office/powerpoint/2010/main" val="546508955"/>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6" name="Rectangle 3"/>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Inspannings- en resultaatverplichting</a:t>
            </a:r>
          </a:p>
        </p:txBody>
      </p:sp>
      <p:sp>
        <p:nvSpPr>
          <p:cNvPr id="484355" name="Rectangle 2"/>
          <p:cNvSpPr>
            <a:spLocks noGrp="1" noChangeArrowheads="1"/>
          </p:cNvSpPr>
          <p:nvPr>
            <p:ph idx="1"/>
          </p:nvPr>
        </p:nvSpPr>
        <p:spPr>
          <a:noFill/>
        </p:spPr>
        <p:txBody>
          <a:bodyPr/>
          <a:lstStyle/>
          <a:p>
            <a:pPr marL="0" indent="0" eaLnBrk="1" hangingPunct="1">
              <a:lnSpc>
                <a:spcPct val="120000"/>
              </a:lnSpc>
            </a:pPr>
            <a:r>
              <a:rPr lang="nl" sz="1600" u="sng" dirty="0">
                <a:latin typeface="Tahoma" charset="0"/>
              </a:rPr>
              <a:t>Inspanningsverplichting</a:t>
            </a:r>
          </a:p>
          <a:p>
            <a:pPr lvl="1" eaLnBrk="1" hangingPunct="1">
              <a:lnSpc>
                <a:spcPct val="120000"/>
              </a:lnSpc>
            </a:pPr>
            <a:r>
              <a:rPr lang="nl" sz="1600" dirty="0">
                <a:latin typeface="Tahoma" charset="0"/>
              </a:rPr>
              <a:t>Eindresultaat wordt niet gegarandeerd</a:t>
            </a:r>
          </a:p>
          <a:p>
            <a:pPr lvl="1" eaLnBrk="1" hangingPunct="1">
              <a:lnSpc>
                <a:spcPct val="120000"/>
              </a:lnSpc>
            </a:pPr>
            <a:r>
              <a:rPr lang="nl" sz="1600" dirty="0">
                <a:latin typeface="Tahoma" charset="0"/>
              </a:rPr>
              <a:t>Opdrachtnemer (ON) spant zich naar beste vermogen in</a:t>
            </a:r>
          </a:p>
          <a:p>
            <a:pPr lvl="1" eaLnBrk="1" hangingPunct="1">
              <a:lnSpc>
                <a:spcPct val="120000"/>
              </a:lnSpc>
            </a:pPr>
            <a:r>
              <a:rPr lang="nl" sz="1600" dirty="0">
                <a:latin typeface="Tahoma" charset="0"/>
              </a:rPr>
              <a:t>ON is in gebreke, indien OG tekortkoming bewijst</a:t>
            </a:r>
          </a:p>
          <a:p>
            <a:pPr lvl="1" eaLnBrk="1" hangingPunct="1">
              <a:lnSpc>
                <a:spcPct val="120000"/>
              </a:lnSpc>
            </a:pPr>
            <a:endParaRPr lang="nl" sz="1600" dirty="0">
              <a:latin typeface="Tahoma" charset="0"/>
            </a:endParaRPr>
          </a:p>
          <a:p>
            <a:pPr marL="0" indent="0" eaLnBrk="1" hangingPunct="1">
              <a:lnSpc>
                <a:spcPct val="120000"/>
              </a:lnSpc>
            </a:pPr>
            <a:r>
              <a:rPr lang="nl" sz="1600" u="sng" dirty="0">
                <a:latin typeface="Tahoma" charset="0"/>
              </a:rPr>
              <a:t>Resultaatverplichting</a:t>
            </a:r>
          </a:p>
          <a:p>
            <a:pPr lvl="1" eaLnBrk="1" hangingPunct="1">
              <a:lnSpc>
                <a:spcPct val="120000"/>
              </a:lnSpc>
            </a:pPr>
            <a:r>
              <a:rPr lang="nl" sz="1600" dirty="0">
                <a:latin typeface="Tahoma" charset="0"/>
              </a:rPr>
              <a:t>Leverende partij garandeert eindresultaat/ levering </a:t>
            </a:r>
          </a:p>
          <a:p>
            <a:pPr lvl="1" eaLnBrk="1" hangingPunct="1">
              <a:lnSpc>
                <a:spcPct val="120000"/>
              </a:lnSpc>
            </a:pPr>
            <a:r>
              <a:rPr lang="nl" sz="1600" dirty="0">
                <a:latin typeface="Tahoma" charset="0"/>
              </a:rPr>
              <a:t>Indien ON contract niet nakomt, dan ON automatisch in gebreke </a:t>
            </a:r>
          </a:p>
          <a:p>
            <a:pPr lvl="1" eaLnBrk="1" hangingPunct="1">
              <a:lnSpc>
                <a:spcPct val="120000"/>
              </a:lnSpc>
            </a:pPr>
            <a:r>
              <a:rPr lang="nl" sz="1600" dirty="0">
                <a:latin typeface="Tahoma" charset="0"/>
              </a:rPr>
              <a:t>OG wordt schadeloos gesteld door ON, tenzij ON overmacht bewijst</a:t>
            </a:r>
          </a:p>
          <a:p>
            <a:pPr lvl="1" eaLnBrk="1" hangingPunct="1">
              <a:lnSpc>
                <a:spcPct val="120000"/>
              </a:lnSpc>
            </a:pPr>
            <a:endParaRPr lang="nl" sz="1600" dirty="0">
              <a:latin typeface="Tahoma" charset="0"/>
            </a:endParaRPr>
          </a:p>
        </p:txBody>
      </p:sp>
      <p:sp>
        <p:nvSpPr>
          <p:cNvPr id="2" name="Slide Number Placeholder 1">
            <a:extLst>
              <a:ext uri="{FF2B5EF4-FFF2-40B4-BE49-F238E27FC236}">
                <a16:creationId xmlns:a16="http://schemas.microsoft.com/office/drawing/2014/main" id="{2CC8B0D6-C879-484D-B860-449D04D59CDF}"/>
              </a:ext>
            </a:extLst>
          </p:cNvPr>
          <p:cNvSpPr>
            <a:spLocks noGrp="1"/>
          </p:cNvSpPr>
          <p:nvPr>
            <p:ph type="sldNum" sz="quarter" idx="4"/>
          </p:nvPr>
        </p:nvSpPr>
        <p:spPr/>
        <p:txBody>
          <a:bodyPr/>
          <a:lstStyle/>
          <a:p>
            <a:fld id="{8375054B-0626-094F-AF93-178AFB032A1C}" type="slidenum">
              <a:rPr lang="nl-NL" smtClean="0"/>
              <a:pPr/>
              <a:t>126</a:t>
            </a:fld>
            <a:endParaRPr lang="nl-NL" dirty="0"/>
          </a:p>
        </p:txBody>
      </p:sp>
    </p:spTree>
    <p:extLst>
      <p:ext uri="{BB962C8B-B14F-4D97-AF65-F5344CB8AC3E}">
        <p14:creationId xmlns:p14="http://schemas.microsoft.com/office/powerpoint/2010/main" val="1557861447"/>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1154" name="Rectangle 2"/>
          <p:cNvSpPr>
            <a:spLocks noGrp="1" noChangeArrowheads="1"/>
          </p:cNvSpPr>
          <p:nvPr>
            <p:ph type="ctrTitle"/>
          </p:nvPr>
        </p:nvSpPr>
        <p:spPr/>
        <p:txBody>
          <a:bodyPr/>
          <a:lstStyle/>
          <a:p>
            <a:pPr algn="ctr" eaLnBrk="1" hangingPunct="1"/>
            <a:r>
              <a:rPr lang="nl" sz="2800" dirty="0">
                <a:effectLst/>
                <a:latin typeface="Tahoma" charset="0"/>
              </a:rPr>
              <a:t>6.02 Wijzigingen</a:t>
            </a:r>
            <a:r>
              <a:rPr lang="nl" sz="2800" dirty="0">
                <a:effectLst>
                  <a:outerShdw blurRad="38100" dist="38100" dir="2700000" algn="tl">
                    <a:srgbClr val="DDDDDD"/>
                  </a:outerShdw>
                </a:effectLst>
                <a:latin typeface="Tahoma" charset="0"/>
              </a:rPr>
              <a:t> </a:t>
            </a:r>
            <a:endParaRPr lang="nl" sz="1800" b="0" dirty="0">
              <a:effectLst/>
              <a:latin typeface="Tahoma" charset="0"/>
            </a:endParaRPr>
          </a:p>
        </p:txBody>
      </p:sp>
      <p:sp>
        <p:nvSpPr>
          <p:cNvPr id="2" name="Subtitle 1">
            <a:extLst>
              <a:ext uri="{FF2B5EF4-FFF2-40B4-BE49-F238E27FC236}">
                <a16:creationId xmlns:a16="http://schemas.microsoft.com/office/drawing/2014/main" id="{10AED0C4-687D-1547-BAD4-22532A3289F0}"/>
              </a:ext>
            </a:extLst>
          </p:cNvPr>
          <p:cNvSpPr>
            <a:spLocks noGrp="1"/>
          </p:cNvSpPr>
          <p:nvPr>
            <p:ph type="subTitle" idx="1"/>
          </p:nvPr>
        </p:nvSpPr>
        <p:spPr/>
        <p:txBody>
          <a:bodyPr/>
          <a:lstStyle/>
          <a:p>
            <a:r>
              <a:rPr lang="nl-NL" dirty="0">
                <a:effectLst>
                  <a:outerShdw blurRad="38100" dist="38100" dir="2700000" algn="tl">
                    <a:srgbClr val="DDDDDD"/>
                  </a:outerShdw>
                </a:effectLst>
                <a:latin typeface="Tahoma" charset="0"/>
              </a:rPr>
              <a:t>De competentie om de configuratie en de wijzigingen binnen een project te managen (</a:t>
            </a:r>
            <a:r>
              <a:rPr lang="nl" dirty="0">
                <a:latin typeface="Tahoma" charset="0"/>
              </a:rPr>
              <a:t>V33 en V105)</a:t>
            </a:r>
            <a:endParaRPr lang="en-US" dirty="0"/>
          </a:p>
        </p:txBody>
      </p:sp>
      <p:sp>
        <p:nvSpPr>
          <p:cNvPr id="192515"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8A3789D5-E6B5-2044-B097-CADC45A4B0C8}" type="slidenum">
              <a:rPr lang="nl-NL" sz="1400">
                <a:solidFill>
                  <a:schemeClr val="bg1"/>
                </a:solidFill>
                <a:latin typeface="Verdana" charset="0"/>
              </a:rPr>
              <a:pPr algn="r" eaLnBrk="1" hangingPunct="1">
                <a:lnSpc>
                  <a:spcPct val="100000"/>
                </a:lnSpc>
                <a:spcAft>
                  <a:spcPct val="0"/>
                </a:spcAft>
                <a:buClrTx/>
                <a:buFontTx/>
                <a:buNone/>
              </a:pPr>
              <a:t>127</a:t>
            </a:fld>
            <a:endParaRPr lang="nl-NL" sz="1400">
              <a:solidFill>
                <a:schemeClr val="bg1"/>
              </a:solidFill>
              <a:latin typeface="Verdana" charset="0"/>
            </a:endParaRPr>
          </a:p>
        </p:txBody>
      </p:sp>
      <p:sp>
        <p:nvSpPr>
          <p:cNvPr id="3" name="Slide Number Placeholder 2">
            <a:extLst>
              <a:ext uri="{FF2B5EF4-FFF2-40B4-BE49-F238E27FC236}">
                <a16:creationId xmlns:a16="http://schemas.microsoft.com/office/drawing/2014/main" id="{024A8113-234A-CA4D-A5A1-AB4D4041E15B}"/>
              </a:ext>
            </a:extLst>
          </p:cNvPr>
          <p:cNvSpPr>
            <a:spLocks noGrp="1"/>
          </p:cNvSpPr>
          <p:nvPr>
            <p:ph type="sldNum" sz="quarter" idx="10"/>
          </p:nvPr>
        </p:nvSpPr>
        <p:spPr/>
        <p:txBody>
          <a:bodyPr/>
          <a:lstStyle/>
          <a:p>
            <a:fld id="{AC2621BF-E77D-E548-9EEE-B9174F378ACD}" type="slidenum">
              <a:rPr lang="nl-NL" smtClean="0"/>
              <a:pPr/>
              <a:t>127</a:t>
            </a:fld>
            <a:endParaRPr lang="nl-NL" dirty="0"/>
          </a:p>
        </p:txBody>
      </p:sp>
    </p:spTree>
    <p:extLst>
      <p:ext uri="{BB962C8B-B14F-4D97-AF65-F5344CB8AC3E}">
        <p14:creationId xmlns:p14="http://schemas.microsoft.com/office/powerpoint/2010/main" val="2486402216"/>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89252-FB25-A34E-846A-A118AE6AF268}"/>
              </a:ext>
            </a:extLst>
          </p:cNvPr>
          <p:cNvSpPr>
            <a:spLocks noGrp="1"/>
          </p:cNvSpPr>
          <p:nvPr>
            <p:ph type="title"/>
          </p:nvPr>
        </p:nvSpPr>
        <p:spPr/>
        <p:txBody>
          <a:bodyPr/>
          <a:lstStyle/>
          <a:p>
            <a:r>
              <a:rPr lang="nl" dirty="0"/>
              <a:t>Projectissues</a:t>
            </a:r>
            <a:endParaRPr lang="en-US" dirty="0"/>
          </a:p>
        </p:txBody>
      </p:sp>
      <p:sp>
        <p:nvSpPr>
          <p:cNvPr id="194563" name="Rectangle 4"/>
          <p:cNvSpPr>
            <a:spLocks noGrp="1" noChangeArrowheads="1"/>
          </p:cNvSpPr>
          <p:nvPr>
            <p:ph idx="1"/>
          </p:nvPr>
        </p:nvSpPr>
        <p:spPr/>
        <p:txBody>
          <a:bodyPr/>
          <a:lstStyle/>
          <a:p>
            <a:r>
              <a:rPr lang="nl-NL" dirty="0"/>
              <a:t>Wijzigingsverzoek (RFC)</a:t>
            </a:r>
          </a:p>
          <a:p>
            <a:pPr>
              <a:buFont typeface="Arial" panose="020B0604020202020204" pitchFamily="34" charset="0"/>
              <a:buChar char="•"/>
            </a:pPr>
            <a:r>
              <a:rPr lang="nl-NL" dirty="0"/>
              <a:t>Een verzoek om de goedgekeurde scope c.q. configuratiebaseline te wijzigen</a:t>
            </a:r>
          </a:p>
          <a:p>
            <a:endParaRPr lang="nl-NL" dirty="0"/>
          </a:p>
          <a:p>
            <a:r>
              <a:rPr lang="nl-NL" dirty="0"/>
              <a:t>Afwijking van specificatie</a:t>
            </a:r>
          </a:p>
          <a:p>
            <a:pPr>
              <a:buFont typeface="Arial" panose="020B0604020202020204" pitchFamily="34" charset="0"/>
              <a:buChar char="•"/>
            </a:pPr>
            <a:r>
              <a:rPr lang="nl-NL" dirty="0"/>
              <a:t>Als een product dat is/wordt opgeleverd (naar verwachting) niet voldoet, of in het geheel niet wordt opgeleverd (evt. een concessie of </a:t>
            </a:r>
            <a:r>
              <a:rPr lang="nl-NL" dirty="0" err="1"/>
              <a:t>waiver</a:t>
            </a:r>
            <a:r>
              <a:rPr lang="nl-NL" dirty="0"/>
              <a:t>)</a:t>
            </a:r>
          </a:p>
          <a:p>
            <a:endParaRPr lang="nl-NL" dirty="0"/>
          </a:p>
          <a:p>
            <a:r>
              <a:rPr lang="nl-NL" dirty="0"/>
              <a:t>Probleem / zorg</a:t>
            </a:r>
          </a:p>
          <a:p>
            <a:pPr>
              <a:buFont typeface="Arial" panose="020B0604020202020204" pitchFamily="34" charset="0"/>
              <a:buChar char="•"/>
            </a:pPr>
            <a:r>
              <a:rPr lang="nl-NL" dirty="0"/>
              <a:t>Alle overige relevante gebeurtenissen of omstandigheden, die niet waren gepland en waar het management aandacht aan moet besteden</a:t>
            </a:r>
          </a:p>
          <a:p>
            <a:endParaRPr lang="nl-NL" dirty="0"/>
          </a:p>
          <a:p>
            <a:endParaRPr lang="nl-NL" dirty="0"/>
          </a:p>
          <a:p>
            <a:endParaRPr lang="nl-NL" dirty="0"/>
          </a:p>
          <a:p>
            <a:r>
              <a:rPr lang="nl-NL" dirty="0"/>
              <a:t>Probleem of zorg kan soms informeel worden afgehandeld</a:t>
            </a:r>
          </a:p>
          <a:p>
            <a:endParaRPr lang="nl-NL" dirty="0"/>
          </a:p>
          <a:p>
            <a:endParaRPr lang="nl-NL" dirty="0"/>
          </a:p>
        </p:txBody>
      </p:sp>
      <p:sp>
        <p:nvSpPr>
          <p:cNvPr id="2" name="Slide Number Placeholder 1">
            <a:extLst>
              <a:ext uri="{FF2B5EF4-FFF2-40B4-BE49-F238E27FC236}">
                <a16:creationId xmlns:a16="http://schemas.microsoft.com/office/drawing/2014/main" id="{82919175-E174-4349-AE1A-75BAF14591F2}"/>
              </a:ext>
            </a:extLst>
          </p:cNvPr>
          <p:cNvSpPr>
            <a:spLocks noGrp="1"/>
          </p:cNvSpPr>
          <p:nvPr>
            <p:ph type="sldNum" sz="quarter" idx="4"/>
          </p:nvPr>
        </p:nvSpPr>
        <p:spPr/>
        <p:txBody>
          <a:bodyPr/>
          <a:lstStyle/>
          <a:p>
            <a:fld id="{8375054B-0626-094F-AF93-178AFB032A1C}" type="slidenum">
              <a:rPr lang="nl-NL" smtClean="0"/>
              <a:pPr/>
              <a:t>128</a:t>
            </a:fld>
            <a:endParaRPr lang="nl-NL" dirty="0"/>
          </a:p>
        </p:txBody>
      </p:sp>
    </p:spTree>
    <p:extLst>
      <p:ext uri="{BB962C8B-B14F-4D97-AF65-F5344CB8AC3E}">
        <p14:creationId xmlns:p14="http://schemas.microsoft.com/office/powerpoint/2010/main" val="32274105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hoek 27"/>
          <p:cNvSpPr/>
          <p:nvPr/>
        </p:nvSpPr>
        <p:spPr bwMode="auto">
          <a:xfrm>
            <a:off x="1835696" y="2437453"/>
            <a:ext cx="1152128" cy="420047"/>
          </a:xfrm>
          <a:prstGeom prst="rect">
            <a:avLst/>
          </a:prstGeom>
          <a:solidFill>
            <a:schemeClr val="accent1">
              <a:lumMod val="90000"/>
            </a:schemeClr>
          </a:solidFill>
          <a:ln w="9525" cap="flat" cmpd="sng" algn="ctr">
            <a:solidFill>
              <a:srgbClr val="000000"/>
            </a:solidFill>
            <a:prstDash val="solid"/>
            <a:round/>
            <a:headEnd type="none" w="med" len="med"/>
            <a:tailEnd type="none" w="med" len="med"/>
          </a:ln>
          <a:effectLst/>
        </p:spPr>
        <p:txBody>
          <a:bodyPr vert="horz" wrap="square" lIns="90488" tIns="44450" rIns="90488" bIns="44450" numCol="1" rtlCol="0" anchor="b" anchorCtr="0" compatLnSpc="1">
            <a:prstTxWarp prst="textNoShape">
              <a:avLst/>
            </a:prstTxWarp>
          </a:bodyPr>
          <a:lstStyle/>
          <a:p>
            <a:pPr marL="0" marR="0" indent="0" defTabSz="914400" rtl="0" eaLnBrk="0" fontAlgn="base" latinLnBrk="0" hangingPunct="0">
              <a:lnSpc>
                <a:spcPct val="95000"/>
              </a:lnSpc>
              <a:spcBef>
                <a:spcPct val="0"/>
              </a:spcBef>
              <a:spcAft>
                <a:spcPct val="20000"/>
              </a:spcAft>
              <a:buClr>
                <a:schemeClr val="tx2"/>
              </a:buClr>
              <a:buSzTx/>
              <a:buNone/>
              <a:tabLst/>
            </a:pPr>
            <a:r>
              <a:rPr kumimoji="0" lang="nl-NL" sz="1200" b="1" i="0" u="none" strike="noStrike" cap="none" normalizeH="0" baseline="0" dirty="0">
                <a:ln>
                  <a:noFill/>
                </a:ln>
                <a:solidFill>
                  <a:schemeClr val="bg1"/>
                </a:solidFill>
                <a:effectLst/>
                <a:latin typeface="Tahoma" pitchFamily="34" charset="0"/>
              </a:rPr>
              <a:t>Wijzigings-autoriteit</a:t>
            </a:r>
          </a:p>
        </p:txBody>
      </p:sp>
      <p:sp>
        <p:nvSpPr>
          <p:cNvPr id="2" name="Titel 1"/>
          <p:cNvSpPr>
            <a:spLocks noGrp="1"/>
          </p:cNvSpPr>
          <p:nvPr>
            <p:ph type="title"/>
          </p:nvPr>
        </p:nvSpPr>
        <p:spPr/>
        <p:txBody>
          <a:bodyPr/>
          <a:lstStyle/>
          <a:p>
            <a:r>
              <a:rPr lang="nl-NL" dirty="0"/>
              <a:t>Wijzigingsprocedure</a:t>
            </a:r>
          </a:p>
        </p:txBody>
      </p:sp>
      <p:sp>
        <p:nvSpPr>
          <p:cNvPr id="4" name="Rechthoek 3"/>
          <p:cNvSpPr/>
          <p:nvPr/>
        </p:nvSpPr>
        <p:spPr bwMode="auto">
          <a:xfrm>
            <a:off x="2318553" y="1867389"/>
            <a:ext cx="1152128" cy="420047"/>
          </a:xfrm>
          <a:prstGeom prst="rect">
            <a:avLst/>
          </a:prstGeom>
          <a:solidFill>
            <a:schemeClr val="accent1">
              <a:lumMod val="90000"/>
            </a:schemeClr>
          </a:solidFill>
          <a:ln w="9525" cap="flat" cmpd="sng" algn="ctr">
            <a:solidFill>
              <a:srgbClr val="000000"/>
            </a:solid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1200" b="1" i="0" u="none" strike="noStrike" cap="none" normalizeH="0" baseline="0" dirty="0">
                <a:ln>
                  <a:noFill/>
                </a:ln>
                <a:solidFill>
                  <a:schemeClr val="bg1"/>
                </a:solidFill>
                <a:effectLst/>
                <a:latin typeface="Tahoma" pitchFamily="34" charset="0"/>
              </a:rPr>
              <a:t>Senior-gebruiker</a:t>
            </a:r>
          </a:p>
        </p:txBody>
      </p:sp>
      <p:sp>
        <p:nvSpPr>
          <p:cNvPr id="5" name="Rechthoek 4"/>
          <p:cNvSpPr/>
          <p:nvPr/>
        </p:nvSpPr>
        <p:spPr bwMode="auto">
          <a:xfrm>
            <a:off x="3470681" y="1867389"/>
            <a:ext cx="1152128" cy="420047"/>
          </a:xfrm>
          <a:prstGeom prst="rect">
            <a:avLst/>
          </a:prstGeom>
          <a:solidFill>
            <a:schemeClr val="accent1">
              <a:lumMod val="90000"/>
            </a:schemeClr>
          </a:solidFill>
          <a:ln w="9525" cap="flat" cmpd="sng" algn="ctr">
            <a:solidFill>
              <a:srgbClr val="000000"/>
            </a:solid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lang="nl-NL" sz="1200" b="1" dirty="0">
                <a:solidFill>
                  <a:schemeClr val="bg1"/>
                </a:solidFill>
                <a:latin typeface="Tahoma" pitchFamily="34" charset="0"/>
              </a:rPr>
              <a:t>Opdrachtgever</a:t>
            </a:r>
            <a:endParaRPr kumimoji="0" lang="nl-NL" sz="1200" b="1" i="0" u="none" strike="noStrike" cap="none" normalizeH="0" baseline="0" dirty="0">
              <a:ln>
                <a:noFill/>
              </a:ln>
              <a:solidFill>
                <a:schemeClr val="bg1"/>
              </a:solidFill>
              <a:effectLst/>
              <a:latin typeface="Tahoma" pitchFamily="34" charset="0"/>
            </a:endParaRPr>
          </a:p>
        </p:txBody>
      </p:sp>
      <p:sp>
        <p:nvSpPr>
          <p:cNvPr id="6" name="Rechthoek 5"/>
          <p:cNvSpPr/>
          <p:nvPr/>
        </p:nvSpPr>
        <p:spPr bwMode="auto">
          <a:xfrm>
            <a:off x="4622809" y="1867389"/>
            <a:ext cx="1152128" cy="420047"/>
          </a:xfrm>
          <a:prstGeom prst="rect">
            <a:avLst/>
          </a:prstGeom>
          <a:solidFill>
            <a:schemeClr val="accent1">
              <a:lumMod val="90000"/>
            </a:schemeClr>
          </a:solidFill>
          <a:ln w="9525" cap="flat" cmpd="sng" algn="ctr">
            <a:solidFill>
              <a:srgbClr val="000000"/>
            </a:solid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a:buNone/>
            </a:pPr>
            <a:r>
              <a:rPr lang="nl-NL" sz="1200" b="1" dirty="0">
                <a:solidFill>
                  <a:schemeClr val="bg1"/>
                </a:solidFill>
                <a:latin typeface="Tahoma" pitchFamily="34" charset="0"/>
              </a:rPr>
              <a:t>Senior-leverancier</a:t>
            </a:r>
          </a:p>
        </p:txBody>
      </p:sp>
      <p:sp>
        <p:nvSpPr>
          <p:cNvPr id="7" name="Rechthoek 6"/>
          <p:cNvSpPr/>
          <p:nvPr/>
        </p:nvSpPr>
        <p:spPr bwMode="auto">
          <a:xfrm>
            <a:off x="3478232" y="3097527"/>
            <a:ext cx="1152128" cy="420047"/>
          </a:xfrm>
          <a:prstGeom prst="rect">
            <a:avLst/>
          </a:prstGeom>
          <a:solidFill>
            <a:schemeClr val="accent1">
              <a:lumMod val="90000"/>
            </a:schemeClr>
          </a:solidFill>
          <a:ln w="9525" cap="flat" cmpd="sng" algn="ctr">
            <a:solidFill>
              <a:srgbClr val="000000"/>
            </a:solid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1200" b="1" i="0" u="none" strike="noStrike" cap="none" normalizeH="0" baseline="0" dirty="0" err="1">
                <a:ln>
                  <a:noFill/>
                </a:ln>
                <a:solidFill>
                  <a:schemeClr val="bg1"/>
                </a:solidFill>
                <a:effectLst/>
                <a:latin typeface="Tahoma" pitchFamily="34" charset="0"/>
              </a:rPr>
              <a:t>Project-manager</a:t>
            </a:r>
            <a:endParaRPr kumimoji="0" lang="nl-NL" sz="1200" b="1" i="0" u="none" strike="noStrike" cap="none" normalizeH="0" baseline="0" dirty="0">
              <a:ln>
                <a:noFill/>
              </a:ln>
              <a:solidFill>
                <a:schemeClr val="bg1"/>
              </a:solidFill>
              <a:effectLst/>
              <a:latin typeface="Tahoma" pitchFamily="34" charset="0"/>
            </a:endParaRPr>
          </a:p>
        </p:txBody>
      </p:sp>
      <p:sp>
        <p:nvSpPr>
          <p:cNvPr id="8" name="Rechthoek 7"/>
          <p:cNvSpPr/>
          <p:nvPr/>
        </p:nvSpPr>
        <p:spPr bwMode="auto">
          <a:xfrm>
            <a:off x="5220072" y="3757600"/>
            <a:ext cx="1152128" cy="420047"/>
          </a:xfrm>
          <a:prstGeom prst="rect">
            <a:avLst/>
          </a:prstGeom>
          <a:solidFill>
            <a:schemeClr val="accent1">
              <a:lumMod val="90000"/>
            </a:schemeClr>
          </a:solidFill>
          <a:ln w="9525" cap="flat" cmpd="sng" algn="ctr">
            <a:solidFill>
              <a:srgbClr val="000000"/>
            </a:solid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1200" b="1" i="0" u="none" strike="noStrike" cap="none" normalizeH="0" baseline="0" dirty="0">
                <a:ln>
                  <a:noFill/>
                </a:ln>
                <a:solidFill>
                  <a:schemeClr val="bg1"/>
                </a:solidFill>
                <a:effectLst/>
                <a:latin typeface="Tahoma" pitchFamily="34" charset="0"/>
              </a:rPr>
              <a:t>Project-support</a:t>
            </a:r>
          </a:p>
        </p:txBody>
      </p:sp>
      <p:sp>
        <p:nvSpPr>
          <p:cNvPr id="9" name="Rechthoek 8"/>
          <p:cNvSpPr/>
          <p:nvPr/>
        </p:nvSpPr>
        <p:spPr bwMode="auto">
          <a:xfrm>
            <a:off x="1654504" y="4597693"/>
            <a:ext cx="1152128" cy="420047"/>
          </a:xfrm>
          <a:prstGeom prst="rect">
            <a:avLst/>
          </a:prstGeom>
          <a:solidFill>
            <a:schemeClr val="accent1">
              <a:lumMod val="90000"/>
            </a:schemeClr>
          </a:solidFill>
          <a:ln w="9525" cap="flat" cmpd="sng" algn="ctr">
            <a:solidFill>
              <a:srgbClr val="000000"/>
            </a:solid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1200" b="1" i="0" u="none" strike="noStrike" cap="none" normalizeH="0" baseline="0" dirty="0">
                <a:ln>
                  <a:noFill/>
                </a:ln>
                <a:solidFill>
                  <a:schemeClr val="bg1"/>
                </a:solidFill>
                <a:effectLst/>
                <a:latin typeface="Tahoma" pitchFamily="34" charset="0"/>
              </a:rPr>
              <a:t>TM1</a:t>
            </a:r>
          </a:p>
        </p:txBody>
      </p:sp>
      <p:sp>
        <p:nvSpPr>
          <p:cNvPr id="10" name="Rechthoek 9"/>
          <p:cNvSpPr/>
          <p:nvPr/>
        </p:nvSpPr>
        <p:spPr bwMode="auto">
          <a:xfrm>
            <a:off x="3478232" y="4597693"/>
            <a:ext cx="1152128" cy="420047"/>
          </a:xfrm>
          <a:prstGeom prst="rect">
            <a:avLst/>
          </a:prstGeom>
          <a:solidFill>
            <a:schemeClr val="accent1">
              <a:lumMod val="90000"/>
            </a:schemeClr>
          </a:solidFill>
          <a:ln w="9525" cap="flat" cmpd="sng" algn="ctr">
            <a:solidFill>
              <a:srgbClr val="000000"/>
            </a:solid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1200" b="1" i="0" u="none" strike="noStrike" cap="none" normalizeH="0" baseline="0" dirty="0">
                <a:ln>
                  <a:noFill/>
                </a:ln>
                <a:solidFill>
                  <a:schemeClr val="bg1"/>
                </a:solidFill>
                <a:effectLst/>
                <a:latin typeface="Tahoma" pitchFamily="34" charset="0"/>
              </a:rPr>
              <a:t>TM2</a:t>
            </a:r>
          </a:p>
        </p:txBody>
      </p:sp>
      <p:sp>
        <p:nvSpPr>
          <p:cNvPr id="11" name="Rechthoek 10"/>
          <p:cNvSpPr/>
          <p:nvPr/>
        </p:nvSpPr>
        <p:spPr bwMode="auto">
          <a:xfrm>
            <a:off x="5325488" y="4597693"/>
            <a:ext cx="1152128" cy="420047"/>
          </a:xfrm>
          <a:prstGeom prst="rect">
            <a:avLst/>
          </a:prstGeom>
          <a:solidFill>
            <a:schemeClr val="accent1">
              <a:lumMod val="90000"/>
            </a:schemeClr>
          </a:solidFill>
          <a:ln w="9525" cap="flat" cmpd="sng" algn="ctr">
            <a:solidFill>
              <a:srgbClr val="000000"/>
            </a:solid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1200" b="1" i="0" u="none" strike="noStrike" cap="none" normalizeH="0" baseline="0" dirty="0">
                <a:ln>
                  <a:noFill/>
                </a:ln>
                <a:solidFill>
                  <a:schemeClr val="bg1"/>
                </a:solidFill>
                <a:effectLst/>
                <a:latin typeface="Tahoma" pitchFamily="34" charset="0"/>
              </a:rPr>
              <a:t>TM3</a:t>
            </a:r>
          </a:p>
        </p:txBody>
      </p:sp>
      <p:cxnSp>
        <p:nvCxnSpPr>
          <p:cNvPr id="15" name="Gebogen verbindingslijn 14"/>
          <p:cNvCxnSpPr>
            <a:stCxn id="7" idx="2"/>
          </p:cNvCxnSpPr>
          <p:nvPr/>
        </p:nvCxnSpPr>
        <p:spPr bwMode="auto">
          <a:xfrm rot="16200000" flipH="1">
            <a:off x="4405335" y="3166534"/>
            <a:ext cx="450050" cy="1152128"/>
          </a:xfrm>
          <a:prstGeom prst="bentConnector2">
            <a:avLst/>
          </a:prstGeom>
          <a:noFill/>
          <a:ln w="9525" cap="flat" cmpd="sng" algn="ctr">
            <a:solidFill>
              <a:srgbClr val="000000"/>
            </a:solidFill>
            <a:prstDash val="solid"/>
            <a:round/>
            <a:headEnd type="none" w="med" len="med"/>
            <a:tailEnd type="none" w="med" len="med"/>
          </a:ln>
          <a:effectLst/>
        </p:spPr>
      </p:cxnSp>
      <p:cxnSp>
        <p:nvCxnSpPr>
          <p:cNvPr id="17" name="Gebogen verbindingslijn 16"/>
          <p:cNvCxnSpPr/>
          <p:nvPr/>
        </p:nvCxnSpPr>
        <p:spPr bwMode="auto">
          <a:xfrm rot="5400000" flipH="1" flipV="1">
            <a:off x="4050177" y="2761489"/>
            <a:ext cx="10583" cy="3672408"/>
          </a:xfrm>
          <a:prstGeom prst="bentConnector3">
            <a:avLst>
              <a:gd name="adj1" fmla="val 1800000"/>
            </a:avLst>
          </a:prstGeom>
          <a:noFill/>
          <a:ln w="9525" cap="flat" cmpd="sng" algn="ctr">
            <a:solidFill>
              <a:srgbClr val="000000"/>
            </a:solidFill>
            <a:prstDash val="solid"/>
            <a:round/>
            <a:headEnd type="none" w="med" len="med"/>
            <a:tailEnd type="none" w="med" len="med"/>
          </a:ln>
          <a:effectLst/>
        </p:spPr>
      </p:cxnSp>
      <p:cxnSp>
        <p:nvCxnSpPr>
          <p:cNvPr id="19" name="Rechte verbindingslijn 18"/>
          <p:cNvCxnSpPr>
            <a:stCxn id="7" idx="2"/>
          </p:cNvCxnSpPr>
          <p:nvPr/>
        </p:nvCxnSpPr>
        <p:spPr bwMode="auto">
          <a:xfrm>
            <a:off x="4054296" y="3517573"/>
            <a:ext cx="0" cy="1080120"/>
          </a:xfrm>
          <a:prstGeom prst="line">
            <a:avLst/>
          </a:prstGeom>
          <a:noFill/>
          <a:ln w="9525" cap="flat" cmpd="sng" algn="ctr">
            <a:solidFill>
              <a:srgbClr val="000000"/>
            </a:solidFill>
            <a:prstDash val="solid"/>
            <a:round/>
            <a:headEnd type="none" w="med" len="med"/>
            <a:tailEnd type="none" w="med" len="med"/>
          </a:ln>
          <a:effectLst/>
        </p:spPr>
      </p:cxnSp>
      <p:cxnSp>
        <p:nvCxnSpPr>
          <p:cNvPr id="21" name="Rechte verbindingslijn 20"/>
          <p:cNvCxnSpPr>
            <a:stCxn id="5" idx="2"/>
            <a:endCxn id="7" idx="0"/>
          </p:cNvCxnSpPr>
          <p:nvPr/>
        </p:nvCxnSpPr>
        <p:spPr bwMode="auto">
          <a:xfrm>
            <a:off x="4046745" y="2287436"/>
            <a:ext cx="7551" cy="810091"/>
          </a:xfrm>
          <a:prstGeom prst="line">
            <a:avLst/>
          </a:prstGeom>
          <a:noFill/>
          <a:ln w="9525" cap="flat" cmpd="sng" algn="ctr">
            <a:solidFill>
              <a:srgbClr val="000000"/>
            </a:solidFill>
            <a:prstDash val="solid"/>
            <a:round/>
            <a:headEnd type="none" w="med" len="med"/>
            <a:tailEnd type="none" w="med" len="med"/>
          </a:ln>
          <a:effectLst/>
        </p:spPr>
      </p:cxnSp>
      <p:sp>
        <p:nvSpPr>
          <p:cNvPr id="37" name="Tekstvak 36"/>
          <p:cNvSpPr txBox="1"/>
          <p:nvPr/>
        </p:nvSpPr>
        <p:spPr>
          <a:xfrm>
            <a:off x="7092280" y="3714482"/>
            <a:ext cx="2051720" cy="267766"/>
          </a:xfrm>
          <a:prstGeom prst="rect">
            <a:avLst/>
          </a:prstGeom>
          <a:noFill/>
        </p:spPr>
        <p:txBody>
          <a:bodyPr wrap="square" rtlCol="0">
            <a:spAutoFit/>
          </a:bodyPr>
          <a:lstStyle/>
          <a:p>
            <a:pPr marL="180975" indent="-180975" algn="l">
              <a:buNone/>
            </a:pPr>
            <a:r>
              <a:rPr lang="nl-NL" sz="1200" dirty="0">
                <a:solidFill>
                  <a:srgbClr val="000000"/>
                </a:solidFill>
              </a:rPr>
              <a:t>2. Registreren </a:t>
            </a:r>
          </a:p>
        </p:txBody>
      </p:sp>
      <p:sp>
        <p:nvSpPr>
          <p:cNvPr id="38" name="Tekstvak 37"/>
          <p:cNvSpPr txBox="1"/>
          <p:nvPr/>
        </p:nvSpPr>
        <p:spPr>
          <a:xfrm>
            <a:off x="7092280" y="3877614"/>
            <a:ext cx="1584176" cy="267766"/>
          </a:xfrm>
          <a:prstGeom prst="rect">
            <a:avLst/>
          </a:prstGeom>
          <a:noFill/>
        </p:spPr>
        <p:txBody>
          <a:bodyPr wrap="square" rtlCol="0">
            <a:spAutoFit/>
          </a:bodyPr>
          <a:lstStyle/>
          <a:p>
            <a:pPr marL="180975" indent="-180975" algn="l">
              <a:buNone/>
            </a:pPr>
            <a:r>
              <a:rPr lang="nl-NL" sz="1200" dirty="0">
                <a:solidFill>
                  <a:srgbClr val="000000"/>
                </a:solidFill>
              </a:rPr>
              <a:t>3. Bepalen impact</a:t>
            </a:r>
          </a:p>
        </p:txBody>
      </p:sp>
      <p:sp>
        <p:nvSpPr>
          <p:cNvPr id="39" name="Tekstvak 38"/>
          <p:cNvSpPr txBox="1"/>
          <p:nvPr/>
        </p:nvSpPr>
        <p:spPr>
          <a:xfrm>
            <a:off x="7092280" y="4057634"/>
            <a:ext cx="2160240" cy="267766"/>
          </a:xfrm>
          <a:prstGeom prst="rect">
            <a:avLst/>
          </a:prstGeom>
          <a:noFill/>
        </p:spPr>
        <p:txBody>
          <a:bodyPr wrap="square" rtlCol="0">
            <a:spAutoFit/>
          </a:bodyPr>
          <a:lstStyle/>
          <a:p>
            <a:pPr marL="180975" indent="-180975" algn="l">
              <a:buNone/>
            </a:pPr>
            <a:r>
              <a:rPr lang="nl-NL" sz="1200" dirty="0">
                <a:solidFill>
                  <a:srgbClr val="000000"/>
                </a:solidFill>
              </a:rPr>
              <a:t>4. Bepalen prioriteit </a:t>
            </a:r>
          </a:p>
        </p:txBody>
      </p:sp>
      <p:cxnSp>
        <p:nvCxnSpPr>
          <p:cNvPr id="46" name="Rechte verbindingslijn met pijl 45"/>
          <p:cNvCxnSpPr/>
          <p:nvPr/>
        </p:nvCxnSpPr>
        <p:spPr bwMode="auto">
          <a:xfrm>
            <a:off x="4572000" y="3629648"/>
            <a:ext cx="432048" cy="187958"/>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47" name="Rechte verbindingslijn met pijl 46"/>
          <p:cNvCxnSpPr/>
          <p:nvPr/>
        </p:nvCxnSpPr>
        <p:spPr bwMode="auto">
          <a:xfrm>
            <a:off x="4716016" y="3569642"/>
            <a:ext cx="432048" cy="187958"/>
          </a:xfrm>
          <a:prstGeom prst="straightConnector1">
            <a:avLst/>
          </a:prstGeom>
          <a:noFill/>
          <a:ln w="9525" cap="flat" cmpd="sng" algn="ctr">
            <a:solidFill>
              <a:srgbClr val="FF0000"/>
            </a:solidFill>
            <a:prstDash val="solid"/>
            <a:round/>
            <a:headEnd type="triangle" w="med" len="med"/>
            <a:tailEnd type="none" w="med" len="med"/>
          </a:ln>
          <a:effectLst/>
        </p:spPr>
      </p:cxnSp>
      <p:cxnSp>
        <p:nvCxnSpPr>
          <p:cNvPr id="48" name="Rechte verbindingslijn met pijl 47"/>
          <p:cNvCxnSpPr/>
          <p:nvPr/>
        </p:nvCxnSpPr>
        <p:spPr bwMode="auto">
          <a:xfrm>
            <a:off x="3059832" y="2901629"/>
            <a:ext cx="432048" cy="187958"/>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49" name="Rechte verbindingslijn met pijl 48"/>
          <p:cNvCxnSpPr/>
          <p:nvPr/>
        </p:nvCxnSpPr>
        <p:spPr bwMode="auto">
          <a:xfrm>
            <a:off x="2987824" y="2961637"/>
            <a:ext cx="432048" cy="187958"/>
          </a:xfrm>
          <a:prstGeom prst="straightConnector1">
            <a:avLst/>
          </a:prstGeom>
          <a:noFill/>
          <a:ln w="9525" cap="flat" cmpd="sng" algn="ctr">
            <a:solidFill>
              <a:srgbClr val="FF0000"/>
            </a:solidFill>
            <a:prstDash val="solid"/>
            <a:round/>
            <a:headEnd type="triangle" w="med" len="med"/>
            <a:tailEnd type="none" w="med" len="med"/>
          </a:ln>
          <a:effectLst/>
        </p:spPr>
      </p:cxnSp>
      <p:sp>
        <p:nvSpPr>
          <p:cNvPr id="50" name="Tekstvak 49"/>
          <p:cNvSpPr txBox="1"/>
          <p:nvPr/>
        </p:nvSpPr>
        <p:spPr>
          <a:xfrm>
            <a:off x="107504" y="2333749"/>
            <a:ext cx="1728192" cy="267766"/>
          </a:xfrm>
          <a:prstGeom prst="rect">
            <a:avLst/>
          </a:prstGeom>
          <a:noFill/>
        </p:spPr>
        <p:txBody>
          <a:bodyPr wrap="square" rtlCol="0">
            <a:spAutoFit/>
          </a:bodyPr>
          <a:lstStyle/>
          <a:p>
            <a:pPr marL="180975" indent="-180975" algn="l">
              <a:buNone/>
            </a:pPr>
            <a:r>
              <a:rPr lang="nl-NL" sz="1200" dirty="0">
                <a:solidFill>
                  <a:srgbClr val="000000"/>
                </a:solidFill>
              </a:rPr>
              <a:t>5. Wijzigingsautoriteit</a:t>
            </a:r>
          </a:p>
        </p:txBody>
      </p:sp>
      <p:sp>
        <p:nvSpPr>
          <p:cNvPr id="51" name="Tekstvak 50"/>
          <p:cNvSpPr txBox="1"/>
          <p:nvPr/>
        </p:nvSpPr>
        <p:spPr>
          <a:xfrm>
            <a:off x="107504" y="2617473"/>
            <a:ext cx="1728192" cy="443198"/>
          </a:xfrm>
          <a:prstGeom prst="rect">
            <a:avLst/>
          </a:prstGeom>
          <a:noFill/>
        </p:spPr>
        <p:txBody>
          <a:bodyPr wrap="square" rtlCol="0">
            <a:spAutoFit/>
          </a:bodyPr>
          <a:lstStyle/>
          <a:p>
            <a:pPr marL="180975" indent="-180975" algn="l">
              <a:buNone/>
            </a:pPr>
            <a:r>
              <a:rPr lang="nl-NL" sz="1200" dirty="0">
                <a:solidFill>
                  <a:srgbClr val="000000"/>
                </a:solidFill>
              </a:rPr>
              <a:t>6. Eigen wijzigingsbudget</a:t>
            </a:r>
          </a:p>
        </p:txBody>
      </p:sp>
      <p:sp>
        <p:nvSpPr>
          <p:cNvPr id="52" name="Gekromde PIJL-OMLAAG 51"/>
          <p:cNvSpPr/>
          <p:nvPr/>
        </p:nvSpPr>
        <p:spPr bwMode="auto">
          <a:xfrm rot="19778616">
            <a:off x="1934829" y="1698366"/>
            <a:ext cx="767876" cy="196328"/>
          </a:xfrm>
          <a:prstGeom prst="curvedDownArrow">
            <a:avLst>
              <a:gd name="adj1" fmla="val 25000"/>
              <a:gd name="adj2" fmla="val 50000"/>
              <a:gd name="adj3" fmla="val 26761"/>
            </a:avLst>
          </a:prstGeom>
          <a:solidFill>
            <a:schemeClr val="bg2"/>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1200" b="1" i="0" u="none" strike="noStrike" cap="none" normalizeH="0" baseline="0">
              <a:ln>
                <a:noFill/>
              </a:ln>
              <a:solidFill>
                <a:schemeClr val="tx2"/>
              </a:solidFill>
              <a:effectLst/>
              <a:latin typeface="Tahoma" pitchFamily="34" charset="0"/>
            </a:endParaRPr>
          </a:p>
        </p:txBody>
      </p:sp>
      <p:sp>
        <p:nvSpPr>
          <p:cNvPr id="53" name="Gekromde PIJL-OMLAAG 52"/>
          <p:cNvSpPr/>
          <p:nvPr/>
        </p:nvSpPr>
        <p:spPr bwMode="auto">
          <a:xfrm>
            <a:off x="2920987" y="1567356"/>
            <a:ext cx="767876" cy="196328"/>
          </a:xfrm>
          <a:prstGeom prst="curvedDownArrow">
            <a:avLst>
              <a:gd name="adj1" fmla="val 25000"/>
              <a:gd name="adj2" fmla="val 50000"/>
              <a:gd name="adj3" fmla="val 26761"/>
            </a:avLst>
          </a:prstGeom>
          <a:solidFill>
            <a:schemeClr val="bg2"/>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1200" b="1" i="0" u="none" strike="noStrike" cap="none" normalizeH="0" baseline="0">
              <a:ln>
                <a:noFill/>
              </a:ln>
              <a:solidFill>
                <a:schemeClr val="tx2"/>
              </a:solidFill>
              <a:effectLst/>
              <a:latin typeface="Tahoma" pitchFamily="34" charset="0"/>
            </a:endParaRPr>
          </a:p>
        </p:txBody>
      </p:sp>
      <p:sp>
        <p:nvSpPr>
          <p:cNvPr id="54" name="Tekstvak 53"/>
          <p:cNvSpPr txBox="1"/>
          <p:nvPr/>
        </p:nvSpPr>
        <p:spPr>
          <a:xfrm>
            <a:off x="467544" y="1760153"/>
            <a:ext cx="1728192" cy="443198"/>
          </a:xfrm>
          <a:prstGeom prst="rect">
            <a:avLst/>
          </a:prstGeom>
          <a:noFill/>
        </p:spPr>
        <p:txBody>
          <a:bodyPr wrap="square" rtlCol="0">
            <a:spAutoFit/>
          </a:bodyPr>
          <a:lstStyle/>
          <a:p>
            <a:pPr marL="180975" indent="-180975" algn="l">
              <a:buNone/>
            </a:pPr>
            <a:r>
              <a:rPr lang="nl-NL" sz="1200" dirty="0">
                <a:solidFill>
                  <a:srgbClr val="000000"/>
                </a:solidFill>
              </a:rPr>
              <a:t>7. Aparte escalatieniveaus</a:t>
            </a:r>
          </a:p>
        </p:txBody>
      </p:sp>
      <p:grpSp>
        <p:nvGrpSpPr>
          <p:cNvPr id="18" name="Groep 17"/>
          <p:cNvGrpSpPr/>
          <p:nvPr/>
        </p:nvGrpSpPr>
        <p:grpSpPr>
          <a:xfrm>
            <a:off x="251520" y="2917507"/>
            <a:ext cx="5270896" cy="1620180"/>
            <a:chOff x="-338856" y="3501008"/>
            <a:chExt cx="5270896" cy="1944216"/>
          </a:xfrm>
        </p:grpSpPr>
        <p:grpSp>
          <p:nvGrpSpPr>
            <p:cNvPr id="69" name="Groep 68"/>
            <p:cNvGrpSpPr/>
            <p:nvPr/>
          </p:nvGrpSpPr>
          <p:grpSpPr>
            <a:xfrm>
              <a:off x="683568" y="3764287"/>
              <a:ext cx="4248472" cy="1680937"/>
              <a:chOff x="971600" y="3764287"/>
              <a:chExt cx="4248472" cy="1680937"/>
            </a:xfrm>
          </p:grpSpPr>
          <p:cxnSp>
            <p:nvCxnSpPr>
              <p:cNvPr id="27" name="Rechte verbindingslijn met pijl 26"/>
              <p:cNvCxnSpPr/>
              <p:nvPr/>
            </p:nvCxnSpPr>
            <p:spPr bwMode="auto">
              <a:xfrm>
                <a:off x="971600" y="4149080"/>
                <a:ext cx="936104" cy="1296144"/>
              </a:xfrm>
              <a:prstGeom prst="straightConnector1">
                <a:avLst/>
              </a:prstGeom>
              <a:noFill/>
              <a:ln w="9525" cap="flat" cmpd="sng" algn="ctr">
                <a:solidFill>
                  <a:srgbClr val="002060"/>
                </a:solidFill>
                <a:prstDash val="solid"/>
                <a:round/>
                <a:headEnd type="none" w="med" len="med"/>
                <a:tailEnd type="arrow"/>
              </a:ln>
              <a:effectLst/>
            </p:spPr>
          </p:cxnSp>
          <p:cxnSp>
            <p:nvCxnSpPr>
              <p:cNvPr id="23" name="Rechte verbindingslijn met pijl 22"/>
              <p:cNvCxnSpPr/>
              <p:nvPr/>
            </p:nvCxnSpPr>
            <p:spPr bwMode="auto">
              <a:xfrm>
                <a:off x="1345288" y="3969060"/>
                <a:ext cx="2362616" cy="1476164"/>
              </a:xfrm>
              <a:prstGeom prst="straightConnector1">
                <a:avLst/>
              </a:prstGeom>
              <a:noFill/>
              <a:ln w="9525" cap="flat" cmpd="sng" algn="ctr">
                <a:solidFill>
                  <a:srgbClr val="002060"/>
                </a:solidFill>
                <a:prstDash val="solid"/>
                <a:round/>
                <a:headEnd type="none" w="med" len="med"/>
                <a:tailEnd type="arrow"/>
              </a:ln>
              <a:effectLst/>
            </p:spPr>
          </p:cxnSp>
          <p:cxnSp>
            <p:nvCxnSpPr>
              <p:cNvPr id="25" name="Rechte verbindingslijn met pijl 24"/>
              <p:cNvCxnSpPr/>
              <p:nvPr/>
            </p:nvCxnSpPr>
            <p:spPr bwMode="auto">
              <a:xfrm>
                <a:off x="1619672" y="3764287"/>
                <a:ext cx="3600400" cy="1680937"/>
              </a:xfrm>
              <a:prstGeom prst="straightConnector1">
                <a:avLst/>
              </a:prstGeom>
              <a:noFill/>
              <a:ln w="9525" cap="flat" cmpd="sng" algn="ctr">
                <a:solidFill>
                  <a:srgbClr val="002060"/>
                </a:solidFill>
                <a:prstDash val="solid"/>
                <a:round/>
                <a:headEnd type="none" w="med" len="med"/>
                <a:tailEnd type="arrow"/>
              </a:ln>
              <a:effectLst/>
            </p:spPr>
          </p:cxnSp>
        </p:grpSp>
        <p:sp>
          <p:nvSpPr>
            <p:cNvPr id="42" name="Tekstvak 41"/>
            <p:cNvSpPr txBox="1"/>
            <p:nvPr/>
          </p:nvSpPr>
          <p:spPr>
            <a:xfrm>
              <a:off x="-338856" y="3501008"/>
              <a:ext cx="1862992" cy="952877"/>
            </a:xfrm>
            <a:prstGeom prst="rect">
              <a:avLst/>
            </a:prstGeom>
            <a:noFill/>
          </p:spPr>
          <p:txBody>
            <a:bodyPr wrap="square" rtlCol="0">
              <a:spAutoFit/>
            </a:bodyPr>
            <a:lstStyle/>
            <a:p>
              <a:pPr algn="l">
                <a:buNone/>
              </a:pPr>
              <a:r>
                <a:rPr lang="nl-NL" sz="1200" dirty="0">
                  <a:solidFill>
                    <a:srgbClr val="000000"/>
                  </a:solidFill>
                </a:rPr>
                <a:t>Alle teamleden worden benaderd om wijzigingen door te voeren.</a:t>
              </a:r>
            </a:p>
          </p:txBody>
        </p:sp>
      </p:grpSp>
      <p:grpSp>
        <p:nvGrpSpPr>
          <p:cNvPr id="35" name="Groep 34"/>
          <p:cNvGrpSpPr/>
          <p:nvPr/>
        </p:nvGrpSpPr>
        <p:grpSpPr>
          <a:xfrm>
            <a:off x="324090" y="2497460"/>
            <a:ext cx="8640398" cy="2040227"/>
            <a:chOff x="324090" y="2996952"/>
            <a:chExt cx="8640398" cy="2448272"/>
          </a:xfrm>
        </p:grpSpPr>
        <p:grpSp>
          <p:nvGrpSpPr>
            <p:cNvPr id="31" name="Groep 30"/>
            <p:cNvGrpSpPr/>
            <p:nvPr/>
          </p:nvGrpSpPr>
          <p:grpSpPr>
            <a:xfrm>
              <a:off x="1104312" y="2996952"/>
              <a:ext cx="7860176" cy="2448272"/>
              <a:chOff x="1104312" y="2996952"/>
              <a:chExt cx="7860176" cy="2448272"/>
            </a:xfrm>
          </p:grpSpPr>
          <p:grpSp>
            <p:nvGrpSpPr>
              <p:cNvPr id="59" name="Groep 58"/>
              <p:cNvGrpSpPr/>
              <p:nvPr/>
            </p:nvGrpSpPr>
            <p:grpSpPr>
              <a:xfrm>
                <a:off x="1104312" y="2996952"/>
                <a:ext cx="7860176" cy="2448272"/>
                <a:chOff x="1104312" y="2996952"/>
                <a:chExt cx="7860176" cy="2448272"/>
              </a:xfrm>
            </p:grpSpPr>
            <p:cxnSp>
              <p:nvCxnSpPr>
                <p:cNvPr id="30" name="Rechte verbindingslijn met pijl 29"/>
                <p:cNvCxnSpPr/>
                <p:nvPr/>
              </p:nvCxnSpPr>
              <p:spPr bwMode="auto">
                <a:xfrm flipV="1">
                  <a:off x="5004048" y="2996952"/>
                  <a:ext cx="2232248" cy="720080"/>
                </a:xfrm>
                <a:prstGeom prst="straightConnector1">
                  <a:avLst/>
                </a:prstGeom>
                <a:noFill/>
                <a:ln w="9525" cap="flat" cmpd="sng" algn="ctr">
                  <a:solidFill>
                    <a:srgbClr val="FF0000"/>
                  </a:solidFill>
                  <a:prstDash val="solid"/>
                  <a:round/>
                  <a:headEnd type="triangle" w="med" len="med"/>
                  <a:tailEnd type="none" w="med" len="med"/>
                </a:ln>
                <a:effectLst/>
              </p:spPr>
            </p:cxnSp>
            <p:cxnSp>
              <p:nvCxnSpPr>
                <p:cNvPr id="32" name="Rechte verbindingslijn met pijl 31"/>
                <p:cNvCxnSpPr/>
                <p:nvPr/>
              </p:nvCxnSpPr>
              <p:spPr bwMode="auto">
                <a:xfrm flipH="1">
                  <a:off x="5004048" y="3573016"/>
                  <a:ext cx="2232248" cy="288032"/>
                </a:xfrm>
                <a:prstGeom prst="straightConnector1">
                  <a:avLst/>
                </a:prstGeom>
                <a:noFill/>
                <a:ln w="9525" cap="flat" cmpd="sng" algn="ctr">
                  <a:solidFill>
                    <a:srgbClr val="FF0000"/>
                  </a:solidFill>
                  <a:prstDash val="solid"/>
                  <a:round/>
                  <a:headEnd type="none" w="med" len="med"/>
                  <a:tailEnd type="triangle" w="med" len="med"/>
                </a:ln>
                <a:effectLst/>
              </p:spPr>
            </p:cxnSp>
            <p:cxnSp>
              <p:nvCxnSpPr>
                <p:cNvPr id="34" name="Rechte verbindingslijn met pijl 33"/>
                <p:cNvCxnSpPr/>
                <p:nvPr/>
              </p:nvCxnSpPr>
              <p:spPr bwMode="auto">
                <a:xfrm flipH="1" flipV="1">
                  <a:off x="5004048" y="3969060"/>
                  <a:ext cx="2160240" cy="180020"/>
                </a:xfrm>
                <a:prstGeom prst="straightConnector1">
                  <a:avLst/>
                </a:prstGeom>
                <a:noFill/>
                <a:ln w="9525" cap="flat" cmpd="sng" algn="ctr">
                  <a:solidFill>
                    <a:srgbClr val="FF0000"/>
                  </a:solidFill>
                  <a:prstDash val="solid"/>
                  <a:round/>
                  <a:headEnd type="none" w="med" len="med"/>
                  <a:tailEnd type="triangle" w="med" len="med"/>
                </a:ln>
                <a:effectLst/>
              </p:spPr>
            </p:cxnSp>
            <p:sp>
              <p:nvSpPr>
                <p:cNvPr id="36" name="Tekstvak 35"/>
                <p:cNvSpPr txBox="1"/>
                <p:nvPr/>
              </p:nvSpPr>
              <p:spPr>
                <a:xfrm>
                  <a:off x="7092280" y="3176972"/>
                  <a:ext cx="1872208" cy="531838"/>
                </a:xfrm>
                <a:prstGeom prst="rect">
                  <a:avLst/>
                </a:prstGeom>
                <a:noFill/>
              </p:spPr>
              <p:txBody>
                <a:bodyPr wrap="square" rtlCol="0">
                  <a:spAutoFit/>
                </a:bodyPr>
                <a:lstStyle/>
                <a:p>
                  <a:pPr marL="180975" indent="-180975" algn="l">
                    <a:buNone/>
                  </a:pPr>
                  <a:r>
                    <a:rPr lang="nl-NL" sz="1200" dirty="0">
                      <a:solidFill>
                        <a:srgbClr val="000000"/>
                      </a:solidFill>
                    </a:rPr>
                    <a:t>1.  Centraal aanmelden wijzigingsverzoeken</a:t>
                  </a:r>
                </a:p>
              </p:txBody>
            </p:sp>
            <p:grpSp>
              <p:nvGrpSpPr>
                <p:cNvPr id="58" name="Groep 57"/>
                <p:cNvGrpSpPr/>
                <p:nvPr/>
              </p:nvGrpSpPr>
              <p:grpSpPr>
                <a:xfrm>
                  <a:off x="1104312" y="3645024"/>
                  <a:ext cx="4392488" cy="1800200"/>
                  <a:chOff x="1104312" y="3645024"/>
                  <a:chExt cx="4392488" cy="1800200"/>
                </a:xfrm>
              </p:grpSpPr>
              <p:cxnSp>
                <p:nvCxnSpPr>
                  <p:cNvPr id="57" name="Rechte verbindingslijn met pijl 56"/>
                  <p:cNvCxnSpPr/>
                  <p:nvPr/>
                </p:nvCxnSpPr>
                <p:spPr bwMode="auto">
                  <a:xfrm>
                    <a:off x="1104312" y="3969060"/>
                    <a:ext cx="1080120" cy="1476164"/>
                  </a:xfrm>
                  <a:prstGeom prst="straightConnector1">
                    <a:avLst/>
                  </a:prstGeom>
                  <a:noFill/>
                  <a:ln w="38100" cap="flat" cmpd="sng" algn="ctr">
                    <a:solidFill>
                      <a:schemeClr val="bg1"/>
                    </a:solidFill>
                    <a:prstDash val="solid"/>
                    <a:round/>
                    <a:headEnd type="none" w="med" len="med"/>
                    <a:tailEnd type="arrow"/>
                  </a:ln>
                  <a:effectLst/>
                </p:spPr>
              </p:cxnSp>
              <p:cxnSp>
                <p:nvCxnSpPr>
                  <p:cNvPr id="55" name="Rechte verbindingslijn met pijl 54"/>
                  <p:cNvCxnSpPr/>
                  <p:nvPr/>
                </p:nvCxnSpPr>
                <p:spPr bwMode="auto">
                  <a:xfrm>
                    <a:off x="1608368" y="3861048"/>
                    <a:ext cx="2389912" cy="1584176"/>
                  </a:xfrm>
                  <a:prstGeom prst="straightConnector1">
                    <a:avLst/>
                  </a:prstGeom>
                  <a:noFill/>
                  <a:ln w="38100" cap="flat" cmpd="sng" algn="ctr">
                    <a:solidFill>
                      <a:schemeClr val="bg1"/>
                    </a:solidFill>
                    <a:prstDash val="solid"/>
                    <a:round/>
                    <a:headEnd type="none" w="med" len="med"/>
                    <a:tailEnd type="arrow"/>
                  </a:ln>
                  <a:effectLst/>
                </p:spPr>
              </p:cxnSp>
              <p:cxnSp>
                <p:nvCxnSpPr>
                  <p:cNvPr id="56" name="Rechte verbindingslijn met pijl 55"/>
                  <p:cNvCxnSpPr/>
                  <p:nvPr/>
                </p:nvCxnSpPr>
                <p:spPr bwMode="auto">
                  <a:xfrm>
                    <a:off x="1608368" y="3645024"/>
                    <a:ext cx="3888432" cy="1800200"/>
                  </a:xfrm>
                  <a:prstGeom prst="straightConnector1">
                    <a:avLst/>
                  </a:prstGeom>
                  <a:noFill/>
                  <a:ln w="38100" cap="flat" cmpd="sng" algn="ctr">
                    <a:solidFill>
                      <a:schemeClr val="bg1"/>
                    </a:solidFill>
                    <a:prstDash val="solid"/>
                    <a:round/>
                    <a:headEnd type="none" w="med" len="med"/>
                    <a:tailEnd type="arrow"/>
                  </a:ln>
                  <a:effectLst/>
                </p:spPr>
              </p:cxnSp>
            </p:grpSp>
          </p:grpSp>
          <p:cxnSp>
            <p:nvCxnSpPr>
              <p:cNvPr id="16" name="Rechte verbindingslijn met pijl 15"/>
              <p:cNvCxnSpPr/>
              <p:nvPr/>
            </p:nvCxnSpPr>
            <p:spPr bwMode="auto">
              <a:xfrm>
                <a:off x="1273944" y="4149080"/>
                <a:ext cx="921792" cy="1296144"/>
              </a:xfrm>
              <a:prstGeom prst="straightConnector1">
                <a:avLst/>
              </a:prstGeom>
              <a:solidFill>
                <a:schemeClr val="accent1"/>
              </a:solidFill>
              <a:ln w="5715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Rechte verbindingslijn met pijl 23"/>
              <p:cNvCxnSpPr/>
              <p:nvPr/>
            </p:nvCxnSpPr>
            <p:spPr bwMode="auto">
              <a:xfrm>
                <a:off x="1654504" y="3969060"/>
                <a:ext cx="2355744" cy="1476164"/>
              </a:xfrm>
              <a:prstGeom prst="straightConnector1">
                <a:avLst/>
              </a:prstGeom>
              <a:solidFill>
                <a:schemeClr val="accent1"/>
              </a:solidFill>
              <a:ln w="5715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Rechte verbindingslijn met pijl 28"/>
              <p:cNvCxnSpPr/>
              <p:nvPr/>
            </p:nvCxnSpPr>
            <p:spPr bwMode="auto">
              <a:xfrm>
                <a:off x="1946976" y="3779514"/>
                <a:ext cx="3575440" cy="1665710"/>
              </a:xfrm>
              <a:prstGeom prst="straightConnector1">
                <a:avLst/>
              </a:prstGeom>
              <a:solidFill>
                <a:schemeClr val="accent1"/>
              </a:solidFill>
              <a:ln w="5715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33" name="Rechthoek 32"/>
            <p:cNvSpPr/>
            <p:nvPr/>
          </p:nvSpPr>
          <p:spPr bwMode="auto">
            <a:xfrm>
              <a:off x="324090" y="3573578"/>
              <a:ext cx="1584176" cy="648072"/>
            </a:xfrm>
            <a:prstGeom prst="rect">
              <a:avLst/>
            </a:prstGeom>
            <a:solidFill>
              <a:schemeClr val="bg1"/>
            </a:solidFill>
            <a:ln w="3175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200" b="0" i="0" u="none" strike="noStrike" cap="none" normalizeH="0" baseline="0">
                <a:ln>
                  <a:noFill/>
                </a:ln>
                <a:solidFill>
                  <a:schemeClr val="tx1"/>
                </a:solidFill>
                <a:effectLst/>
                <a:latin typeface="Tahoma" charset="0"/>
                <a:ea typeface="ＭＳ Ｐゴシック" charset="0"/>
              </a:endParaRPr>
            </a:p>
          </p:txBody>
        </p:sp>
      </p:grpSp>
      <p:sp>
        <p:nvSpPr>
          <p:cNvPr id="3" name="Slide Number Placeholder 2">
            <a:extLst>
              <a:ext uri="{FF2B5EF4-FFF2-40B4-BE49-F238E27FC236}">
                <a16:creationId xmlns:a16="http://schemas.microsoft.com/office/drawing/2014/main" id="{92C76EE8-E0B0-7F4F-AF93-CFB7780D34E0}"/>
              </a:ext>
            </a:extLst>
          </p:cNvPr>
          <p:cNvSpPr>
            <a:spLocks noGrp="1"/>
          </p:cNvSpPr>
          <p:nvPr>
            <p:ph type="sldNum" sz="quarter" idx="4"/>
          </p:nvPr>
        </p:nvSpPr>
        <p:spPr/>
        <p:txBody>
          <a:bodyPr/>
          <a:lstStyle/>
          <a:p>
            <a:fld id="{8375054B-0626-094F-AF93-178AFB032A1C}" type="slidenum">
              <a:rPr lang="nl-NL" smtClean="0"/>
              <a:pPr/>
              <a:t>129</a:t>
            </a:fld>
            <a:endParaRPr lang="nl-NL" dirty="0"/>
          </a:p>
        </p:txBody>
      </p:sp>
    </p:spTree>
    <p:extLst>
      <p:ext uri="{BB962C8B-B14F-4D97-AF65-F5344CB8AC3E}">
        <p14:creationId xmlns:p14="http://schemas.microsoft.com/office/powerpoint/2010/main" val="389027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7" grpId="0"/>
      <p:bldP spid="38" grpId="0"/>
      <p:bldP spid="39" grpId="0"/>
      <p:bldP spid="50" grpId="0"/>
      <p:bldP spid="51" grpId="0"/>
      <p:bldP spid="52" grpId="0" animBg="1"/>
      <p:bldP spid="53" grpId="0" animBg="1"/>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p:cNvSpPr>
            <a:spLocks noGrp="1" noChangeArrowheads="1"/>
          </p:cNvSpPr>
          <p:nvPr>
            <p:ph type="title"/>
          </p:nvPr>
        </p:nvSpPr>
        <p:spPr/>
        <p:txBody>
          <a:bodyPr/>
          <a:lstStyle/>
          <a:p>
            <a:pPr eaLnBrk="1" hangingPunct="1"/>
            <a:r>
              <a:rPr lang="nl-NL">
                <a:effectLst/>
                <a:latin typeface="Tahoma" charset="0"/>
              </a:rPr>
              <a:t>Noodzakelijke voorwaarden project</a:t>
            </a:r>
            <a:endParaRPr lang="nl">
              <a:effectLst/>
              <a:latin typeface="Tahoma" charset="0"/>
            </a:endParaRPr>
          </a:p>
        </p:txBody>
      </p:sp>
      <p:sp>
        <p:nvSpPr>
          <p:cNvPr id="20483" name="Rectangle 5"/>
          <p:cNvSpPr>
            <a:spLocks noGrp="1" noChangeArrowheads="1"/>
          </p:cNvSpPr>
          <p:nvPr>
            <p:ph idx="1"/>
          </p:nvPr>
        </p:nvSpPr>
        <p:spPr>
          <a:noFill/>
        </p:spPr>
        <p:txBody>
          <a:bodyPr/>
          <a:lstStyle/>
          <a:p>
            <a:pPr eaLnBrk="1" hangingPunct="1">
              <a:lnSpc>
                <a:spcPct val="150000"/>
              </a:lnSpc>
              <a:buFontTx/>
              <a:buChar char="•"/>
            </a:pPr>
            <a:r>
              <a:rPr lang="nl-NL" dirty="0">
                <a:latin typeface="Tahoma" charset="0"/>
              </a:rPr>
              <a:t>Er is besloten om het als een project uit te voeren</a:t>
            </a:r>
          </a:p>
          <a:p>
            <a:pPr eaLnBrk="1" hangingPunct="1">
              <a:lnSpc>
                <a:spcPct val="150000"/>
              </a:lnSpc>
              <a:buFontTx/>
              <a:buChar char="•"/>
            </a:pPr>
            <a:r>
              <a:rPr lang="nl-NL" dirty="0">
                <a:latin typeface="Tahoma" charset="0"/>
              </a:rPr>
              <a:t>Er is een eigen projectorganisatie </a:t>
            </a:r>
          </a:p>
          <a:p>
            <a:pPr eaLnBrk="1" hangingPunct="1">
              <a:lnSpc>
                <a:spcPct val="150000"/>
              </a:lnSpc>
              <a:buFontTx/>
              <a:buChar char="•"/>
            </a:pPr>
            <a:r>
              <a:rPr lang="nl-NL" dirty="0">
                <a:latin typeface="Tahoma" charset="0"/>
              </a:rPr>
              <a:t>Er is een resultaat én een beoogd doel</a:t>
            </a:r>
          </a:p>
          <a:p>
            <a:pPr eaLnBrk="1" hangingPunct="1">
              <a:lnSpc>
                <a:spcPct val="150000"/>
              </a:lnSpc>
              <a:buFontTx/>
              <a:buChar char="•"/>
            </a:pPr>
            <a:r>
              <a:rPr lang="nl-NL" dirty="0">
                <a:latin typeface="Tahoma" charset="0"/>
              </a:rPr>
              <a:t>Het is tijdelijk (gedefinieerd begin en einde)</a:t>
            </a:r>
          </a:p>
          <a:p>
            <a:pPr eaLnBrk="1" hangingPunct="1">
              <a:lnSpc>
                <a:spcPct val="150000"/>
              </a:lnSpc>
              <a:buFontTx/>
              <a:buChar char="•"/>
            </a:pPr>
            <a:r>
              <a:rPr lang="nl-NL" dirty="0">
                <a:latin typeface="Tahoma" charset="0"/>
              </a:rPr>
              <a:t>Gedefinieerde scope en condities</a:t>
            </a:r>
          </a:p>
          <a:p>
            <a:pPr eaLnBrk="1" hangingPunct="1">
              <a:lnSpc>
                <a:spcPct val="150000"/>
              </a:lnSpc>
              <a:buFontTx/>
              <a:buChar char="•"/>
            </a:pPr>
            <a:r>
              <a:rPr lang="nl-NL" dirty="0">
                <a:latin typeface="Tahoma" charset="0"/>
              </a:rPr>
              <a:t>Er is wilsovereenstemming</a:t>
            </a:r>
          </a:p>
          <a:p>
            <a:pPr eaLnBrk="1" hangingPunct="1">
              <a:lnSpc>
                <a:spcPct val="150000"/>
              </a:lnSpc>
              <a:buFontTx/>
              <a:buChar char="•"/>
            </a:pPr>
            <a:endParaRPr lang="nl-NL" dirty="0">
              <a:latin typeface="Tahoma" charset="0"/>
            </a:endParaRPr>
          </a:p>
          <a:p>
            <a:pPr eaLnBrk="1" hangingPunct="1">
              <a:lnSpc>
                <a:spcPct val="150000"/>
              </a:lnSpc>
              <a:buFontTx/>
              <a:buChar char="•"/>
            </a:pPr>
            <a:r>
              <a:rPr lang="nl-NL" dirty="0">
                <a:latin typeface="Tahoma" charset="0"/>
              </a:rPr>
              <a:t>Zakelijke rechtvaardiging (?)</a:t>
            </a:r>
          </a:p>
        </p:txBody>
      </p:sp>
      <p:sp>
        <p:nvSpPr>
          <p:cNvPr id="2" name="Slide Number Placeholder 1">
            <a:extLst>
              <a:ext uri="{FF2B5EF4-FFF2-40B4-BE49-F238E27FC236}">
                <a16:creationId xmlns:a16="http://schemas.microsoft.com/office/drawing/2014/main" id="{41B538BE-EBF6-7C4B-8478-B7453DCF3D0B}"/>
              </a:ext>
            </a:extLst>
          </p:cNvPr>
          <p:cNvSpPr>
            <a:spLocks noGrp="1"/>
          </p:cNvSpPr>
          <p:nvPr>
            <p:ph type="sldNum" sz="quarter" idx="4"/>
          </p:nvPr>
        </p:nvSpPr>
        <p:spPr/>
        <p:txBody>
          <a:bodyPr/>
          <a:lstStyle/>
          <a:p>
            <a:fld id="{8375054B-0626-094F-AF93-178AFB032A1C}" type="slidenum">
              <a:rPr lang="nl-NL" smtClean="0"/>
              <a:pPr/>
              <a:t>13</a:t>
            </a:fld>
            <a:endParaRPr lang="nl-NL" dirty="0"/>
          </a:p>
        </p:txBody>
      </p:sp>
    </p:spTree>
    <p:extLst>
      <p:ext uri="{BB962C8B-B14F-4D97-AF65-F5344CB8AC3E}">
        <p14:creationId xmlns:p14="http://schemas.microsoft.com/office/powerpoint/2010/main" val="2171215866"/>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Wijzigingsbudget/-autoriteit</a:t>
            </a:r>
          </a:p>
        </p:txBody>
      </p:sp>
      <p:sp>
        <p:nvSpPr>
          <p:cNvPr id="196612" name="Rectangle 3"/>
          <p:cNvSpPr>
            <a:spLocks noGrp="1" noChangeArrowheads="1"/>
          </p:cNvSpPr>
          <p:nvPr>
            <p:ph idx="1"/>
          </p:nvPr>
        </p:nvSpPr>
        <p:spPr/>
        <p:txBody>
          <a:bodyPr/>
          <a:lstStyle/>
          <a:p>
            <a:pPr>
              <a:lnSpc>
                <a:spcPct val="120000"/>
              </a:lnSpc>
            </a:pPr>
            <a:r>
              <a:rPr lang="nl-NL" sz="1600" u="sng" dirty="0">
                <a:latin typeface="Tahoma" charset="0"/>
              </a:rPr>
              <a:t>Wijzigingsautoriteit</a:t>
            </a:r>
          </a:p>
          <a:p>
            <a:pPr>
              <a:lnSpc>
                <a:spcPct val="120000"/>
              </a:lnSpc>
              <a:buFontTx/>
              <a:buChar char="•"/>
            </a:pPr>
            <a:r>
              <a:rPr lang="nl-NL" sz="1600" dirty="0">
                <a:latin typeface="Tahoma" charset="0"/>
              </a:rPr>
              <a:t>Een persoon of groep waaraan de Stuurgroep de verantwoordelijkheid heeft gedelegeerd voor de beoordeling van en beslissing over wijzigingsverzoeken en/of afwijkingen van specificaties</a:t>
            </a:r>
          </a:p>
          <a:p>
            <a:pPr>
              <a:lnSpc>
                <a:spcPct val="120000"/>
              </a:lnSpc>
              <a:buFontTx/>
              <a:buChar char="•"/>
            </a:pPr>
            <a:endParaRPr lang="nl-NL" sz="1600" dirty="0">
              <a:latin typeface="Tahoma" charset="0"/>
            </a:endParaRPr>
          </a:p>
          <a:p>
            <a:pPr>
              <a:lnSpc>
                <a:spcPct val="120000"/>
              </a:lnSpc>
            </a:pPr>
            <a:endParaRPr lang="nl-NL" sz="1600" dirty="0">
              <a:latin typeface="Tahoma" charset="0"/>
            </a:endParaRPr>
          </a:p>
          <a:p>
            <a:pPr>
              <a:lnSpc>
                <a:spcPct val="120000"/>
              </a:lnSpc>
            </a:pPr>
            <a:r>
              <a:rPr lang="nl-NL" sz="1600" u="sng" dirty="0">
                <a:latin typeface="Tahoma" charset="0"/>
              </a:rPr>
              <a:t>Wijzigingsbudget</a:t>
            </a:r>
          </a:p>
          <a:p>
            <a:pPr>
              <a:lnSpc>
                <a:spcPct val="120000"/>
              </a:lnSpc>
              <a:buFontTx/>
              <a:buChar char="•"/>
            </a:pPr>
            <a:r>
              <a:rPr lang="nl-NL" sz="1600" dirty="0">
                <a:latin typeface="Tahoma" charset="0"/>
              </a:rPr>
              <a:t>Het budget wat voor de Wijzigingsautoriteit beschikbaar is om wijzigingen door te voeren</a:t>
            </a:r>
          </a:p>
          <a:p>
            <a:pPr>
              <a:lnSpc>
                <a:spcPct val="120000"/>
              </a:lnSpc>
              <a:buFontTx/>
              <a:buChar char="•"/>
            </a:pPr>
            <a:endParaRPr lang="nl-NL" sz="1600" dirty="0">
              <a:latin typeface="Tahoma" charset="0"/>
            </a:endParaRPr>
          </a:p>
        </p:txBody>
      </p:sp>
      <p:sp>
        <p:nvSpPr>
          <p:cNvPr id="2" name="Slide Number Placeholder 1">
            <a:extLst>
              <a:ext uri="{FF2B5EF4-FFF2-40B4-BE49-F238E27FC236}">
                <a16:creationId xmlns:a16="http://schemas.microsoft.com/office/drawing/2014/main" id="{28701675-01FF-514C-A715-3D9FEB823296}"/>
              </a:ext>
            </a:extLst>
          </p:cNvPr>
          <p:cNvSpPr>
            <a:spLocks noGrp="1"/>
          </p:cNvSpPr>
          <p:nvPr>
            <p:ph type="sldNum" sz="quarter" idx="4"/>
          </p:nvPr>
        </p:nvSpPr>
        <p:spPr/>
        <p:txBody>
          <a:bodyPr/>
          <a:lstStyle/>
          <a:p>
            <a:fld id="{8375054B-0626-094F-AF93-178AFB032A1C}" type="slidenum">
              <a:rPr lang="nl-NL" smtClean="0"/>
              <a:pPr/>
              <a:t>130</a:t>
            </a:fld>
            <a:endParaRPr lang="nl-NL" dirty="0"/>
          </a:p>
        </p:txBody>
      </p:sp>
    </p:spTree>
    <p:extLst>
      <p:ext uri="{BB962C8B-B14F-4D97-AF65-F5344CB8AC3E}">
        <p14:creationId xmlns:p14="http://schemas.microsoft.com/office/powerpoint/2010/main" val="3028058597"/>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Prioriteit &amp; urgentie</a:t>
            </a:r>
          </a:p>
        </p:txBody>
      </p:sp>
      <p:sp>
        <p:nvSpPr>
          <p:cNvPr id="197637" name="Rectangle 4"/>
          <p:cNvSpPr>
            <a:spLocks noGrp="1" noChangeArrowheads="1"/>
          </p:cNvSpPr>
          <p:nvPr>
            <p:ph idx="1"/>
          </p:nvPr>
        </p:nvSpPr>
        <p:spPr>
          <a:noFill/>
        </p:spPr>
        <p:txBody>
          <a:bodyPr/>
          <a:lstStyle/>
          <a:p>
            <a:pPr marL="261938" indent="-261938" eaLnBrk="1" hangingPunct="1">
              <a:lnSpc>
                <a:spcPct val="120000"/>
              </a:lnSpc>
              <a:tabLst>
                <a:tab pos="174625" algn="l"/>
              </a:tabLst>
            </a:pPr>
            <a:r>
              <a:rPr lang="nl-NL" sz="1600" u="sng" dirty="0">
                <a:latin typeface="Tahoma" charset="0"/>
              </a:rPr>
              <a:t>Prioriteit:</a:t>
            </a:r>
          </a:p>
          <a:p>
            <a:pPr marL="285750" indent="-285750" eaLnBrk="1" hangingPunct="1">
              <a:lnSpc>
                <a:spcPct val="120000"/>
              </a:lnSpc>
              <a:buFont typeface="Arial" pitchFamily="34" charset="0"/>
              <a:buChar char="•"/>
              <a:tabLst>
                <a:tab pos="174625" algn="l"/>
              </a:tabLst>
            </a:pPr>
            <a:r>
              <a:rPr lang="nl-NL" sz="1600" dirty="0">
                <a:latin typeface="Tahoma" charset="0"/>
              </a:rPr>
              <a:t>Het recht om voor anderen te gaan</a:t>
            </a:r>
          </a:p>
          <a:p>
            <a:pPr marL="261938" indent="-261938" eaLnBrk="1" hangingPunct="1">
              <a:lnSpc>
                <a:spcPct val="120000"/>
              </a:lnSpc>
              <a:tabLst>
                <a:tab pos="174625" algn="l"/>
              </a:tabLst>
            </a:pPr>
            <a:endParaRPr lang="nl-NL" sz="1600" u="sng" dirty="0">
              <a:latin typeface="Tahoma" charset="0"/>
            </a:endParaRPr>
          </a:p>
          <a:p>
            <a:pPr marL="261938" indent="-261938" eaLnBrk="1" hangingPunct="1">
              <a:lnSpc>
                <a:spcPct val="120000"/>
              </a:lnSpc>
              <a:tabLst>
                <a:tab pos="174625" algn="l"/>
              </a:tabLst>
            </a:pPr>
            <a:r>
              <a:rPr lang="nl-NL" sz="1600" u="sng" dirty="0">
                <a:latin typeface="Tahoma" charset="0"/>
              </a:rPr>
              <a:t>Urgentie</a:t>
            </a:r>
          </a:p>
          <a:p>
            <a:pPr marL="285750" indent="-285750" eaLnBrk="1" hangingPunct="1">
              <a:lnSpc>
                <a:spcPct val="120000"/>
              </a:lnSpc>
              <a:buFont typeface="Arial" pitchFamily="34" charset="0"/>
              <a:buChar char="•"/>
              <a:tabLst>
                <a:tab pos="174625" algn="l"/>
              </a:tabLst>
            </a:pPr>
            <a:r>
              <a:rPr lang="nl-NL" sz="1600" dirty="0">
                <a:latin typeface="Tahoma" charset="0"/>
              </a:rPr>
              <a:t>Het belang om snel actie te nemen</a:t>
            </a:r>
          </a:p>
          <a:p>
            <a:pPr marL="261938" indent="-261938" eaLnBrk="1" hangingPunct="1">
              <a:lnSpc>
                <a:spcPct val="120000"/>
              </a:lnSpc>
              <a:tabLst>
                <a:tab pos="174625" algn="l"/>
              </a:tabLst>
            </a:pPr>
            <a:endParaRPr lang="nl-NL" sz="1600" u="sng" dirty="0">
              <a:latin typeface="Tahoma" charset="0"/>
            </a:endParaRPr>
          </a:p>
          <a:p>
            <a:pPr marL="261938" indent="-261938" eaLnBrk="1" hangingPunct="1">
              <a:lnSpc>
                <a:spcPct val="120000"/>
              </a:lnSpc>
              <a:tabLst>
                <a:tab pos="174625" algn="l"/>
              </a:tabLst>
            </a:pPr>
            <a:r>
              <a:rPr lang="nl-NL" sz="1600" u="sng" dirty="0">
                <a:latin typeface="Tahoma" charset="0"/>
              </a:rPr>
              <a:t>MOSCOW</a:t>
            </a:r>
          </a:p>
          <a:p>
            <a:pPr marL="261938" indent="-261938" eaLnBrk="1" hangingPunct="1">
              <a:lnSpc>
                <a:spcPct val="120000"/>
              </a:lnSpc>
              <a:buFontTx/>
              <a:buChar char="•"/>
              <a:tabLst>
                <a:tab pos="174625" algn="l"/>
              </a:tabLst>
            </a:pPr>
            <a:r>
              <a:rPr lang="nl-NL" sz="1600" dirty="0">
                <a:latin typeface="Tahoma" charset="0"/>
                <a:cs typeface="Tahoma" charset="0"/>
              </a:rPr>
              <a:t>Must have</a:t>
            </a:r>
          </a:p>
          <a:p>
            <a:pPr marL="261938" indent="-261938" eaLnBrk="1" hangingPunct="1">
              <a:lnSpc>
                <a:spcPct val="120000"/>
              </a:lnSpc>
              <a:buFontTx/>
              <a:buChar char="•"/>
              <a:tabLst>
                <a:tab pos="174625" algn="l"/>
              </a:tabLst>
            </a:pPr>
            <a:r>
              <a:rPr lang="nl-NL" sz="1600" dirty="0" err="1">
                <a:latin typeface="Tahoma" charset="0"/>
                <a:cs typeface="Tahoma" charset="0"/>
              </a:rPr>
              <a:t>Should</a:t>
            </a:r>
            <a:r>
              <a:rPr lang="nl-NL" sz="1600" dirty="0">
                <a:latin typeface="Tahoma" charset="0"/>
                <a:cs typeface="Tahoma" charset="0"/>
              </a:rPr>
              <a:t> have</a:t>
            </a:r>
          </a:p>
          <a:p>
            <a:pPr marL="261938" indent="-261938" eaLnBrk="1" hangingPunct="1">
              <a:lnSpc>
                <a:spcPct val="120000"/>
              </a:lnSpc>
              <a:buFontTx/>
              <a:buChar char="•"/>
              <a:tabLst>
                <a:tab pos="174625" algn="l"/>
              </a:tabLst>
            </a:pPr>
            <a:r>
              <a:rPr lang="nl-NL" sz="1600" dirty="0" err="1">
                <a:latin typeface="Tahoma" charset="0"/>
                <a:cs typeface="Tahoma" charset="0"/>
              </a:rPr>
              <a:t>Could</a:t>
            </a:r>
            <a:r>
              <a:rPr lang="nl-NL" sz="1600" dirty="0">
                <a:latin typeface="Tahoma" charset="0"/>
                <a:cs typeface="Tahoma" charset="0"/>
              </a:rPr>
              <a:t> have</a:t>
            </a:r>
          </a:p>
          <a:p>
            <a:pPr marL="261938" indent="-261938" eaLnBrk="1" hangingPunct="1">
              <a:lnSpc>
                <a:spcPct val="120000"/>
              </a:lnSpc>
              <a:buFontTx/>
              <a:buChar char="•"/>
              <a:tabLst>
                <a:tab pos="174625" algn="l"/>
              </a:tabLst>
            </a:pPr>
            <a:r>
              <a:rPr lang="nl-NL" sz="1600" dirty="0">
                <a:latin typeface="Tahoma" charset="0"/>
                <a:cs typeface="Tahoma" charset="0"/>
              </a:rPr>
              <a:t>Want </a:t>
            </a:r>
            <a:r>
              <a:rPr lang="nl-NL" sz="1600" dirty="0" err="1">
                <a:latin typeface="Tahoma" charset="0"/>
                <a:cs typeface="Tahoma" charset="0"/>
              </a:rPr>
              <a:t>to</a:t>
            </a:r>
            <a:r>
              <a:rPr lang="nl-NL" sz="1600" dirty="0">
                <a:latin typeface="Tahoma" charset="0"/>
                <a:cs typeface="Tahoma" charset="0"/>
              </a:rPr>
              <a:t> have, but </a:t>
            </a:r>
            <a:r>
              <a:rPr lang="nl-NL" sz="1600" dirty="0" err="1">
                <a:latin typeface="Tahoma" charset="0"/>
                <a:cs typeface="Tahoma" charset="0"/>
              </a:rPr>
              <a:t>not</a:t>
            </a:r>
            <a:r>
              <a:rPr lang="nl-NL" sz="1600" dirty="0">
                <a:latin typeface="Tahoma" charset="0"/>
                <a:cs typeface="Tahoma" charset="0"/>
              </a:rPr>
              <a:t> </a:t>
            </a:r>
            <a:r>
              <a:rPr lang="nl-NL" sz="1600" dirty="0" err="1">
                <a:latin typeface="Tahoma" charset="0"/>
                <a:cs typeface="Tahoma" charset="0"/>
              </a:rPr>
              <a:t>this</a:t>
            </a:r>
            <a:r>
              <a:rPr lang="nl-NL" sz="1600" dirty="0">
                <a:latin typeface="Tahoma" charset="0"/>
                <a:cs typeface="Tahoma" charset="0"/>
              </a:rPr>
              <a:t> time</a:t>
            </a:r>
          </a:p>
          <a:p>
            <a:pPr marL="261938" indent="-261938" eaLnBrk="1" hangingPunct="1">
              <a:lnSpc>
                <a:spcPct val="120000"/>
              </a:lnSpc>
              <a:buFontTx/>
              <a:buChar char="•"/>
              <a:tabLst>
                <a:tab pos="174625" algn="l"/>
              </a:tabLst>
            </a:pPr>
            <a:endParaRPr lang="nl-NL" sz="1600" dirty="0">
              <a:latin typeface="Tahoma" charset="0"/>
              <a:cs typeface="Tahoma" charset="0"/>
            </a:endParaRPr>
          </a:p>
          <a:p>
            <a:pPr marL="261938" indent="-261938" eaLnBrk="1" hangingPunct="1">
              <a:lnSpc>
                <a:spcPct val="120000"/>
              </a:lnSpc>
              <a:buFontTx/>
              <a:buChar char="•"/>
              <a:tabLst>
                <a:tab pos="174625" algn="l"/>
              </a:tabLst>
            </a:pPr>
            <a:endParaRPr lang="nl-NL" sz="1600" dirty="0">
              <a:latin typeface="Tahoma" charset="0"/>
              <a:cs typeface="Tahoma" charset="0"/>
            </a:endParaRPr>
          </a:p>
          <a:p>
            <a:pPr marL="261938" indent="-261938" eaLnBrk="1" hangingPunct="1">
              <a:lnSpc>
                <a:spcPct val="120000"/>
              </a:lnSpc>
              <a:tabLst>
                <a:tab pos="174625" algn="l"/>
              </a:tabLst>
            </a:pPr>
            <a:endParaRPr lang="nl-NL" sz="1600" u="sng" dirty="0">
              <a:latin typeface="Tahoma" charset="0"/>
            </a:endParaRPr>
          </a:p>
        </p:txBody>
      </p:sp>
      <p:pic>
        <p:nvPicPr>
          <p:cNvPr id="197636" name="Picture 3" descr="MCj00788120000[1]"/>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7400" y="2353444"/>
            <a:ext cx="22098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D945E1E-3175-6040-840F-BBD6A8E08F27}"/>
              </a:ext>
            </a:extLst>
          </p:cNvPr>
          <p:cNvSpPr>
            <a:spLocks noGrp="1"/>
          </p:cNvSpPr>
          <p:nvPr>
            <p:ph type="sldNum" sz="quarter" idx="4"/>
          </p:nvPr>
        </p:nvSpPr>
        <p:spPr/>
        <p:txBody>
          <a:bodyPr/>
          <a:lstStyle/>
          <a:p>
            <a:fld id="{8375054B-0626-094F-AF93-178AFB032A1C}" type="slidenum">
              <a:rPr lang="nl-NL" smtClean="0"/>
              <a:pPr/>
              <a:t>131</a:t>
            </a:fld>
            <a:endParaRPr lang="nl-NL" dirty="0"/>
          </a:p>
        </p:txBody>
      </p:sp>
    </p:spTree>
    <p:extLst>
      <p:ext uri="{BB962C8B-B14F-4D97-AF65-F5344CB8AC3E}">
        <p14:creationId xmlns:p14="http://schemas.microsoft.com/office/powerpoint/2010/main" val="747008784"/>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Configuratiemanagement (V33)</a:t>
            </a:r>
          </a:p>
        </p:txBody>
      </p:sp>
      <p:sp>
        <p:nvSpPr>
          <p:cNvPr id="2" name="Subtitle 1">
            <a:extLst>
              <a:ext uri="{FF2B5EF4-FFF2-40B4-BE49-F238E27FC236}">
                <a16:creationId xmlns:a16="http://schemas.microsoft.com/office/drawing/2014/main" id="{83A05315-16E8-C341-A312-737D5BEC4BED}"/>
              </a:ext>
            </a:extLst>
          </p:cNvPr>
          <p:cNvSpPr>
            <a:spLocks noGrp="1"/>
          </p:cNvSpPr>
          <p:nvPr>
            <p:ph type="subTitle" idx="1"/>
          </p:nvPr>
        </p:nvSpPr>
        <p:spPr/>
        <p:txBody>
          <a:bodyPr/>
          <a:lstStyle/>
          <a:p>
            <a:endParaRPr lang="en-US"/>
          </a:p>
        </p:txBody>
      </p:sp>
      <p:sp>
        <p:nvSpPr>
          <p:cNvPr id="199683"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CF764FEB-C28E-0B44-96A2-FC7DE37D95CF}" type="slidenum">
              <a:rPr lang="nl-NL" sz="1400">
                <a:solidFill>
                  <a:schemeClr val="bg1"/>
                </a:solidFill>
                <a:latin typeface="Verdana" charset="0"/>
              </a:rPr>
              <a:pPr algn="r" eaLnBrk="1" hangingPunct="1">
                <a:lnSpc>
                  <a:spcPct val="100000"/>
                </a:lnSpc>
                <a:spcAft>
                  <a:spcPct val="0"/>
                </a:spcAft>
                <a:buClrTx/>
                <a:buFontTx/>
                <a:buNone/>
              </a:pPr>
              <a:t>132</a:t>
            </a:fld>
            <a:endParaRPr lang="nl-NL" sz="1400">
              <a:solidFill>
                <a:schemeClr val="bg1"/>
              </a:solidFill>
              <a:latin typeface="Verdana" charset="0"/>
            </a:endParaRPr>
          </a:p>
        </p:txBody>
      </p:sp>
      <p:sp>
        <p:nvSpPr>
          <p:cNvPr id="3" name="Slide Number Placeholder 2">
            <a:extLst>
              <a:ext uri="{FF2B5EF4-FFF2-40B4-BE49-F238E27FC236}">
                <a16:creationId xmlns:a16="http://schemas.microsoft.com/office/drawing/2014/main" id="{C314BA47-CB2A-AF45-81D2-77868C1C3947}"/>
              </a:ext>
            </a:extLst>
          </p:cNvPr>
          <p:cNvSpPr>
            <a:spLocks noGrp="1"/>
          </p:cNvSpPr>
          <p:nvPr>
            <p:ph type="sldNum" sz="quarter" idx="10"/>
          </p:nvPr>
        </p:nvSpPr>
        <p:spPr/>
        <p:txBody>
          <a:bodyPr/>
          <a:lstStyle/>
          <a:p>
            <a:fld id="{AC2621BF-E77D-E548-9EEE-B9174F378ACD}" type="slidenum">
              <a:rPr lang="nl-NL" smtClean="0"/>
              <a:pPr/>
              <a:t>132</a:t>
            </a:fld>
            <a:endParaRPr lang="nl-NL" dirty="0"/>
          </a:p>
        </p:txBody>
      </p:sp>
    </p:spTree>
    <p:extLst>
      <p:ext uri="{BB962C8B-B14F-4D97-AF65-F5344CB8AC3E}">
        <p14:creationId xmlns:p14="http://schemas.microsoft.com/office/powerpoint/2010/main" val="2408856314"/>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8354" name="Rectangle 2"/>
          <p:cNvSpPr>
            <a:spLocks noGrp="1" noChangeArrowheads="1"/>
          </p:cNvSpPr>
          <p:nvPr>
            <p:ph type="title"/>
          </p:nvPr>
        </p:nvSpPr>
        <p:spPr/>
        <p:txBody>
          <a:bodyPr/>
          <a:lstStyle/>
          <a:p>
            <a:r>
              <a:rPr lang="nl-NL" dirty="0">
                <a:effectLst/>
              </a:rPr>
              <a:t>Configuratiemanagement</a:t>
            </a:r>
          </a:p>
        </p:txBody>
      </p:sp>
      <p:sp>
        <p:nvSpPr>
          <p:cNvPr id="483332" name="Rectangle 3"/>
          <p:cNvSpPr>
            <a:spLocks noGrp="1" noChangeArrowheads="1"/>
          </p:cNvSpPr>
          <p:nvPr>
            <p:ph idx="1"/>
          </p:nvPr>
        </p:nvSpPr>
        <p:spPr/>
        <p:txBody>
          <a:bodyPr/>
          <a:lstStyle/>
          <a:p>
            <a:pPr>
              <a:lnSpc>
                <a:spcPct val="80000"/>
              </a:lnSpc>
              <a:spcBef>
                <a:spcPts val="0"/>
              </a:spcBef>
            </a:pPr>
            <a:r>
              <a:rPr lang="nl-NL" sz="1400" u="sng" dirty="0"/>
              <a:t>Configuratie</a:t>
            </a:r>
          </a:p>
          <a:p>
            <a:pPr>
              <a:lnSpc>
                <a:spcPct val="80000"/>
              </a:lnSpc>
              <a:spcBef>
                <a:spcPts val="0"/>
              </a:spcBef>
              <a:buFont typeface="Arial" pitchFamily="34" charset="0"/>
              <a:buChar char="•"/>
            </a:pPr>
            <a:r>
              <a:rPr lang="nl-NL" sz="1400" dirty="0"/>
              <a:t>De functionele en technische eigenschappen van een product, zoals omschreven in de technische documentatie en gerealiseerd in het product</a:t>
            </a:r>
          </a:p>
          <a:p>
            <a:pPr>
              <a:lnSpc>
                <a:spcPct val="80000"/>
              </a:lnSpc>
              <a:spcBef>
                <a:spcPts val="0"/>
              </a:spcBef>
            </a:pPr>
            <a:endParaRPr lang="nl-NL" sz="1400" dirty="0"/>
          </a:p>
          <a:p>
            <a:pPr>
              <a:lnSpc>
                <a:spcPct val="80000"/>
              </a:lnSpc>
              <a:spcBef>
                <a:spcPts val="0"/>
              </a:spcBef>
            </a:pPr>
            <a:r>
              <a:rPr lang="nl-NL" sz="1400" u="sng" dirty="0"/>
              <a:t>Configuratie-item (CI)</a:t>
            </a:r>
          </a:p>
          <a:p>
            <a:pPr>
              <a:lnSpc>
                <a:spcPct val="80000"/>
              </a:lnSpc>
              <a:spcBef>
                <a:spcPts val="0"/>
              </a:spcBef>
              <a:buFont typeface="Arial" pitchFamily="34" charset="0"/>
              <a:buChar char="•"/>
            </a:pPr>
            <a:r>
              <a:rPr lang="nl-NL" sz="1400" dirty="0"/>
              <a:t>Een product dat gemanaged wordt via configuratiemanagement</a:t>
            </a:r>
          </a:p>
          <a:p>
            <a:pPr>
              <a:lnSpc>
                <a:spcPct val="80000"/>
              </a:lnSpc>
              <a:spcBef>
                <a:spcPts val="0"/>
              </a:spcBef>
            </a:pPr>
            <a:endParaRPr lang="nl-NL" sz="1400" dirty="0"/>
          </a:p>
          <a:p>
            <a:pPr>
              <a:lnSpc>
                <a:spcPct val="80000"/>
              </a:lnSpc>
              <a:spcBef>
                <a:spcPts val="0"/>
              </a:spcBef>
            </a:pPr>
            <a:r>
              <a:rPr lang="nl-NL" sz="1400" u="sng" dirty="0"/>
              <a:t>Configuratie-item-record</a:t>
            </a:r>
          </a:p>
          <a:p>
            <a:pPr>
              <a:lnSpc>
                <a:spcPct val="80000"/>
              </a:lnSpc>
              <a:spcBef>
                <a:spcPts val="0"/>
              </a:spcBef>
              <a:buFontTx/>
              <a:buChar char="•"/>
            </a:pPr>
            <a:r>
              <a:rPr lang="nl-NL" sz="1400" dirty="0"/>
              <a:t>Een registratie waarin de status en versie van elke CI en de belangrijkste relaties tussen de </a:t>
            </a:r>
            <a:r>
              <a:rPr lang="nl-NL" sz="1400" dirty="0" err="1"/>
              <a:t>CI’s</a:t>
            </a:r>
            <a:r>
              <a:rPr lang="nl-NL" sz="1400" dirty="0"/>
              <a:t> worden vastgelegd</a:t>
            </a:r>
          </a:p>
          <a:p>
            <a:pPr>
              <a:lnSpc>
                <a:spcPct val="80000"/>
              </a:lnSpc>
              <a:spcBef>
                <a:spcPts val="0"/>
              </a:spcBef>
              <a:buFontTx/>
              <a:buChar char="•"/>
            </a:pPr>
            <a:endParaRPr lang="nl-NL" sz="1400" dirty="0"/>
          </a:p>
          <a:p>
            <a:pPr marL="0" indent="0">
              <a:lnSpc>
                <a:spcPct val="80000"/>
              </a:lnSpc>
              <a:spcBef>
                <a:spcPts val="0"/>
              </a:spcBef>
            </a:pPr>
            <a:r>
              <a:rPr lang="nl-NL" sz="1400" u="sng" dirty="0"/>
              <a:t>Configuratiebaseline</a:t>
            </a:r>
          </a:p>
          <a:p>
            <a:pPr>
              <a:lnSpc>
                <a:spcPct val="80000"/>
              </a:lnSpc>
              <a:spcBef>
                <a:spcPts val="0"/>
              </a:spcBef>
              <a:buFontTx/>
              <a:buChar char="•"/>
            </a:pPr>
            <a:r>
              <a:rPr lang="nl-NL" sz="1400" dirty="0"/>
              <a:t>Een vastgelegde beschrijving van een CI, welke geldt als uitgangspunt voor de  nog uit  te voeren werkzaamheden</a:t>
            </a:r>
          </a:p>
          <a:p>
            <a:pPr>
              <a:lnSpc>
                <a:spcPct val="80000"/>
              </a:lnSpc>
              <a:spcBef>
                <a:spcPts val="0"/>
              </a:spcBef>
            </a:pPr>
            <a:endParaRPr lang="nl-NL" sz="1400" dirty="0"/>
          </a:p>
          <a:p>
            <a:pPr>
              <a:lnSpc>
                <a:spcPct val="80000"/>
              </a:lnSpc>
              <a:spcBef>
                <a:spcPts val="0"/>
              </a:spcBef>
            </a:pPr>
            <a:r>
              <a:rPr lang="nl-NL" sz="1400" u="sng" dirty="0"/>
              <a:t>Configuratiemanagementdatabase (CMDB)</a:t>
            </a:r>
          </a:p>
          <a:p>
            <a:pPr>
              <a:lnSpc>
                <a:spcPct val="80000"/>
              </a:lnSpc>
              <a:spcBef>
                <a:spcPts val="0"/>
              </a:spcBef>
              <a:buFontTx/>
              <a:buChar char="•"/>
            </a:pPr>
            <a:r>
              <a:rPr lang="nl-NL" sz="1400" dirty="0"/>
              <a:t>Het geheel van configuratie-item-records vastgelegd in een elektronisch bestand</a:t>
            </a:r>
          </a:p>
          <a:p>
            <a:pPr>
              <a:lnSpc>
                <a:spcPct val="80000"/>
              </a:lnSpc>
              <a:spcBef>
                <a:spcPts val="0"/>
              </a:spcBef>
              <a:buFontTx/>
              <a:buChar char="•"/>
            </a:pPr>
            <a:endParaRPr lang="nl-NL" sz="1400" u="sng" dirty="0"/>
          </a:p>
          <a:p>
            <a:pPr>
              <a:lnSpc>
                <a:spcPct val="80000"/>
              </a:lnSpc>
              <a:spcBef>
                <a:spcPts val="0"/>
              </a:spcBef>
            </a:pPr>
            <a:r>
              <a:rPr lang="nl-NL" sz="1400" u="sng" dirty="0"/>
              <a:t>Configuratiemanagementplan</a:t>
            </a:r>
          </a:p>
          <a:p>
            <a:pPr>
              <a:lnSpc>
                <a:spcPct val="80000"/>
              </a:lnSpc>
              <a:spcBef>
                <a:spcPts val="0"/>
              </a:spcBef>
              <a:buFontTx/>
              <a:buChar char="•"/>
            </a:pPr>
            <a:r>
              <a:rPr lang="nl-NL" sz="1400" dirty="0"/>
              <a:t>Een beschrijving op welke wijze en door wie de CI’s worden bewaakt en beveiligd</a:t>
            </a:r>
          </a:p>
          <a:p>
            <a:pPr>
              <a:lnSpc>
                <a:spcPct val="80000"/>
              </a:lnSpc>
              <a:spcBef>
                <a:spcPts val="0"/>
              </a:spcBef>
              <a:buFontTx/>
              <a:buChar char="•"/>
            </a:pPr>
            <a:endParaRPr lang="nl-NL" sz="1400" dirty="0"/>
          </a:p>
          <a:p>
            <a:pPr marL="0" indent="0">
              <a:lnSpc>
                <a:spcPct val="80000"/>
              </a:lnSpc>
              <a:spcBef>
                <a:spcPts val="0"/>
              </a:spcBef>
            </a:pPr>
            <a:r>
              <a:rPr lang="nl-NL" sz="1400" u="sng" dirty="0"/>
              <a:t>Productstatusoverzicht</a:t>
            </a:r>
          </a:p>
          <a:p>
            <a:pPr>
              <a:lnSpc>
                <a:spcPct val="80000"/>
              </a:lnSpc>
              <a:spcBef>
                <a:spcPts val="0"/>
              </a:spcBef>
              <a:buFontTx/>
              <a:buChar char="•"/>
            </a:pPr>
            <a:r>
              <a:rPr lang="nl-NL" sz="1400" dirty="0"/>
              <a:t>Status alle CI’s en de daarbij laatst goedgekeurde versie</a:t>
            </a:r>
          </a:p>
          <a:p>
            <a:pPr>
              <a:lnSpc>
                <a:spcPct val="80000"/>
              </a:lnSpc>
              <a:spcBef>
                <a:spcPts val="0"/>
              </a:spcBef>
              <a:buFontTx/>
              <a:buChar char="•"/>
            </a:pPr>
            <a:endParaRPr lang="nl-NL" sz="1400" dirty="0"/>
          </a:p>
        </p:txBody>
      </p:sp>
      <p:sp>
        <p:nvSpPr>
          <p:cNvPr id="2" name="Slide Number Placeholder 1">
            <a:extLst>
              <a:ext uri="{FF2B5EF4-FFF2-40B4-BE49-F238E27FC236}">
                <a16:creationId xmlns:a16="http://schemas.microsoft.com/office/drawing/2014/main" id="{E320DFFF-A30D-C24D-B41A-319BDA5F8069}"/>
              </a:ext>
            </a:extLst>
          </p:cNvPr>
          <p:cNvSpPr>
            <a:spLocks noGrp="1"/>
          </p:cNvSpPr>
          <p:nvPr>
            <p:ph type="sldNum" sz="quarter" idx="4"/>
          </p:nvPr>
        </p:nvSpPr>
        <p:spPr/>
        <p:txBody>
          <a:bodyPr/>
          <a:lstStyle/>
          <a:p>
            <a:fld id="{8375054B-0626-094F-AF93-178AFB032A1C}" type="slidenum">
              <a:rPr lang="nl-NL" smtClean="0"/>
              <a:pPr/>
              <a:t>133</a:t>
            </a:fld>
            <a:endParaRPr lang="nl-NL" dirty="0"/>
          </a:p>
        </p:txBody>
      </p:sp>
    </p:spTree>
    <p:extLst>
      <p:ext uri="{BB962C8B-B14F-4D97-AF65-F5344CB8AC3E}">
        <p14:creationId xmlns:p14="http://schemas.microsoft.com/office/powerpoint/2010/main" val="3215416868"/>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latin typeface="Tahoma" charset="0"/>
              </a:rPr>
              <a:t>Activiteiten c</a:t>
            </a:r>
            <a:r>
              <a:rPr lang="nl" dirty="0">
                <a:effectLst/>
                <a:latin typeface="Tahoma" charset="0"/>
              </a:rPr>
              <a:t>onfiguratiemanagement</a:t>
            </a:r>
          </a:p>
        </p:txBody>
      </p:sp>
      <p:sp>
        <p:nvSpPr>
          <p:cNvPr id="200708" name="Rectangle 3"/>
          <p:cNvSpPr>
            <a:spLocks noGrp="1" noChangeArrowheads="1"/>
          </p:cNvSpPr>
          <p:nvPr>
            <p:ph idx="1"/>
          </p:nvPr>
        </p:nvSpPr>
        <p:spPr>
          <a:noFill/>
        </p:spPr>
        <p:txBody>
          <a:bodyPr/>
          <a:lstStyle/>
          <a:p>
            <a:pPr eaLnBrk="1" hangingPunct="1"/>
            <a:r>
              <a:rPr lang="nl" sz="1400" u="sng" dirty="0">
                <a:latin typeface="Tahoma" charset="0"/>
              </a:rPr>
              <a:t>Planning</a:t>
            </a:r>
          </a:p>
          <a:p>
            <a:pPr lvl="1" eaLnBrk="1" hangingPunct="1"/>
            <a:r>
              <a:rPr lang="nl" sz="1400" dirty="0">
                <a:latin typeface="Tahoma" charset="0"/>
              </a:rPr>
              <a:t>bepalen niveau configuratiebeheer</a:t>
            </a:r>
          </a:p>
          <a:p>
            <a:pPr lvl="1" eaLnBrk="1" hangingPunct="1"/>
            <a:r>
              <a:rPr lang="nl" sz="1400" dirty="0">
                <a:latin typeface="Tahoma" charset="0"/>
              </a:rPr>
              <a:t>bepalen hoe dat niveau moet worden bereikt</a:t>
            </a:r>
          </a:p>
          <a:p>
            <a:pPr eaLnBrk="1" hangingPunct="1"/>
            <a:r>
              <a:rPr lang="nl" sz="1400" u="sng" dirty="0">
                <a:latin typeface="Tahoma" charset="0"/>
              </a:rPr>
              <a:t>Identificatie</a:t>
            </a:r>
          </a:p>
          <a:p>
            <a:pPr lvl="1" eaLnBrk="1" hangingPunct="1"/>
            <a:r>
              <a:rPr lang="nl" sz="1400" dirty="0">
                <a:latin typeface="Tahoma" charset="0"/>
              </a:rPr>
              <a:t>eenduidig vastleggen van de configuratie</a:t>
            </a:r>
            <a:r>
              <a:rPr lang="nl-NL" sz="1400" dirty="0">
                <a:latin typeface="Tahoma" charset="0"/>
              </a:rPr>
              <a:t>-items</a:t>
            </a:r>
            <a:endParaRPr lang="nl" sz="1400" dirty="0">
              <a:latin typeface="Tahoma" charset="0"/>
            </a:endParaRPr>
          </a:p>
          <a:p>
            <a:pPr eaLnBrk="1" hangingPunct="1"/>
            <a:r>
              <a:rPr lang="nl" sz="1400" u="sng" dirty="0">
                <a:latin typeface="Tahoma" charset="0"/>
              </a:rPr>
              <a:t>Beheer</a:t>
            </a:r>
          </a:p>
          <a:p>
            <a:pPr lvl="1" eaLnBrk="1" hangingPunct="1"/>
            <a:r>
              <a:rPr lang="nl" sz="1400" dirty="0">
                <a:latin typeface="Tahoma" charset="0"/>
              </a:rPr>
              <a:t>beheersen van configuratiewijzigingen</a:t>
            </a:r>
          </a:p>
          <a:p>
            <a:pPr lvl="1" eaLnBrk="1" hangingPunct="1"/>
            <a:r>
              <a:rPr lang="nl" sz="1400" dirty="0">
                <a:latin typeface="Tahoma" charset="0"/>
              </a:rPr>
              <a:t>uitgifte van producten volgens afspraken</a:t>
            </a:r>
          </a:p>
          <a:p>
            <a:pPr eaLnBrk="1" hangingPunct="1"/>
            <a:r>
              <a:rPr lang="nl" sz="1400" u="sng" dirty="0">
                <a:latin typeface="Tahoma" charset="0"/>
              </a:rPr>
              <a:t>Statusadministratie</a:t>
            </a:r>
          </a:p>
          <a:p>
            <a:pPr lvl="1" eaLnBrk="1" hangingPunct="1"/>
            <a:r>
              <a:rPr lang="nl" sz="1400" dirty="0">
                <a:latin typeface="Tahoma" charset="0"/>
              </a:rPr>
              <a:t>vastleggen en rapporten huidige status</a:t>
            </a:r>
          </a:p>
          <a:p>
            <a:pPr lvl="1" eaLnBrk="1" hangingPunct="1"/>
            <a:r>
              <a:rPr lang="nl" sz="1400" dirty="0">
                <a:latin typeface="Tahoma" charset="0"/>
              </a:rPr>
              <a:t>historische informatie baselines en wijzigingen</a:t>
            </a:r>
          </a:p>
          <a:p>
            <a:pPr eaLnBrk="1" hangingPunct="1"/>
            <a:r>
              <a:rPr lang="nl" sz="1400" u="sng" dirty="0">
                <a:latin typeface="Tahoma" charset="0"/>
              </a:rPr>
              <a:t>Verificatie</a:t>
            </a:r>
          </a:p>
          <a:p>
            <a:pPr lvl="1" eaLnBrk="1" hangingPunct="1"/>
            <a:r>
              <a:rPr lang="nl" sz="1400" dirty="0">
                <a:latin typeface="Tahoma" charset="0"/>
              </a:rPr>
              <a:t>controleren van de juistheid, volledigheid en onderlinge consistentie van configuraties </a:t>
            </a:r>
          </a:p>
          <a:p>
            <a:pPr marL="457200" lvl="1" indent="0" eaLnBrk="1" hangingPunct="1">
              <a:buNone/>
            </a:pPr>
            <a:endParaRPr lang="nl" sz="1400" dirty="0">
              <a:latin typeface="Tahoma" charset="0"/>
            </a:endParaRPr>
          </a:p>
          <a:p>
            <a:pPr algn="ctr" eaLnBrk="1" hangingPunct="1"/>
            <a:r>
              <a:rPr lang="nl" sz="1400" dirty="0">
                <a:latin typeface="Tahoma" charset="0"/>
              </a:rPr>
              <a:t>Bij goedkeuring wijzigingen ook de status configuratie-item in de CMDB aanpassen</a:t>
            </a:r>
          </a:p>
        </p:txBody>
      </p:sp>
      <p:sp>
        <p:nvSpPr>
          <p:cNvPr id="2" name="Slide Number Placeholder 1">
            <a:extLst>
              <a:ext uri="{FF2B5EF4-FFF2-40B4-BE49-F238E27FC236}">
                <a16:creationId xmlns:a16="http://schemas.microsoft.com/office/drawing/2014/main" id="{017352E5-9FB1-A24A-8DC1-72AB2FA9A189}"/>
              </a:ext>
            </a:extLst>
          </p:cNvPr>
          <p:cNvSpPr>
            <a:spLocks noGrp="1"/>
          </p:cNvSpPr>
          <p:nvPr>
            <p:ph type="sldNum" sz="quarter" idx="4"/>
          </p:nvPr>
        </p:nvSpPr>
        <p:spPr/>
        <p:txBody>
          <a:bodyPr/>
          <a:lstStyle/>
          <a:p>
            <a:fld id="{8375054B-0626-094F-AF93-178AFB032A1C}" type="slidenum">
              <a:rPr lang="nl-NL" smtClean="0"/>
              <a:pPr/>
              <a:t>134</a:t>
            </a:fld>
            <a:endParaRPr lang="nl-NL" dirty="0"/>
          </a:p>
        </p:txBody>
      </p:sp>
    </p:spTree>
    <p:extLst>
      <p:ext uri="{BB962C8B-B14F-4D97-AF65-F5344CB8AC3E}">
        <p14:creationId xmlns:p14="http://schemas.microsoft.com/office/powerpoint/2010/main" val="227011886"/>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0370" name="Rectangle 2"/>
          <p:cNvSpPr>
            <a:spLocks noGrp="1" noChangeArrowheads="1"/>
          </p:cNvSpPr>
          <p:nvPr>
            <p:ph type="ctrTitle"/>
          </p:nvPr>
        </p:nvSpPr>
        <p:spPr/>
        <p:txBody>
          <a:bodyPr/>
          <a:lstStyle/>
          <a:p>
            <a:pPr algn="ctr" eaLnBrk="1" hangingPunct="1"/>
            <a:r>
              <a:rPr lang="nl" sz="2800" dirty="0">
                <a:effectLst/>
                <a:latin typeface="Tahoma" charset="0"/>
              </a:rPr>
              <a:t>6.03 Informatie &amp; documentatie</a:t>
            </a:r>
            <a:br>
              <a:rPr lang="nl-NL" dirty="0">
                <a:effectLst>
                  <a:outerShdw blurRad="38100" dist="38100" dir="2700000" algn="tl">
                    <a:srgbClr val="DDDDDD"/>
                  </a:outerShdw>
                </a:effectLst>
                <a:latin typeface="Tahoma" charset="0"/>
              </a:rPr>
            </a:br>
            <a:br>
              <a:rPr lang="nl-NL" dirty="0">
                <a:effectLst>
                  <a:outerShdw blurRad="38100" dist="38100" dir="2700000" algn="tl">
                    <a:srgbClr val="DDDDDD"/>
                  </a:outerShdw>
                </a:effectLst>
                <a:latin typeface="Tahoma" charset="0"/>
              </a:rPr>
            </a:br>
            <a:endParaRPr lang="nl" sz="1800" b="0" dirty="0">
              <a:effectLst/>
              <a:latin typeface="Tahoma" charset="0"/>
            </a:endParaRPr>
          </a:p>
        </p:txBody>
      </p:sp>
      <p:sp>
        <p:nvSpPr>
          <p:cNvPr id="2" name="Subtitle 1">
            <a:extLst>
              <a:ext uri="{FF2B5EF4-FFF2-40B4-BE49-F238E27FC236}">
                <a16:creationId xmlns:a16="http://schemas.microsoft.com/office/drawing/2014/main" id="{8928EDF8-A6DB-7341-9F27-93A528831AA0}"/>
              </a:ext>
            </a:extLst>
          </p:cNvPr>
          <p:cNvSpPr>
            <a:spLocks noGrp="1"/>
          </p:cNvSpPr>
          <p:nvPr>
            <p:ph type="subTitle" idx="1"/>
          </p:nvPr>
        </p:nvSpPr>
        <p:spPr/>
        <p:txBody>
          <a:bodyPr/>
          <a:lstStyle/>
          <a:p>
            <a:r>
              <a:rPr lang="nl-NL" dirty="0">
                <a:effectLst>
                  <a:outerShdw blurRad="38100" dist="38100" dir="2700000" algn="tl">
                    <a:srgbClr val="DDDDDD"/>
                  </a:outerShdw>
                </a:effectLst>
                <a:latin typeface="Tahoma" charset="0"/>
              </a:rPr>
              <a:t>De competentie om informatie en documentatie effectief te managen in een project (</a:t>
            </a:r>
            <a:r>
              <a:rPr lang="nl-NL" dirty="0">
                <a:latin typeface="Tahoma" charset="0"/>
              </a:rPr>
              <a:t>V52)</a:t>
            </a:r>
            <a:endParaRPr lang="en-US" dirty="0"/>
          </a:p>
        </p:txBody>
      </p:sp>
      <p:sp>
        <p:nvSpPr>
          <p:cNvPr id="203779"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BB147E8C-5647-BB4E-8F06-130AAD5EDAFA}" type="slidenum">
              <a:rPr lang="nl-NL" sz="1400">
                <a:solidFill>
                  <a:schemeClr val="bg1"/>
                </a:solidFill>
                <a:latin typeface="Verdana" charset="0"/>
              </a:rPr>
              <a:pPr algn="r" eaLnBrk="1" hangingPunct="1">
                <a:lnSpc>
                  <a:spcPct val="100000"/>
                </a:lnSpc>
                <a:spcAft>
                  <a:spcPct val="0"/>
                </a:spcAft>
                <a:buClrTx/>
                <a:buFontTx/>
                <a:buNone/>
              </a:pPr>
              <a:t>135</a:t>
            </a:fld>
            <a:endParaRPr lang="nl-NL" sz="1400">
              <a:solidFill>
                <a:schemeClr val="bg1"/>
              </a:solidFill>
              <a:latin typeface="Verdana" charset="0"/>
            </a:endParaRPr>
          </a:p>
        </p:txBody>
      </p:sp>
      <p:sp>
        <p:nvSpPr>
          <p:cNvPr id="3" name="Slide Number Placeholder 2">
            <a:extLst>
              <a:ext uri="{FF2B5EF4-FFF2-40B4-BE49-F238E27FC236}">
                <a16:creationId xmlns:a16="http://schemas.microsoft.com/office/drawing/2014/main" id="{D3FF0982-29EF-3B44-956B-AA356AD8C026}"/>
              </a:ext>
            </a:extLst>
          </p:cNvPr>
          <p:cNvSpPr>
            <a:spLocks noGrp="1"/>
          </p:cNvSpPr>
          <p:nvPr>
            <p:ph type="sldNum" sz="quarter" idx="10"/>
          </p:nvPr>
        </p:nvSpPr>
        <p:spPr/>
        <p:txBody>
          <a:bodyPr/>
          <a:lstStyle/>
          <a:p>
            <a:fld id="{AC2621BF-E77D-E548-9EEE-B9174F378ACD}" type="slidenum">
              <a:rPr lang="nl-NL" smtClean="0"/>
              <a:pPr/>
              <a:t>135</a:t>
            </a:fld>
            <a:endParaRPr lang="nl-NL" dirty="0"/>
          </a:p>
        </p:txBody>
      </p:sp>
    </p:spTree>
    <p:extLst>
      <p:ext uri="{BB962C8B-B14F-4D97-AF65-F5344CB8AC3E}">
        <p14:creationId xmlns:p14="http://schemas.microsoft.com/office/powerpoint/2010/main" val="1767155294"/>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t>Informatiebeheer</a:t>
            </a:r>
          </a:p>
        </p:txBody>
      </p:sp>
      <p:sp>
        <p:nvSpPr>
          <p:cNvPr id="3" name="Tijdelijke aanduiding voor inhoud 2"/>
          <p:cNvSpPr>
            <a:spLocks noGrp="1"/>
          </p:cNvSpPr>
          <p:nvPr>
            <p:ph idx="1"/>
          </p:nvPr>
        </p:nvSpPr>
        <p:spPr/>
        <p:txBody>
          <a:bodyPr/>
          <a:lstStyle/>
          <a:p>
            <a:pPr marL="0" indent="0">
              <a:spcBef>
                <a:spcPts val="0"/>
              </a:spcBef>
              <a:defRPr/>
            </a:pPr>
            <a:r>
              <a:rPr lang="nl-NL" sz="1600" dirty="0"/>
              <a:t>Data is een verzameling gegevens, informatie bevat kennis. Het is dus de ontvanger die bepaald of de gegevens slechts data zijn of informatie is.</a:t>
            </a:r>
          </a:p>
          <a:p>
            <a:pPr>
              <a:spcBef>
                <a:spcPts val="0"/>
              </a:spcBef>
              <a:defRPr/>
            </a:pPr>
            <a:endParaRPr lang="nl-NL" sz="1600" dirty="0"/>
          </a:p>
          <a:p>
            <a:pPr>
              <a:spcBef>
                <a:spcPts val="0"/>
              </a:spcBef>
              <a:defRPr/>
            </a:pPr>
            <a:r>
              <a:rPr lang="nl-NL" sz="1600" dirty="0"/>
              <a:t>Informatiebeheer:</a:t>
            </a:r>
          </a:p>
          <a:p>
            <a:pPr>
              <a:spcBef>
                <a:spcPts val="0"/>
              </a:spcBef>
              <a:buFont typeface="Arial" pitchFamily="34" charset="0"/>
              <a:buChar char="•"/>
              <a:defRPr/>
            </a:pPr>
            <a:r>
              <a:rPr lang="nl-NL" sz="1600" dirty="0"/>
              <a:t>Vaststellen vrijgave niveaus</a:t>
            </a:r>
          </a:p>
          <a:p>
            <a:pPr>
              <a:spcBef>
                <a:spcPts val="0"/>
              </a:spcBef>
              <a:buFont typeface="Arial" pitchFamily="34" charset="0"/>
              <a:buChar char="•"/>
              <a:defRPr/>
            </a:pPr>
            <a:r>
              <a:rPr lang="nl-NL" sz="1600" dirty="0"/>
              <a:t>Vaststellen procedures voor versiebeheer, opslag en distributie</a:t>
            </a:r>
          </a:p>
          <a:p>
            <a:pPr>
              <a:spcBef>
                <a:spcPts val="0"/>
              </a:spcBef>
              <a:buFont typeface="Arial" pitchFamily="34" charset="0"/>
              <a:buChar char="•"/>
              <a:defRPr/>
            </a:pPr>
            <a:r>
              <a:rPr lang="nl-NL" sz="1600" dirty="0"/>
              <a:t>Vaststellen autorisaties afzonderlijke documenten</a:t>
            </a:r>
          </a:p>
          <a:p>
            <a:pPr>
              <a:spcBef>
                <a:spcPts val="0"/>
              </a:spcBef>
              <a:buFont typeface="Arial" pitchFamily="34" charset="0"/>
              <a:buChar char="•"/>
              <a:defRPr/>
            </a:pPr>
            <a:endParaRPr lang="nl-NL" sz="1600" dirty="0"/>
          </a:p>
          <a:p>
            <a:pPr marL="0" indent="0">
              <a:spcBef>
                <a:spcPts val="0"/>
              </a:spcBef>
              <a:defRPr/>
            </a:pPr>
            <a:r>
              <a:rPr lang="nl-NL" sz="1600" dirty="0"/>
              <a:t>Verantwoordelijkheden informatiemanagement worden veelal vastgelegd in I/O-matrix:</a:t>
            </a:r>
          </a:p>
          <a:p>
            <a:pPr marL="0" indent="0">
              <a:spcBef>
                <a:spcPts val="0"/>
              </a:spcBef>
              <a:defRPr/>
            </a:pPr>
            <a:endParaRPr lang="nl-NL" sz="1600" dirty="0"/>
          </a:p>
          <a:p>
            <a:pPr marL="0" indent="0">
              <a:spcBef>
                <a:spcPts val="0"/>
              </a:spcBef>
              <a:defRPr/>
            </a:pPr>
            <a:endParaRPr lang="nl-NL" sz="1600"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3732411"/>
            <a:ext cx="79724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txBox="1">
            <a:spLocks noChangeArrowheads="1"/>
          </p:cNvSpPr>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lnSpc>
                <a:spcPct val="100000"/>
              </a:lnSpc>
              <a:spcBef>
                <a:spcPct val="0"/>
              </a:spcBef>
              <a:spcAft>
                <a:spcPct val="0"/>
              </a:spcAft>
              <a:buClrTx/>
              <a:buFontTx/>
              <a:buNone/>
              <a:defRPr sz="1400" kern="1200">
                <a:solidFill>
                  <a:schemeClr val="bg1"/>
                </a:solidFill>
                <a:latin typeface="Verdan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a:lstStyle>
          <a:p>
            <a:fld id="{8375054B-0626-094F-AF93-178AFB032A1C}" type="slidenum">
              <a:rPr lang="nl-NL" smtClean="0"/>
              <a:pPr/>
              <a:t>136</a:t>
            </a:fld>
            <a:endParaRPr lang="nl-NL" dirty="0"/>
          </a:p>
        </p:txBody>
      </p:sp>
      <p:sp>
        <p:nvSpPr>
          <p:cNvPr id="4" name="Slide Number Placeholder 3">
            <a:extLst>
              <a:ext uri="{FF2B5EF4-FFF2-40B4-BE49-F238E27FC236}">
                <a16:creationId xmlns:a16="http://schemas.microsoft.com/office/drawing/2014/main" id="{E6DCE947-3B73-9748-81A4-CC39947B6441}"/>
              </a:ext>
            </a:extLst>
          </p:cNvPr>
          <p:cNvSpPr>
            <a:spLocks noGrp="1"/>
          </p:cNvSpPr>
          <p:nvPr>
            <p:ph type="sldNum" sz="quarter" idx="4"/>
          </p:nvPr>
        </p:nvSpPr>
        <p:spPr/>
        <p:txBody>
          <a:bodyPr/>
          <a:lstStyle/>
          <a:p>
            <a:fld id="{8375054B-0626-094F-AF93-178AFB032A1C}" type="slidenum">
              <a:rPr lang="nl-NL" smtClean="0"/>
              <a:pPr/>
              <a:t>136</a:t>
            </a:fld>
            <a:endParaRPr lang="nl-NL" dirty="0"/>
          </a:p>
        </p:txBody>
      </p:sp>
    </p:spTree>
    <p:extLst>
      <p:ext uri="{BB962C8B-B14F-4D97-AF65-F5344CB8AC3E}">
        <p14:creationId xmlns:p14="http://schemas.microsoft.com/office/powerpoint/2010/main" val="3639789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7890" name="Group 34"/>
          <p:cNvGraphicFramePr>
            <a:graphicFrameLocks noGrp="1"/>
          </p:cNvGraphicFramePr>
          <p:nvPr>
            <p:extLst>
              <p:ext uri="{D42A27DB-BD31-4B8C-83A1-F6EECF244321}">
                <p14:modId xmlns:p14="http://schemas.microsoft.com/office/powerpoint/2010/main" val="1480393010"/>
              </p:ext>
            </p:extLst>
          </p:nvPr>
        </p:nvGraphicFramePr>
        <p:xfrm>
          <a:off x="971712" y="1345332"/>
          <a:ext cx="7200577" cy="3142184"/>
        </p:xfrm>
        <a:graphic>
          <a:graphicData uri="http://schemas.openxmlformats.org/drawingml/2006/table">
            <a:tbl>
              <a:tblPr/>
              <a:tblGrid>
                <a:gridCol w="1633974">
                  <a:extLst>
                    <a:ext uri="{9D8B030D-6E8A-4147-A177-3AD203B41FA5}">
                      <a16:colId xmlns:a16="http://schemas.microsoft.com/office/drawing/2014/main" val="20000"/>
                    </a:ext>
                  </a:extLst>
                </a:gridCol>
                <a:gridCol w="5566603">
                  <a:extLst>
                    <a:ext uri="{9D8B030D-6E8A-4147-A177-3AD203B41FA5}">
                      <a16:colId xmlns:a16="http://schemas.microsoft.com/office/drawing/2014/main" val="20001"/>
                    </a:ext>
                  </a:extLst>
                </a:gridCol>
              </a:tblGrid>
              <a:tr h="4471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0" i="0" u="none" strike="noStrike" cap="none" normalizeH="0" baseline="0" dirty="0">
                          <a:ln>
                            <a:noFill/>
                          </a:ln>
                          <a:solidFill>
                            <a:srgbClr val="000000"/>
                          </a:solidFill>
                          <a:effectLst/>
                          <a:latin typeface="Tahoma" pitchFamily="34" charset="0"/>
                          <a:cs typeface="Arial" charset="0"/>
                        </a:rPr>
                        <a:t>Factor</a:t>
                      </a: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0" i="0" u="none" strike="noStrike" cap="none" normalizeH="0" baseline="0" dirty="0">
                          <a:ln>
                            <a:noFill/>
                          </a:ln>
                          <a:solidFill>
                            <a:srgbClr val="000000"/>
                          </a:solidFill>
                          <a:effectLst/>
                          <a:latin typeface="Tahoma" pitchFamily="34" charset="0"/>
                          <a:cs typeface="Arial" charset="0"/>
                        </a:rPr>
                        <a:t>Betekenis</a:t>
                      </a: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l-NL" sz="1200" b="0" i="0" u="none" strike="noStrike" cap="none" normalizeH="0" baseline="0" dirty="0">
                          <a:ln>
                            <a:noFill/>
                          </a:ln>
                          <a:solidFill>
                            <a:srgbClr val="000000"/>
                          </a:solidFill>
                          <a:effectLst/>
                          <a:latin typeface="Tahoma" pitchFamily="34" charset="0"/>
                          <a:cs typeface="Arial" charset="0"/>
                        </a:rPr>
                        <a:t>Naleving (Compliance)</a:t>
                      </a: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2800" marR="0" lvl="0" indent="-173038" algn="l" defTabSz="914400" rtl="0" eaLnBrk="1" fontAlgn="base" latinLnBrk="0" hangingPunct="1">
                        <a:lnSpc>
                          <a:spcPct val="100000"/>
                        </a:lnSpc>
                        <a:spcBef>
                          <a:spcPts val="0"/>
                        </a:spcBef>
                        <a:spcAft>
                          <a:spcPts val="338"/>
                        </a:spcAft>
                        <a:buClrTx/>
                        <a:buSzTx/>
                        <a:buFontTx/>
                        <a:buChar char="•"/>
                        <a:tabLst/>
                        <a:defRPr/>
                      </a:pPr>
                      <a:r>
                        <a:rPr kumimoji="0" lang="nl-NL" sz="1200" b="0" i="0" u="none" strike="noStrike" cap="none" normalizeH="0" baseline="0" dirty="0">
                          <a:ln>
                            <a:noFill/>
                          </a:ln>
                          <a:solidFill>
                            <a:srgbClr val="000000"/>
                          </a:solidFill>
                          <a:effectLst/>
                          <a:latin typeface="Tahoma" pitchFamily="34" charset="0"/>
                          <a:cs typeface="Arial" charset="0"/>
                        </a:rPr>
                        <a:t>Aansluiting op (interne) procedures</a:t>
                      </a:r>
                    </a:p>
                    <a:p>
                      <a:pPr marL="172800" marR="0" lvl="0" indent="-173038" algn="l" defTabSz="914400" rtl="0" eaLnBrk="1" fontAlgn="base" latinLnBrk="0" hangingPunct="1">
                        <a:lnSpc>
                          <a:spcPct val="100000"/>
                        </a:lnSpc>
                        <a:spcBef>
                          <a:spcPts val="0"/>
                        </a:spcBef>
                        <a:spcAft>
                          <a:spcPts val="338"/>
                        </a:spcAft>
                        <a:buClrTx/>
                        <a:buSzTx/>
                        <a:buFontTx/>
                        <a:buChar char="•"/>
                        <a:tabLst/>
                      </a:pPr>
                      <a:r>
                        <a:rPr kumimoji="0" lang="nl-NL" sz="1200" b="0" i="0" u="none" strike="noStrike" cap="none" normalizeH="0" baseline="0" dirty="0">
                          <a:ln>
                            <a:noFill/>
                          </a:ln>
                          <a:solidFill>
                            <a:srgbClr val="000000"/>
                          </a:solidFill>
                          <a:effectLst/>
                          <a:latin typeface="Tahoma" pitchFamily="34" charset="0"/>
                          <a:cs typeface="Arial" charset="0"/>
                        </a:rPr>
                        <a:t>Wettelijk (vb. bewaartermijnen)</a:t>
                      </a: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l-NL" sz="1200" b="0" i="0" u="none" strike="noStrike" cap="none" normalizeH="0" baseline="0" dirty="0">
                          <a:ln>
                            <a:noFill/>
                          </a:ln>
                          <a:solidFill>
                            <a:srgbClr val="000000"/>
                          </a:solidFill>
                          <a:effectLst/>
                          <a:latin typeface="Tahoma" pitchFamily="34" charset="0"/>
                          <a:cs typeface="Arial" charset="0"/>
                        </a:rPr>
                        <a:t>Betrouwbaar (Integriteit)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200" b="0" i="0" u="none" strike="noStrike" cap="none" normalizeH="0" baseline="0" dirty="0">
                        <a:ln>
                          <a:noFill/>
                        </a:ln>
                        <a:solidFill>
                          <a:srgbClr val="000000"/>
                        </a:solidFill>
                        <a:effectLst/>
                        <a:latin typeface="Tahoma" pitchFamily="34"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2800" marR="0" lvl="0" indent="-173038" algn="l" defTabSz="914400" rtl="0" eaLnBrk="1" fontAlgn="base" latinLnBrk="0" hangingPunct="1">
                        <a:lnSpc>
                          <a:spcPct val="100000"/>
                        </a:lnSpc>
                        <a:spcBef>
                          <a:spcPts val="0"/>
                        </a:spcBef>
                        <a:spcAft>
                          <a:spcPts val="338"/>
                        </a:spcAft>
                        <a:buClrTx/>
                        <a:buSzTx/>
                        <a:buFontTx/>
                        <a:buChar char="•"/>
                        <a:tabLst/>
                      </a:pPr>
                      <a:r>
                        <a:rPr kumimoji="0" lang="nl-NL" sz="1200" b="0" i="0" u="none" strike="noStrike" cap="none" normalizeH="0" baseline="0" dirty="0">
                          <a:ln>
                            <a:noFill/>
                          </a:ln>
                          <a:solidFill>
                            <a:srgbClr val="000000"/>
                          </a:solidFill>
                          <a:effectLst/>
                          <a:latin typeface="Tahoma" pitchFamily="34" charset="0"/>
                          <a:cs typeface="Arial" charset="0"/>
                        </a:rPr>
                        <a:t>Werken de distributiesystemen?</a:t>
                      </a:r>
                    </a:p>
                    <a:p>
                      <a:pPr marL="172800" marR="0" lvl="0" indent="-173038" algn="l" defTabSz="914400" rtl="0" eaLnBrk="1" fontAlgn="base" latinLnBrk="0" hangingPunct="1">
                        <a:lnSpc>
                          <a:spcPct val="100000"/>
                        </a:lnSpc>
                        <a:spcBef>
                          <a:spcPts val="0"/>
                        </a:spcBef>
                        <a:spcAft>
                          <a:spcPts val="338"/>
                        </a:spcAft>
                        <a:buClrTx/>
                        <a:buSzTx/>
                        <a:buFontTx/>
                        <a:buChar char="•"/>
                        <a:tabLst/>
                      </a:pPr>
                      <a:r>
                        <a:rPr kumimoji="0" lang="nl-NL" sz="1200" b="0" i="0" u="none" strike="noStrike" cap="none" normalizeH="0" baseline="0" dirty="0">
                          <a:ln>
                            <a:noFill/>
                          </a:ln>
                          <a:solidFill>
                            <a:srgbClr val="000000"/>
                          </a:solidFill>
                          <a:effectLst/>
                          <a:latin typeface="Tahoma" pitchFamily="34" charset="0"/>
                          <a:cs typeface="Arial" charset="0"/>
                        </a:rPr>
                        <a:t>Hebben we de juiste versies van informatie?</a:t>
                      </a:r>
                    </a:p>
                    <a:p>
                      <a:pPr marL="172800" marR="0" lvl="0" indent="-173038" algn="l" defTabSz="914400" rtl="0" eaLnBrk="1" fontAlgn="base" latinLnBrk="0" hangingPunct="1">
                        <a:lnSpc>
                          <a:spcPct val="100000"/>
                        </a:lnSpc>
                        <a:spcBef>
                          <a:spcPts val="0"/>
                        </a:spcBef>
                        <a:spcAft>
                          <a:spcPts val="338"/>
                        </a:spcAft>
                        <a:buClrTx/>
                        <a:buSzTx/>
                        <a:buFontTx/>
                        <a:buChar char="•"/>
                        <a:tabLst/>
                      </a:pPr>
                      <a:r>
                        <a:rPr kumimoji="0" lang="nl-NL" sz="1200" b="0" i="0" u="none" strike="noStrike" cap="none" normalizeH="0" baseline="0" dirty="0">
                          <a:ln>
                            <a:noFill/>
                          </a:ln>
                          <a:solidFill>
                            <a:srgbClr val="000000"/>
                          </a:solidFill>
                          <a:effectLst/>
                          <a:latin typeface="Tahoma" pitchFamily="34" charset="0"/>
                          <a:cs typeface="Arial" charset="0"/>
                        </a:rPr>
                        <a:t>Zijn de documenten op elkaar afgestemd?</a:t>
                      </a: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6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0" i="0" u="none" strike="noStrike" cap="none" normalizeH="0" baseline="0" dirty="0">
                          <a:ln>
                            <a:noFill/>
                          </a:ln>
                          <a:solidFill>
                            <a:srgbClr val="000000"/>
                          </a:solidFill>
                          <a:effectLst/>
                          <a:latin typeface="Tahoma" pitchFamily="34" charset="0"/>
                          <a:cs typeface="Arial" charset="0"/>
                        </a:rPr>
                        <a:t>Actueel</a:t>
                      </a: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588" marR="0" lvl="0" indent="0" algn="l" defTabSz="914400" rtl="0" eaLnBrk="1" fontAlgn="base" latinLnBrk="0" hangingPunct="1">
                        <a:lnSpc>
                          <a:spcPct val="100000"/>
                        </a:lnSpc>
                        <a:spcBef>
                          <a:spcPts val="0"/>
                        </a:spcBef>
                        <a:spcAft>
                          <a:spcPts val="338"/>
                        </a:spcAft>
                        <a:buClrTx/>
                        <a:buSzTx/>
                        <a:buFontTx/>
                        <a:buChar char="•"/>
                        <a:tabLst/>
                      </a:pPr>
                      <a:r>
                        <a:rPr kumimoji="0" lang="nl-NL" sz="1200" b="0" i="0" u="none" strike="noStrike" cap="none" normalizeH="0" baseline="0" dirty="0">
                          <a:ln>
                            <a:noFill/>
                          </a:ln>
                          <a:solidFill>
                            <a:srgbClr val="000000"/>
                          </a:solidFill>
                          <a:effectLst/>
                          <a:latin typeface="Tahoma" pitchFamily="34" charset="0"/>
                          <a:cs typeface="Arial" charset="0"/>
                        </a:rPr>
                        <a:t> Zijn de laatste gegevens verwerkt?</a:t>
                      </a: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0" i="0" u="none" strike="noStrike" cap="none" normalizeH="0" baseline="0" dirty="0">
                          <a:ln>
                            <a:noFill/>
                          </a:ln>
                          <a:solidFill>
                            <a:srgbClr val="000000"/>
                          </a:solidFill>
                          <a:effectLst/>
                          <a:latin typeface="Tahoma" pitchFamily="34" charset="0"/>
                          <a:cs typeface="Arial" charset="0"/>
                        </a:rPr>
                        <a:t>Vertrouwelijk</a:t>
                      </a: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2800" marR="0" lvl="0" indent="-173038" algn="l" defTabSz="914400" rtl="0" eaLnBrk="1" fontAlgn="base" latinLnBrk="0" hangingPunct="1">
                        <a:lnSpc>
                          <a:spcPct val="100000"/>
                        </a:lnSpc>
                        <a:spcBef>
                          <a:spcPts val="0"/>
                        </a:spcBef>
                        <a:spcAft>
                          <a:spcPts val="338"/>
                        </a:spcAft>
                        <a:buClrTx/>
                        <a:buSzTx/>
                        <a:buFontTx/>
                        <a:buChar char="•"/>
                        <a:tabLst/>
                      </a:pPr>
                      <a:r>
                        <a:rPr kumimoji="0" lang="nl-NL" sz="1200" b="0" i="0" u="none" strike="noStrike" cap="none" normalizeH="0" baseline="0" dirty="0">
                          <a:ln>
                            <a:noFill/>
                          </a:ln>
                          <a:solidFill>
                            <a:srgbClr val="000000"/>
                          </a:solidFill>
                          <a:effectLst/>
                          <a:latin typeface="Tahoma" pitchFamily="34" charset="0"/>
                          <a:cs typeface="Arial" charset="0"/>
                        </a:rPr>
                        <a:t>Is informatie beveiligd tegen diefstal en niet gewenste publicatie?</a:t>
                      </a:r>
                    </a:p>
                    <a:p>
                      <a:pPr marL="172800" marR="0" lvl="0" indent="-173038" algn="l" defTabSz="914400" rtl="0" eaLnBrk="1" fontAlgn="base" latinLnBrk="0" hangingPunct="1">
                        <a:lnSpc>
                          <a:spcPct val="100000"/>
                        </a:lnSpc>
                        <a:spcBef>
                          <a:spcPts val="0"/>
                        </a:spcBef>
                        <a:spcAft>
                          <a:spcPts val="338"/>
                        </a:spcAft>
                        <a:buClrTx/>
                        <a:buSzTx/>
                        <a:buFontTx/>
                        <a:buChar char="•"/>
                        <a:tabLst/>
                      </a:pPr>
                      <a:r>
                        <a:rPr kumimoji="0" lang="nl-NL" sz="1200" b="0" i="0" u="none" strike="noStrike" cap="none" normalizeH="0" baseline="0" dirty="0">
                          <a:ln>
                            <a:noFill/>
                          </a:ln>
                          <a:solidFill>
                            <a:srgbClr val="000000"/>
                          </a:solidFill>
                          <a:effectLst/>
                          <a:latin typeface="Tahoma" pitchFamily="34" charset="0"/>
                          <a:cs typeface="Arial" charset="0"/>
                        </a:rPr>
                        <a:t>Vindt distributie plaats overeenkomstig niveaus van autorisatie?</a:t>
                      </a: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71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0" i="0" u="none" strike="noStrike" cap="none" normalizeH="0" baseline="0" dirty="0">
                          <a:ln>
                            <a:noFill/>
                          </a:ln>
                          <a:solidFill>
                            <a:srgbClr val="000000"/>
                          </a:solidFill>
                          <a:effectLst/>
                          <a:latin typeface="Tahoma" pitchFamily="34" charset="0"/>
                          <a:cs typeface="Arial" charset="0"/>
                        </a:rPr>
                        <a:t>Beschikbaar</a:t>
                      </a: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2800" marR="0" lvl="0" indent="-173038" algn="l" defTabSz="914400" rtl="0" eaLnBrk="1" fontAlgn="base" latinLnBrk="0" hangingPunct="1">
                        <a:lnSpc>
                          <a:spcPct val="100000"/>
                        </a:lnSpc>
                        <a:spcBef>
                          <a:spcPts val="0"/>
                        </a:spcBef>
                        <a:spcAft>
                          <a:spcPts val="338"/>
                        </a:spcAft>
                        <a:buClrTx/>
                        <a:buSzTx/>
                        <a:buFontTx/>
                        <a:buChar char="•"/>
                        <a:tabLst/>
                      </a:pPr>
                      <a:r>
                        <a:rPr kumimoji="0" lang="nl-NL" sz="1200" b="0" i="0" u="none" strike="noStrike" cap="none" normalizeH="0" baseline="0" dirty="0">
                          <a:ln>
                            <a:noFill/>
                          </a:ln>
                          <a:solidFill>
                            <a:srgbClr val="000000"/>
                          </a:solidFill>
                          <a:effectLst/>
                          <a:latin typeface="Tahoma" pitchFamily="34" charset="0"/>
                          <a:cs typeface="Arial" charset="0"/>
                        </a:rPr>
                        <a:t>Hebben beslissers toegang tot de benodigde informatie?</a:t>
                      </a: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200" b="0" i="1" u="none" strike="noStrike" cap="none" normalizeH="0" baseline="0" dirty="0">
                          <a:ln>
                            <a:noFill/>
                          </a:ln>
                          <a:solidFill>
                            <a:srgbClr val="000000"/>
                          </a:solidFill>
                          <a:effectLst/>
                          <a:latin typeface="Tahoma" pitchFamily="34" charset="0"/>
                          <a:cs typeface="Arial" charset="0"/>
                        </a:rPr>
                        <a:t>Terugvindbaarheid</a:t>
                      </a: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2800" marR="0" lvl="0" indent="-173038" algn="l" defTabSz="914400" rtl="0" eaLnBrk="1" fontAlgn="base" latinLnBrk="0" hangingPunct="1">
                        <a:lnSpc>
                          <a:spcPct val="100000"/>
                        </a:lnSpc>
                        <a:spcBef>
                          <a:spcPts val="0"/>
                        </a:spcBef>
                        <a:spcAft>
                          <a:spcPts val="338"/>
                        </a:spcAft>
                        <a:buClrTx/>
                        <a:buSzTx/>
                        <a:buFontTx/>
                        <a:buChar char="•"/>
                        <a:tabLst/>
                      </a:pPr>
                      <a:r>
                        <a:rPr kumimoji="0" lang="nl-NL" sz="1200" b="0" i="1" u="none" strike="noStrike" cap="none" normalizeH="0" baseline="0" dirty="0">
                          <a:ln>
                            <a:noFill/>
                          </a:ln>
                          <a:solidFill>
                            <a:srgbClr val="000000"/>
                          </a:solidFill>
                          <a:effectLst/>
                          <a:latin typeface="Tahoma" pitchFamily="34" charset="0"/>
                          <a:cs typeface="Arial" charset="0"/>
                        </a:rPr>
                        <a:t>Is de juiste informatie snel te vinden?</a:t>
                      </a:r>
                    </a:p>
                    <a:p>
                      <a:pPr marL="172800" marR="0" lvl="0" indent="-173038" algn="l" defTabSz="914400" rtl="0" eaLnBrk="1" fontAlgn="base" latinLnBrk="0" hangingPunct="1">
                        <a:lnSpc>
                          <a:spcPct val="100000"/>
                        </a:lnSpc>
                        <a:spcBef>
                          <a:spcPts val="0"/>
                        </a:spcBef>
                        <a:spcAft>
                          <a:spcPts val="338"/>
                        </a:spcAft>
                        <a:buClrTx/>
                        <a:buSzTx/>
                        <a:buFontTx/>
                        <a:buChar char="•"/>
                        <a:tabLst/>
                      </a:pPr>
                      <a:r>
                        <a:rPr kumimoji="0" lang="nl-NL" sz="1200" b="0" i="1" u="none" strike="noStrike" cap="none" normalizeH="0" baseline="0" dirty="0">
                          <a:ln>
                            <a:noFill/>
                          </a:ln>
                          <a:solidFill>
                            <a:srgbClr val="000000"/>
                          </a:solidFill>
                          <a:effectLst/>
                          <a:latin typeface="Tahoma" pitchFamily="34" charset="0"/>
                          <a:cs typeface="Arial" charset="0"/>
                        </a:rPr>
                        <a:t>Is er een standaard indeling en wijze van archivering?</a:t>
                      </a: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076697" name="Rectangle 25"/>
          <p:cNvSpPr>
            <a:spLocks noGrp="1" noChangeArrowheads="1"/>
          </p:cNvSpPr>
          <p:nvPr>
            <p:ph type="title"/>
          </p:nvPr>
        </p:nvSpPr>
        <p:spPr/>
        <p:txBody>
          <a:bodyPr/>
          <a:lstStyle/>
          <a:p>
            <a:pPr eaLnBrk="1" hangingPunct="1">
              <a:defRPr/>
            </a:pPr>
            <a:r>
              <a:rPr lang="nl-NL" dirty="0"/>
              <a:t>Kwaliteitscriteria informatiebeheer</a:t>
            </a:r>
          </a:p>
        </p:txBody>
      </p:sp>
      <p:sp>
        <p:nvSpPr>
          <p:cNvPr id="2" name="Slide Number Placeholder 1">
            <a:extLst>
              <a:ext uri="{FF2B5EF4-FFF2-40B4-BE49-F238E27FC236}">
                <a16:creationId xmlns:a16="http://schemas.microsoft.com/office/drawing/2014/main" id="{85B7B3BC-31FE-6B46-BA92-A98C0D5ADD5F}"/>
              </a:ext>
            </a:extLst>
          </p:cNvPr>
          <p:cNvSpPr>
            <a:spLocks noGrp="1"/>
          </p:cNvSpPr>
          <p:nvPr>
            <p:ph type="sldNum" sz="quarter" idx="4"/>
          </p:nvPr>
        </p:nvSpPr>
        <p:spPr/>
        <p:txBody>
          <a:bodyPr/>
          <a:lstStyle/>
          <a:p>
            <a:fld id="{8375054B-0626-094F-AF93-178AFB032A1C}" type="slidenum">
              <a:rPr lang="nl-NL" smtClean="0"/>
              <a:pPr/>
              <a:t>137</a:t>
            </a:fld>
            <a:endParaRPr lang="nl-NL" dirty="0"/>
          </a:p>
        </p:txBody>
      </p:sp>
    </p:spTree>
    <p:extLst>
      <p:ext uri="{BB962C8B-B14F-4D97-AF65-F5344CB8AC3E}">
        <p14:creationId xmlns:p14="http://schemas.microsoft.com/office/powerpoint/2010/main" val="699686541"/>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 dirty="0">
                <a:effectLst/>
                <a:latin typeface="Tahoma" charset="0"/>
              </a:rPr>
              <a:t>Dossierstructuur</a:t>
            </a:r>
          </a:p>
        </p:txBody>
      </p:sp>
      <p:sp>
        <p:nvSpPr>
          <p:cNvPr id="205828" name="Rectangle 3"/>
          <p:cNvSpPr>
            <a:spLocks noGrp="1" noChangeArrowheads="1"/>
          </p:cNvSpPr>
          <p:nvPr>
            <p:ph idx="1"/>
          </p:nvPr>
        </p:nvSpPr>
        <p:spPr/>
        <p:txBody>
          <a:bodyPr/>
          <a:lstStyle/>
          <a:p>
            <a:pPr marL="381000" indent="-381000">
              <a:spcBef>
                <a:spcPct val="0"/>
              </a:spcBef>
            </a:pPr>
            <a:r>
              <a:rPr lang="nl" sz="1400" b="1" dirty="0">
                <a:latin typeface="Tahoma" charset="0"/>
              </a:rPr>
              <a:t>Kwaliteitsdossier</a:t>
            </a:r>
          </a:p>
          <a:p>
            <a:pPr marL="285750" indent="-285750">
              <a:spcBef>
                <a:spcPct val="0"/>
              </a:spcBef>
              <a:buFont typeface="Arial" panose="020B0604020202020204" pitchFamily="34" charset="0"/>
              <a:buChar char="•"/>
            </a:pPr>
            <a:r>
              <a:rPr lang="nl" sz="1400" dirty="0">
                <a:latin typeface="Tahoma" charset="0"/>
              </a:rPr>
              <a:t>Alle managementproducten die direct gerelateerd zijn aan het beheersen van de kwaliteit van de op te leveren producten, zoals PvE,  kwaliteits- en issueregisters</a:t>
            </a:r>
          </a:p>
          <a:p>
            <a:pPr marL="381000" indent="-381000">
              <a:spcBef>
                <a:spcPct val="0"/>
              </a:spcBef>
            </a:pPr>
            <a:endParaRPr lang="nl" sz="1400" b="1" dirty="0">
              <a:latin typeface="Tahoma" charset="0"/>
            </a:endParaRPr>
          </a:p>
          <a:p>
            <a:pPr marL="381000" indent="-381000">
              <a:spcBef>
                <a:spcPct val="0"/>
              </a:spcBef>
            </a:pPr>
            <a:r>
              <a:rPr lang="nl" sz="1400" b="1" dirty="0">
                <a:latin typeface="Tahoma" charset="0"/>
              </a:rPr>
              <a:t>Projectdossier</a:t>
            </a:r>
          </a:p>
          <a:p>
            <a:pPr marL="0" indent="0">
              <a:spcBef>
                <a:spcPct val="0"/>
              </a:spcBef>
            </a:pPr>
            <a:r>
              <a:rPr lang="nl" sz="1400" dirty="0">
                <a:latin typeface="Tahoma" charset="0"/>
              </a:rPr>
              <a:t>Alle overige managementproducten die betrekking hebben op het project als geheel, zoals:</a:t>
            </a:r>
          </a:p>
          <a:p>
            <a:pPr marL="400050">
              <a:spcBef>
                <a:spcPct val="0"/>
              </a:spcBef>
              <a:buFont typeface="Arial" panose="020B0604020202020204" pitchFamily="34" charset="0"/>
              <a:buChar char="•"/>
            </a:pPr>
            <a:r>
              <a:rPr lang="nl" sz="1400" dirty="0">
                <a:latin typeface="Tahoma" charset="0"/>
              </a:rPr>
              <a:t>Project start, zoals projectvoorstel en projectmanagementplan. </a:t>
            </a:r>
          </a:p>
          <a:p>
            <a:pPr marL="400050">
              <a:spcBef>
                <a:spcPct val="0"/>
              </a:spcBef>
              <a:buFont typeface="Arial" panose="020B0604020202020204" pitchFamily="34" charset="0"/>
              <a:buChar char="•"/>
            </a:pPr>
            <a:r>
              <a:rPr lang="nl" sz="1400" dirty="0">
                <a:latin typeface="Tahoma" charset="0"/>
              </a:rPr>
              <a:t>Project afsluiting, zoals projecteindrapport, leerpuntenrapport, etc.</a:t>
            </a:r>
          </a:p>
          <a:p>
            <a:pPr marL="400050">
              <a:spcBef>
                <a:spcPct val="0"/>
              </a:spcBef>
              <a:buFont typeface="Arial" panose="020B0604020202020204" pitchFamily="34" charset="0"/>
              <a:buChar char="•"/>
            </a:pPr>
            <a:r>
              <a:rPr lang="nl" sz="1400" dirty="0">
                <a:latin typeface="Tahoma" charset="0"/>
              </a:rPr>
              <a:t>Autorisatie stuurgroep, zoals voor faseovergangen en afwijkingsplannen</a:t>
            </a:r>
          </a:p>
          <a:p>
            <a:pPr marL="400050">
              <a:spcBef>
                <a:spcPct val="0"/>
              </a:spcBef>
              <a:buFont typeface="Arial" panose="020B0604020202020204" pitchFamily="34" charset="0"/>
              <a:buChar char="•"/>
            </a:pPr>
            <a:r>
              <a:rPr lang="nl" sz="1400" dirty="0">
                <a:latin typeface="Tahoma" charset="0"/>
              </a:rPr>
              <a:t>Te actualiseren producten, zoals projectplan, risicoregister en business case</a:t>
            </a:r>
          </a:p>
          <a:p>
            <a:pPr marL="381000" indent="-381000">
              <a:spcBef>
                <a:spcPct val="0"/>
              </a:spcBef>
            </a:pPr>
            <a:endParaRPr lang="nl" sz="1400" b="1" dirty="0">
              <a:latin typeface="Tahoma" charset="0"/>
            </a:endParaRPr>
          </a:p>
          <a:p>
            <a:pPr marL="381000" indent="-381000">
              <a:spcBef>
                <a:spcPct val="0"/>
              </a:spcBef>
            </a:pPr>
            <a:r>
              <a:rPr lang="nl" sz="1400" b="1" dirty="0">
                <a:latin typeface="Tahoma" charset="0"/>
              </a:rPr>
              <a:t>Fasedossier(s)</a:t>
            </a:r>
          </a:p>
          <a:p>
            <a:pPr marL="285750" indent="-285750">
              <a:spcBef>
                <a:spcPct val="0"/>
              </a:spcBef>
              <a:buFont typeface="Arial" panose="020B0604020202020204" pitchFamily="34" charset="0"/>
              <a:buChar char="•"/>
            </a:pPr>
            <a:r>
              <a:rPr lang="nl" sz="1400" dirty="0">
                <a:latin typeface="Tahoma" charset="0"/>
              </a:rPr>
              <a:t>Alle overige managementproducten</a:t>
            </a:r>
          </a:p>
          <a:p>
            <a:pPr marL="0" indent="0">
              <a:spcBef>
                <a:spcPct val="0"/>
              </a:spcBef>
            </a:pPr>
            <a:endParaRPr lang="nl" sz="1400" dirty="0">
              <a:latin typeface="Tahoma" charset="0"/>
            </a:endParaRPr>
          </a:p>
          <a:p>
            <a:pPr marL="0" indent="0">
              <a:spcBef>
                <a:spcPct val="0"/>
              </a:spcBef>
            </a:pPr>
            <a:r>
              <a:rPr lang="nl" sz="1400" b="1" dirty="0">
                <a:latin typeface="Tahoma" charset="0"/>
              </a:rPr>
              <a:t>Specialistendossier(s)</a:t>
            </a:r>
          </a:p>
          <a:p>
            <a:pPr marL="285750" indent="-285750">
              <a:spcBef>
                <a:spcPct val="0"/>
              </a:spcBef>
              <a:buFont typeface="Arial" panose="020B0604020202020204" pitchFamily="34" charset="0"/>
              <a:buChar char="•"/>
            </a:pPr>
            <a:r>
              <a:rPr lang="nl" sz="1400" dirty="0">
                <a:latin typeface="Tahoma" charset="0"/>
              </a:rPr>
              <a:t>Verzameling van alle specialistendocumenten</a:t>
            </a:r>
          </a:p>
        </p:txBody>
      </p:sp>
      <p:sp>
        <p:nvSpPr>
          <p:cNvPr id="2" name="Slide Number Placeholder 1">
            <a:extLst>
              <a:ext uri="{FF2B5EF4-FFF2-40B4-BE49-F238E27FC236}">
                <a16:creationId xmlns:a16="http://schemas.microsoft.com/office/drawing/2014/main" id="{2253E46B-AFEF-9542-8037-8A8F7DB7011E}"/>
              </a:ext>
            </a:extLst>
          </p:cNvPr>
          <p:cNvSpPr>
            <a:spLocks noGrp="1"/>
          </p:cNvSpPr>
          <p:nvPr>
            <p:ph type="sldNum" sz="quarter" idx="4"/>
          </p:nvPr>
        </p:nvSpPr>
        <p:spPr/>
        <p:txBody>
          <a:bodyPr/>
          <a:lstStyle/>
          <a:p>
            <a:fld id="{8375054B-0626-094F-AF93-178AFB032A1C}" type="slidenum">
              <a:rPr lang="nl-NL" smtClean="0"/>
              <a:pPr/>
              <a:t>138</a:t>
            </a:fld>
            <a:endParaRPr lang="nl-NL" dirty="0"/>
          </a:p>
        </p:txBody>
      </p:sp>
    </p:spTree>
    <p:extLst>
      <p:ext uri="{BB962C8B-B14F-4D97-AF65-F5344CB8AC3E}">
        <p14:creationId xmlns:p14="http://schemas.microsoft.com/office/powerpoint/2010/main" val="1031718436"/>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6.04 Beheersing &amp; rapportage </a:t>
            </a:r>
            <a:br>
              <a:rPr lang="nl" dirty="0">
                <a:effectLst/>
                <a:latin typeface="Tahoma" charset="0"/>
              </a:rPr>
            </a:br>
            <a:br>
              <a:rPr lang="nl" dirty="0">
                <a:effectLst/>
                <a:latin typeface="Tahoma" charset="0"/>
              </a:rPr>
            </a:br>
            <a:endParaRPr lang="nl" sz="1800" b="0" dirty="0">
              <a:effectLst/>
              <a:latin typeface="Tahoma" charset="0"/>
            </a:endParaRPr>
          </a:p>
        </p:txBody>
      </p:sp>
      <p:sp>
        <p:nvSpPr>
          <p:cNvPr id="2" name="Subtitle 1">
            <a:extLst>
              <a:ext uri="{FF2B5EF4-FFF2-40B4-BE49-F238E27FC236}">
                <a16:creationId xmlns:a16="http://schemas.microsoft.com/office/drawing/2014/main" id="{032D0120-A6B7-0C45-9FA8-080B93D1DFE1}"/>
              </a:ext>
            </a:extLst>
          </p:cNvPr>
          <p:cNvSpPr>
            <a:spLocks noGrp="1"/>
          </p:cNvSpPr>
          <p:nvPr>
            <p:ph type="subTitle" idx="1"/>
          </p:nvPr>
        </p:nvSpPr>
        <p:spPr/>
        <p:txBody>
          <a:bodyPr/>
          <a:lstStyle/>
          <a:p>
            <a:r>
              <a:rPr lang="nl" dirty="0">
                <a:latin typeface="Tahoma" charset="0"/>
              </a:rPr>
              <a:t>De competentie om de uitvoering van een project te beheersen en daarover te rapporteren (V10)</a:t>
            </a:r>
            <a:endParaRPr lang="en-US" dirty="0"/>
          </a:p>
        </p:txBody>
      </p:sp>
      <p:sp>
        <p:nvSpPr>
          <p:cNvPr id="207875"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D46E6B37-5738-2C4B-A140-92544FE5A38F}" type="slidenum">
              <a:rPr lang="nl-NL" sz="1400">
                <a:solidFill>
                  <a:schemeClr val="bg1"/>
                </a:solidFill>
                <a:latin typeface="Verdana" charset="0"/>
              </a:rPr>
              <a:pPr algn="r" eaLnBrk="1" hangingPunct="1">
                <a:lnSpc>
                  <a:spcPct val="100000"/>
                </a:lnSpc>
                <a:spcAft>
                  <a:spcPct val="0"/>
                </a:spcAft>
                <a:buClrTx/>
                <a:buFontTx/>
                <a:buNone/>
              </a:pPr>
              <a:t>139</a:t>
            </a:fld>
            <a:endParaRPr lang="nl-NL" sz="1400">
              <a:solidFill>
                <a:schemeClr val="bg1"/>
              </a:solidFill>
              <a:latin typeface="Verdana" charset="0"/>
            </a:endParaRPr>
          </a:p>
        </p:txBody>
      </p:sp>
      <p:sp>
        <p:nvSpPr>
          <p:cNvPr id="3" name="Slide Number Placeholder 2">
            <a:extLst>
              <a:ext uri="{FF2B5EF4-FFF2-40B4-BE49-F238E27FC236}">
                <a16:creationId xmlns:a16="http://schemas.microsoft.com/office/drawing/2014/main" id="{D2569E3A-2C84-3149-AAC0-0740D5878DC7}"/>
              </a:ext>
            </a:extLst>
          </p:cNvPr>
          <p:cNvSpPr>
            <a:spLocks noGrp="1"/>
          </p:cNvSpPr>
          <p:nvPr>
            <p:ph type="sldNum" sz="quarter" idx="10"/>
          </p:nvPr>
        </p:nvSpPr>
        <p:spPr/>
        <p:txBody>
          <a:bodyPr/>
          <a:lstStyle/>
          <a:p>
            <a:fld id="{AC2621BF-E77D-E548-9EEE-B9174F378ACD}" type="slidenum">
              <a:rPr lang="nl-NL" smtClean="0"/>
              <a:pPr/>
              <a:t>139</a:t>
            </a:fld>
            <a:endParaRPr lang="nl-NL" dirty="0"/>
          </a:p>
        </p:txBody>
      </p:sp>
    </p:spTree>
    <p:extLst>
      <p:ext uri="{BB962C8B-B14F-4D97-AF65-F5344CB8AC3E}">
        <p14:creationId xmlns:p14="http://schemas.microsoft.com/office/powerpoint/2010/main" val="16145669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02" name="Rectangle 2"/>
          <p:cNvSpPr>
            <a:spLocks noGrp="1" noChangeArrowheads="1"/>
          </p:cNvSpPr>
          <p:nvPr>
            <p:ph type="title"/>
          </p:nvPr>
        </p:nvSpPr>
        <p:spPr/>
        <p:txBody>
          <a:bodyPr/>
          <a:lstStyle/>
          <a:p>
            <a:pPr eaLnBrk="1" hangingPunct="1"/>
            <a:r>
              <a:rPr lang="nl-NL" dirty="0">
                <a:latin typeface="Tahoma" charset="0"/>
              </a:rPr>
              <a:t>Waarom projecten uitvoeren?</a:t>
            </a:r>
          </a:p>
        </p:txBody>
      </p:sp>
      <p:sp>
        <p:nvSpPr>
          <p:cNvPr id="4556803" name="Rectangle 3"/>
          <p:cNvSpPr>
            <a:spLocks noChangeArrowheads="1"/>
          </p:cNvSpPr>
          <p:nvPr/>
        </p:nvSpPr>
        <p:spPr bwMode="auto">
          <a:xfrm>
            <a:off x="3244165" y="2062428"/>
            <a:ext cx="2735044"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nSpc>
                <a:spcPct val="120000"/>
              </a:lnSpc>
              <a:spcBef>
                <a:spcPct val="20000"/>
              </a:spcBef>
              <a:buNone/>
              <a:defRPr/>
            </a:pPr>
            <a:r>
              <a:rPr lang="nl-NL" b="1" dirty="0">
                <a:solidFill>
                  <a:srgbClr val="4B4B4B"/>
                </a:solidFill>
                <a:latin typeface="Tahoma" pitchFamily="34" charset="0"/>
              </a:rPr>
              <a:t>Doorvoeren van </a:t>
            </a:r>
          </a:p>
          <a:p>
            <a:pPr>
              <a:lnSpc>
                <a:spcPct val="120000"/>
              </a:lnSpc>
              <a:spcBef>
                <a:spcPct val="20000"/>
              </a:spcBef>
              <a:buNone/>
              <a:defRPr/>
            </a:pPr>
            <a:r>
              <a:rPr lang="nl-NL" b="1" dirty="0">
                <a:solidFill>
                  <a:srgbClr val="4B4B4B"/>
                </a:solidFill>
                <a:latin typeface="Tahoma" pitchFamily="34" charset="0"/>
              </a:rPr>
              <a:t>veranderingen!</a:t>
            </a:r>
          </a:p>
        </p:txBody>
      </p:sp>
      <p:sp>
        <p:nvSpPr>
          <p:cNvPr id="4556804" name="Text Box 4"/>
          <p:cNvSpPr txBox="1">
            <a:spLocks noChangeArrowheads="1"/>
          </p:cNvSpPr>
          <p:nvPr/>
        </p:nvSpPr>
        <p:spPr bwMode="auto">
          <a:xfrm>
            <a:off x="3348039" y="3631407"/>
            <a:ext cx="2566987"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None/>
              <a:defRPr/>
            </a:pPr>
            <a:r>
              <a:rPr lang="nl-NL" b="1" dirty="0">
                <a:solidFill>
                  <a:srgbClr val="FF6600"/>
                </a:solidFill>
                <a:latin typeface="Tahoma" pitchFamily="34" charset="0"/>
              </a:rPr>
              <a:t>E = K x A</a:t>
            </a:r>
          </a:p>
        </p:txBody>
      </p:sp>
      <p:sp>
        <p:nvSpPr>
          <p:cNvPr id="2" name="Slide Number Placeholder 1">
            <a:extLst>
              <a:ext uri="{FF2B5EF4-FFF2-40B4-BE49-F238E27FC236}">
                <a16:creationId xmlns:a16="http://schemas.microsoft.com/office/drawing/2014/main" id="{94985E86-A0F7-164D-BE50-F96610D617A3}"/>
              </a:ext>
            </a:extLst>
          </p:cNvPr>
          <p:cNvSpPr>
            <a:spLocks noGrp="1"/>
          </p:cNvSpPr>
          <p:nvPr>
            <p:ph type="sldNum" sz="quarter" idx="4"/>
          </p:nvPr>
        </p:nvSpPr>
        <p:spPr/>
        <p:txBody>
          <a:bodyPr/>
          <a:lstStyle/>
          <a:p>
            <a:fld id="{8375054B-0626-094F-AF93-178AFB032A1C}" type="slidenum">
              <a:rPr lang="nl-NL" smtClean="0"/>
              <a:pPr/>
              <a:t>14</a:t>
            </a:fld>
            <a:endParaRPr lang="nl-NL"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568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5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03" grpId="0" autoUpdateAnimBg="0"/>
      <p:bldP spid="4556804"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8"/>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62000" eaLnBrk="1" hangingPunct="1"/>
            <a:r>
              <a:rPr lang="nl">
                <a:effectLst/>
                <a:latin typeface="Tahoma" charset="0"/>
              </a:rPr>
              <a:t>Deming Cyclus voor projectbeheersing</a:t>
            </a:r>
          </a:p>
        </p:txBody>
      </p:sp>
      <p:grpSp>
        <p:nvGrpSpPr>
          <p:cNvPr id="22531" name="Group 20"/>
          <p:cNvGrpSpPr>
            <a:grpSpLocks/>
          </p:cNvGrpSpPr>
          <p:nvPr/>
        </p:nvGrpSpPr>
        <p:grpSpPr bwMode="auto">
          <a:xfrm>
            <a:off x="3971926" y="1714426"/>
            <a:ext cx="3624263" cy="3067843"/>
            <a:chOff x="2426" y="1162"/>
            <a:chExt cx="2283" cy="2682"/>
          </a:xfrm>
        </p:grpSpPr>
        <p:sp>
          <p:nvSpPr>
            <p:cNvPr id="22535" name="Oval 3"/>
            <p:cNvSpPr>
              <a:spLocks noChangeArrowheads="1"/>
            </p:cNvSpPr>
            <p:nvPr/>
          </p:nvSpPr>
          <p:spPr bwMode="auto">
            <a:xfrm>
              <a:off x="2538" y="1286"/>
              <a:ext cx="2052" cy="2422"/>
            </a:xfrm>
            <a:prstGeom prst="ellipse">
              <a:avLst/>
            </a:prstGeom>
            <a:solidFill>
              <a:schemeClr val="bg1"/>
            </a:solidFill>
            <a:ln w="76200">
              <a:solidFill>
                <a:srgbClr val="5266B1"/>
              </a:solidFill>
              <a:round/>
              <a:headEnd/>
              <a:tailEnd/>
            </a:ln>
          </p:spPr>
          <p:txBody>
            <a:bodyPr wrap="none" anchor="ctr"/>
            <a:lstStyle/>
            <a:p>
              <a:pPr>
                <a:lnSpc>
                  <a:spcPct val="100000"/>
                </a:lnSpc>
                <a:spcAft>
                  <a:spcPct val="0"/>
                </a:spcAft>
                <a:buClrTx/>
                <a:buFontTx/>
                <a:buNone/>
              </a:pPr>
              <a:endParaRPr lang="en-US">
                <a:solidFill>
                  <a:schemeClr val="accent4">
                    <a:lumMod val="50000"/>
                  </a:schemeClr>
                </a:solidFill>
              </a:endParaRPr>
            </a:p>
          </p:txBody>
        </p:sp>
        <p:sp>
          <p:nvSpPr>
            <p:cNvPr id="22536" name="Line 4"/>
            <p:cNvSpPr>
              <a:spLocks noChangeShapeType="1"/>
            </p:cNvSpPr>
            <p:nvPr/>
          </p:nvSpPr>
          <p:spPr bwMode="auto">
            <a:xfrm flipH="1" flipV="1">
              <a:off x="2534" y="2498"/>
              <a:ext cx="2042" cy="5"/>
            </a:xfrm>
            <a:prstGeom prst="line">
              <a:avLst/>
            </a:prstGeom>
            <a:noFill/>
            <a:ln w="76200">
              <a:solidFill>
                <a:srgbClr val="5266B1"/>
              </a:solidFill>
              <a:round/>
              <a:headEnd/>
              <a:tailEnd/>
            </a:ln>
            <a:extLst>
              <a:ext uri="{909E8E84-426E-40DD-AFC4-6F175D3DCCD1}">
                <a14:hiddenFill xmlns:a14="http://schemas.microsoft.com/office/drawing/2010/main">
                  <a:noFill/>
                </a14:hiddenFill>
              </a:ext>
            </a:extLst>
          </p:spPr>
          <p:txBody>
            <a:bodyPr/>
            <a:lstStyle/>
            <a:p>
              <a:endParaRPr lang="en-US">
                <a:solidFill>
                  <a:schemeClr val="accent4">
                    <a:lumMod val="50000"/>
                  </a:schemeClr>
                </a:solidFill>
              </a:endParaRPr>
            </a:p>
          </p:txBody>
        </p:sp>
        <p:sp>
          <p:nvSpPr>
            <p:cNvPr id="22537" name="Line 5"/>
            <p:cNvSpPr>
              <a:spLocks noChangeShapeType="1"/>
            </p:cNvSpPr>
            <p:nvPr/>
          </p:nvSpPr>
          <p:spPr bwMode="auto">
            <a:xfrm>
              <a:off x="3563" y="1289"/>
              <a:ext cx="5" cy="2419"/>
            </a:xfrm>
            <a:prstGeom prst="line">
              <a:avLst/>
            </a:prstGeom>
            <a:noFill/>
            <a:ln w="76200">
              <a:solidFill>
                <a:srgbClr val="5266B1"/>
              </a:solidFill>
              <a:round/>
              <a:headEnd/>
              <a:tailEnd/>
            </a:ln>
            <a:extLst>
              <a:ext uri="{909E8E84-426E-40DD-AFC4-6F175D3DCCD1}">
                <a14:hiddenFill xmlns:a14="http://schemas.microsoft.com/office/drawing/2010/main">
                  <a:noFill/>
                </a14:hiddenFill>
              </a:ext>
            </a:extLst>
          </p:spPr>
          <p:txBody>
            <a:bodyPr/>
            <a:lstStyle/>
            <a:p>
              <a:endParaRPr lang="en-US">
                <a:solidFill>
                  <a:schemeClr val="accent4">
                    <a:lumMod val="50000"/>
                  </a:schemeClr>
                </a:solidFill>
              </a:endParaRPr>
            </a:p>
          </p:txBody>
        </p:sp>
        <p:sp>
          <p:nvSpPr>
            <p:cNvPr id="2" name="Oval 6"/>
            <p:cNvSpPr>
              <a:spLocks noChangeArrowheads="1"/>
            </p:cNvSpPr>
            <p:nvPr/>
          </p:nvSpPr>
          <p:spPr bwMode="auto">
            <a:xfrm>
              <a:off x="3261" y="2151"/>
              <a:ext cx="590" cy="681"/>
            </a:xfrm>
            <a:prstGeom prst="ellipse">
              <a:avLst/>
            </a:prstGeom>
            <a:solidFill>
              <a:srgbClr val="FFFF99"/>
            </a:solidFill>
            <a:ln w="9525">
              <a:solidFill>
                <a:schemeClr val="tx1"/>
              </a:solidFill>
              <a:round/>
              <a:headEnd/>
              <a:tailEnd/>
            </a:ln>
          </p:spPr>
          <p:txBody>
            <a:bodyPr wrap="none" anchor="ctr"/>
            <a:lstStyle/>
            <a:p>
              <a:pPr>
                <a:lnSpc>
                  <a:spcPct val="100000"/>
                </a:lnSpc>
                <a:spcAft>
                  <a:spcPct val="0"/>
                </a:spcAft>
                <a:buClrTx/>
                <a:buFontTx/>
                <a:buNone/>
                <a:defRPr/>
              </a:pPr>
              <a:r>
                <a:rPr lang="nl-NL" sz="1800" dirty="0">
                  <a:solidFill>
                    <a:schemeClr val="accent4">
                      <a:lumMod val="50000"/>
                    </a:schemeClr>
                  </a:solidFill>
                  <a:latin typeface="Tahoma" pitchFamily="34" charset="0"/>
                  <a:ea typeface="+mn-ea"/>
                </a:rPr>
                <a:t>Project</a:t>
              </a:r>
            </a:p>
            <a:p>
              <a:pPr>
                <a:lnSpc>
                  <a:spcPct val="100000"/>
                </a:lnSpc>
                <a:spcAft>
                  <a:spcPct val="0"/>
                </a:spcAft>
                <a:buClrTx/>
                <a:buFontTx/>
                <a:buNone/>
                <a:defRPr/>
              </a:pPr>
              <a:r>
                <a:rPr lang="nl-NL" sz="1800" dirty="0">
                  <a:solidFill>
                    <a:schemeClr val="accent4">
                      <a:lumMod val="50000"/>
                    </a:schemeClr>
                  </a:solidFill>
                  <a:latin typeface="Tahoma" pitchFamily="34" charset="0"/>
                  <a:ea typeface="+mn-ea"/>
                </a:rPr>
                <a:t>Team</a:t>
              </a:r>
              <a:endParaRPr lang="en-US" sz="1800" dirty="0">
                <a:solidFill>
                  <a:schemeClr val="accent4">
                    <a:lumMod val="50000"/>
                  </a:schemeClr>
                </a:solidFill>
                <a:latin typeface="Tahoma" pitchFamily="34" charset="0"/>
                <a:ea typeface="+mn-ea"/>
              </a:endParaRPr>
            </a:p>
          </p:txBody>
        </p:sp>
        <p:sp>
          <p:nvSpPr>
            <p:cNvPr id="22539" name="Arc 7"/>
            <p:cNvSpPr>
              <a:spLocks/>
            </p:cNvSpPr>
            <p:nvPr/>
          </p:nvSpPr>
          <p:spPr bwMode="auto">
            <a:xfrm flipH="1">
              <a:off x="2426" y="1166"/>
              <a:ext cx="1130" cy="1332"/>
            </a:xfrm>
            <a:custGeom>
              <a:avLst/>
              <a:gdLst>
                <a:gd name="T0" fmla="*/ 315508 w 21551"/>
                <a:gd name="T1" fmla="*/ 0 h 21517"/>
                <a:gd name="T2" fmla="*/ 3609516 w 21551"/>
                <a:gd name="T3" fmla="*/ 5190115 h 21517"/>
                <a:gd name="T4" fmla="*/ 0 w 21551"/>
                <a:gd name="T5" fmla="*/ 5564729 h 21517"/>
                <a:gd name="T6" fmla="*/ 0 60000 65536"/>
                <a:gd name="T7" fmla="*/ 0 60000 65536"/>
                <a:gd name="T8" fmla="*/ 0 60000 65536"/>
                <a:gd name="T9" fmla="*/ 0 w 21551"/>
                <a:gd name="T10" fmla="*/ 0 h 21517"/>
                <a:gd name="T11" fmla="*/ 21551 w 21551"/>
                <a:gd name="T12" fmla="*/ 21517 h 21517"/>
              </a:gdLst>
              <a:ahLst/>
              <a:cxnLst>
                <a:cxn ang="T6">
                  <a:pos x="T0" y="T1"/>
                </a:cxn>
                <a:cxn ang="T7">
                  <a:pos x="T2" y="T3"/>
                </a:cxn>
                <a:cxn ang="T8">
                  <a:pos x="T4" y="T5"/>
                </a:cxn>
              </a:cxnLst>
              <a:rect l="T9" t="T10" r="T11" b="T12"/>
              <a:pathLst>
                <a:path w="21551" h="21517" fill="none" extrusionOk="0">
                  <a:moveTo>
                    <a:pt x="1887" y="-1"/>
                  </a:moveTo>
                  <a:cubicBezTo>
                    <a:pt x="12490" y="929"/>
                    <a:pt x="20836" y="9445"/>
                    <a:pt x="21551" y="20065"/>
                  </a:cubicBezTo>
                </a:path>
                <a:path w="21551" h="21517" stroke="0" extrusionOk="0">
                  <a:moveTo>
                    <a:pt x="1887" y="-1"/>
                  </a:moveTo>
                  <a:cubicBezTo>
                    <a:pt x="12490" y="929"/>
                    <a:pt x="20836" y="9445"/>
                    <a:pt x="21551" y="20065"/>
                  </a:cubicBezTo>
                  <a:lnTo>
                    <a:pt x="0" y="21517"/>
                  </a:lnTo>
                  <a:lnTo>
                    <a:pt x="1887" y="-1"/>
                  </a:lnTo>
                  <a:close/>
                </a:path>
              </a:pathLst>
            </a:custGeom>
            <a:noFill/>
            <a:ln w="762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accent4">
                    <a:lumMod val="50000"/>
                  </a:schemeClr>
                </a:solidFill>
              </a:endParaRPr>
            </a:p>
          </p:txBody>
        </p:sp>
        <p:sp>
          <p:nvSpPr>
            <p:cNvPr id="22540" name="Arc 8"/>
            <p:cNvSpPr>
              <a:spLocks/>
            </p:cNvSpPr>
            <p:nvPr/>
          </p:nvSpPr>
          <p:spPr bwMode="auto">
            <a:xfrm flipH="1">
              <a:off x="3579" y="2498"/>
              <a:ext cx="1130" cy="1333"/>
            </a:xfrm>
            <a:custGeom>
              <a:avLst/>
              <a:gdLst>
                <a:gd name="T0" fmla="*/ 3356052 w 21556"/>
                <a:gd name="T1" fmla="*/ 5552844 h 21548"/>
                <a:gd name="T2" fmla="*/ 0 w 21556"/>
                <a:gd name="T3" fmla="*/ 355202 h 21548"/>
                <a:gd name="T4" fmla="*/ 3605335 w 21556"/>
                <a:gd name="T5" fmla="*/ 0 h 21548"/>
                <a:gd name="T6" fmla="*/ 0 60000 65536"/>
                <a:gd name="T7" fmla="*/ 0 60000 65536"/>
                <a:gd name="T8" fmla="*/ 0 60000 65536"/>
                <a:gd name="T9" fmla="*/ 0 w 21556"/>
                <a:gd name="T10" fmla="*/ 0 h 21548"/>
                <a:gd name="T11" fmla="*/ 21556 w 21556"/>
                <a:gd name="T12" fmla="*/ 21548 h 21548"/>
              </a:gdLst>
              <a:ahLst/>
              <a:cxnLst>
                <a:cxn ang="T6">
                  <a:pos x="T0" y="T1"/>
                </a:cxn>
                <a:cxn ang="T7">
                  <a:pos x="T2" y="T3"/>
                </a:cxn>
                <a:cxn ang="T8">
                  <a:pos x="T4" y="T5"/>
                </a:cxn>
              </a:cxnLst>
              <a:rect l="T9" t="T10" r="T11" b="T12"/>
              <a:pathLst>
                <a:path w="21556" h="21548" fill="none" extrusionOk="0">
                  <a:moveTo>
                    <a:pt x="20058" y="21548"/>
                  </a:moveTo>
                  <a:cubicBezTo>
                    <a:pt x="9264" y="20798"/>
                    <a:pt x="690" y="12176"/>
                    <a:pt x="0" y="1377"/>
                  </a:cubicBezTo>
                </a:path>
                <a:path w="21556" h="21548" stroke="0" extrusionOk="0">
                  <a:moveTo>
                    <a:pt x="20058" y="21548"/>
                  </a:moveTo>
                  <a:cubicBezTo>
                    <a:pt x="9264" y="20798"/>
                    <a:pt x="690" y="12176"/>
                    <a:pt x="0" y="1377"/>
                  </a:cubicBezTo>
                  <a:lnTo>
                    <a:pt x="21556" y="0"/>
                  </a:lnTo>
                  <a:lnTo>
                    <a:pt x="20058" y="21548"/>
                  </a:lnTo>
                  <a:close/>
                </a:path>
              </a:pathLst>
            </a:custGeom>
            <a:noFill/>
            <a:ln w="762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accent4">
                    <a:lumMod val="50000"/>
                  </a:schemeClr>
                </a:solidFill>
              </a:endParaRPr>
            </a:p>
          </p:txBody>
        </p:sp>
        <p:sp>
          <p:nvSpPr>
            <p:cNvPr id="22541" name="Arc 9"/>
            <p:cNvSpPr>
              <a:spLocks/>
            </p:cNvSpPr>
            <p:nvPr/>
          </p:nvSpPr>
          <p:spPr bwMode="auto">
            <a:xfrm flipH="1">
              <a:off x="3575" y="1162"/>
              <a:ext cx="1131" cy="1345"/>
            </a:xfrm>
            <a:custGeom>
              <a:avLst/>
              <a:gdLst>
                <a:gd name="T0" fmla="*/ 0 w 21576"/>
                <a:gd name="T1" fmla="*/ 5625216 h 21519"/>
                <a:gd name="T2" fmla="*/ 3293136 w 21576"/>
                <a:gd name="T3" fmla="*/ 0 h 21519"/>
                <a:gd name="T4" fmla="*/ 3605766 w 21576"/>
                <a:gd name="T5" fmla="*/ 5899986 h 21519"/>
                <a:gd name="T6" fmla="*/ 0 60000 65536"/>
                <a:gd name="T7" fmla="*/ 0 60000 65536"/>
                <a:gd name="T8" fmla="*/ 0 60000 65536"/>
                <a:gd name="T9" fmla="*/ 0 w 21576"/>
                <a:gd name="T10" fmla="*/ 0 h 21519"/>
                <a:gd name="T11" fmla="*/ 21576 w 21576"/>
                <a:gd name="T12" fmla="*/ 21519 h 21519"/>
              </a:gdLst>
              <a:ahLst/>
              <a:cxnLst>
                <a:cxn ang="T6">
                  <a:pos x="T0" y="T1"/>
                </a:cxn>
                <a:cxn ang="T7">
                  <a:pos x="T2" y="T3"/>
                </a:cxn>
                <a:cxn ang="T8">
                  <a:pos x="T4" y="T5"/>
                </a:cxn>
              </a:cxnLst>
              <a:rect l="T9" t="T10" r="T11" b="T12"/>
              <a:pathLst>
                <a:path w="21576" h="21519" fill="none" extrusionOk="0">
                  <a:moveTo>
                    <a:pt x="-1" y="20509"/>
                  </a:moveTo>
                  <a:cubicBezTo>
                    <a:pt x="504" y="9703"/>
                    <a:pt x="8926" y="937"/>
                    <a:pt x="19704" y="0"/>
                  </a:cubicBezTo>
                </a:path>
                <a:path w="21576" h="21519" stroke="0" extrusionOk="0">
                  <a:moveTo>
                    <a:pt x="-1" y="20509"/>
                  </a:moveTo>
                  <a:cubicBezTo>
                    <a:pt x="504" y="9703"/>
                    <a:pt x="8926" y="937"/>
                    <a:pt x="19704" y="0"/>
                  </a:cubicBezTo>
                  <a:lnTo>
                    <a:pt x="21576" y="21519"/>
                  </a:lnTo>
                  <a:lnTo>
                    <a:pt x="-1" y="20509"/>
                  </a:lnTo>
                  <a:close/>
                </a:path>
              </a:pathLst>
            </a:custGeom>
            <a:noFill/>
            <a:ln w="762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accent4">
                    <a:lumMod val="50000"/>
                  </a:schemeClr>
                </a:solidFill>
              </a:endParaRPr>
            </a:p>
          </p:txBody>
        </p:sp>
        <p:sp>
          <p:nvSpPr>
            <p:cNvPr id="22542" name="Arc 10"/>
            <p:cNvSpPr>
              <a:spLocks/>
            </p:cNvSpPr>
            <p:nvPr/>
          </p:nvSpPr>
          <p:spPr bwMode="auto">
            <a:xfrm rot="16200000" flipH="1">
              <a:off x="2326" y="2613"/>
              <a:ext cx="1334" cy="1128"/>
            </a:xfrm>
            <a:custGeom>
              <a:avLst/>
              <a:gdLst>
                <a:gd name="T0" fmla="*/ 487193 w 21551"/>
                <a:gd name="T1" fmla="*/ 0 h 21517"/>
                <a:gd name="T2" fmla="*/ 5573452 w 21551"/>
                <a:gd name="T3" fmla="*/ 3353954 h 21517"/>
                <a:gd name="T4" fmla="*/ 0 w 21551"/>
                <a:gd name="T5" fmla="*/ 3596032 h 21517"/>
                <a:gd name="T6" fmla="*/ 0 60000 65536"/>
                <a:gd name="T7" fmla="*/ 0 60000 65536"/>
                <a:gd name="T8" fmla="*/ 0 60000 65536"/>
                <a:gd name="T9" fmla="*/ 0 w 21551"/>
                <a:gd name="T10" fmla="*/ 0 h 21517"/>
                <a:gd name="T11" fmla="*/ 21551 w 21551"/>
                <a:gd name="T12" fmla="*/ 21517 h 21517"/>
              </a:gdLst>
              <a:ahLst/>
              <a:cxnLst>
                <a:cxn ang="T6">
                  <a:pos x="T0" y="T1"/>
                </a:cxn>
                <a:cxn ang="T7">
                  <a:pos x="T2" y="T3"/>
                </a:cxn>
                <a:cxn ang="T8">
                  <a:pos x="T4" y="T5"/>
                </a:cxn>
              </a:cxnLst>
              <a:rect l="T9" t="T10" r="T11" b="T12"/>
              <a:pathLst>
                <a:path w="21551" h="21517" fill="none" extrusionOk="0">
                  <a:moveTo>
                    <a:pt x="1887" y="-1"/>
                  </a:moveTo>
                  <a:cubicBezTo>
                    <a:pt x="12490" y="929"/>
                    <a:pt x="20836" y="9445"/>
                    <a:pt x="21551" y="20065"/>
                  </a:cubicBezTo>
                </a:path>
                <a:path w="21551" h="21517" stroke="0" extrusionOk="0">
                  <a:moveTo>
                    <a:pt x="1887" y="-1"/>
                  </a:moveTo>
                  <a:cubicBezTo>
                    <a:pt x="12490" y="929"/>
                    <a:pt x="20836" y="9445"/>
                    <a:pt x="21551" y="20065"/>
                  </a:cubicBezTo>
                  <a:lnTo>
                    <a:pt x="0" y="21517"/>
                  </a:lnTo>
                  <a:lnTo>
                    <a:pt x="1887" y="-1"/>
                  </a:lnTo>
                  <a:close/>
                </a:path>
              </a:pathLst>
            </a:custGeom>
            <a:noFill/>
            <a:ln w="762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accent4">
                    <a:lumMod val="50000"/>
                  </a:schemeClr>
                </a:solidFill>
              </a:endParaRPr>
            </a:p>
          </p:txBody>
        </p:sp>
        <p:sp>
          <p:nvSpPr>
            <p:cNvPr id="3" name="Text Box 11"/>
            <p:cNvSpPr txBox="1">
              <a:spLocks noChangeArrowheads="1"/>
            </p:cNvSpPr>
            <p:nvPr/>
          </p:nvSpPr>
          <p:spPr bwMode="auto">
            <a:xfrm>
              <a:off x="3551" y="2888"/>
              <a:ext cx="899"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3200" dirty="0">
                  <a:solidFill>
                    <a:schemeClr val="accent4">
                      <a:lumMod val="50000"/>
                    </a:schemeClr>
                  </a:solidFill>
                  <a:ea typeface="+mn-ea"/>
                </a:rPr>
                <a:t>Check</a:t>
              </a:r>
              <a:endParaRPr lang="en-US" sz="3200" dirty="0">
                <a:solidFill>
                  <a:schemeClr val="accent4">
                    <a:lumMod val="50000"/>
                  </a:schemeClr>
                </a:solidFill>
                <a:ea typeface="+mn-ea"/>
              </a:endParaRPr>
            </a:p>
          </p:txBody>
        </p:sp>
        <p:sp>
          <p:nvSpPr>
            <p:cNvPr id="4" name="Text Box 12"/>
            <p:cNvSpPr txBox="1">
              <a:spLocks noChangeArrowheads="1"/>
            </p:cNvSpPr>
            <p:nvPr/>
          </p:nvSpPr>
          <p:spPr bwMode="auto">
            <a:xfrm>
              <a:off x="3793" y="1809"/>
              <a:ext cx="471"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3200" dirty="0">
                  <a:solidFill>
                    <a:schemeClr val="accent4">
                      <a:lumMod val="50000"/>
                    </a:schemeClr>
                  </a:solidFill>
                  <a:ea typeface="+mn-ea"/>
                </a:rPr>
                <a:t>Do</a:t>
              </a:r>
              <a:endParaRPr lang="en-US" sz="3200" dirty="0">
                <a:solidFill>
                  <a:schemeClr val="accent4">
                    <a:lumMod val="50000"/>
                  </a:schemeClr>
                </a:solidFill>
                <a:ea typeface="+mn-ea"/>
              </a:endParaRPr>
            </a:p>
          </p:txBody>
        </p:sp>
        <p:sp>
          <p:nvSpPr>
            <p:cNvPr id="5" name="Text Box 13"/>
            <p:cNvSpPr txBox="1">
              <a:spLocks noChangeArrowheads="1"/>
            </p:cNvSpPr>
            <p:nvPr/>
          </p:nvSpPr>
          <p:spPr bwMode="auto">
            <a:xfrm>
              <a:off x="2885" y="2888"/>
              <a:ext cx="535"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3200" dirty="0">
                  <a:solidFill>
                    <a:schemeClr val="accent4">
                      <a:lumMod val="50000"/>
                    </a:schemeClr>
                  </a:solidFill>
                  <a:ea typeface="+mn-ea"/>
                </a:rPr>
                <a:t>Act</a:t>
              </a:r>
              <a:endParaRPr lang="en-US" sz="3200" dirty="0">
                <a:solidFill>
                  <a:schemeClr val="accent4">
                    <a:lumMod val="50000"/>
                  </a:schemeClr>
                </a:solidFill>
                <a:ea typeface="+mn-ea"/>
              </a:endParaRPr>
            </a:p>
          </p:txBody>
        </p:sp>
        <p:sp>
          <p:nvSpPr>
            <p:cNvPr id="6" name="Text Box 14"/>
            <p:cNvSpPr txBox="1">
              <a:spLocks noChangeArrowheads="1"/>
            </p:cNvSpPr>
            <p:nvPr/>
          </p:nvSpPr>
          <p:spPr bwMode="auto">
            <a:xfrm>
              <a:off x="2840" y="1809"/>
              <a:ext cx="68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3200" dirty="0">
                  <a:solidFill>
                    <a:schemeClr val="accent4">
                      <a:lumMod val="50000"/>
                    </a:schemeClr>
                  </a:solidFill>
                  <a:ea typeface="+mn-ea"/>
                </a:rPr>
                <a:t>Plan</a:t>
              </a:r>
              <a:endParaRPr lang="en-US" sz="3200" dirty="0">
                <a:solidFill>
                  <a:schemeClr val="accent4">
                    <a:lumMod val="50000"/>
                  </a:schemeClr>
                </a:solidFill>
                <a:ea typeface="+mn-ea"/>
              </a:endParaRPr>
            </a:p>
          </p:txBody>
        </p:sp>
      </p:grpSp>
      <p:sp>
        <p:nvSpPr>
          <p:cNvPr id="22533" name="Text Box 19"/>
          <p:cNvSpPr txBox="1">
            <a:spLocks noChangeArrowheads="1"/>
          </p:cNvSpPr>
          <p:nvPr/>
        </p:nvSpPr>
        <p:spPr bwMode="auto">
          <a:xfrm>
            <a:off x="993776" y="1345332"/>
            <a:ext cx="2498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800" dirty="0">
                <a:solidFill>
                  <a:srgbClr val="4B4B4B"/>
                </a:solidFill>
              </a:rPr>
              <a:t>Repeterend</a:t>
            </a:r>
          </a:p>
          <a:p>
            <a:pPr algn="l">
              <a:lnSpc>
                <a:spcPct val="100000"/>
              </a:lnSpc>
              <a:spcAft>
                <a:spcPct val="0"/>
              </a:spcAft>
              <a:buClrTx/>
              <a:buFontTx/>
              <a:buNone/>
            </a:pPr>
            <a:r>
              <a:rPr lang="nl-NL" sz="1800" dirty="0">
                <a:solidFill>
                  <a:srgbClr val="4B4B4B"/>
                </a:solidFill>
              </a:rPr>
              <a:t>Proces</a:t>
            </a:r>
            <a:endParaRPr lang="en-US" sz="1800" dirty="0">
              <a:solidFill>
                <a:srgbClr val="4B4B4B"/>
              </a:solidFill>
            </a:endParaRPr>
          </a:p>
        </p:txBody>
      </p:sp>
      <p:sp>
        <p:nvSpPr>
          <p:cNvPr id="22534" name="Text Box 19"/>
          <p:cNvSpPr txBox="1">
            <a:spLocks noChangeArrowheads="1"/>
          </p:cNvSpPr>
          <p:nvPr/>
        </p:nvSpPr>
        <p:spPr bwMode="auto">
          <a:xfrm>
            <a:off x="1000126" y="2209197"/>
            <a:ext cx="24987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Char char="•"/>
            </a:pPr>
            <a:r>
              <a:rPr lang="nl-NL" sz="1800" dirty="0">
                <a:solidFill>
                  <a:srgbClr val="4B4B4B"/>
                </a:solidFill>
              </a:rPr>
              <a:t>Tijd</a:t>
            </a:r>
          </a:p>
          <a:p>
            <a:pPr algn="l">
              <a:lnSpc>
                <a:spcPct val="100000"/>
              </a:lnSpc>
              <a:spcAft>
                <a:spcPct val="0"/>
              </a:spcAft>
              <a:buClrTx/>
              <a:buFontTx/>
              <a:buChar char="•"/>
            </a:pPr>
            <a:r>
              <a:rPr lang="nl-NL" sz="1800" dirty="0">
                <a:solidFill>
                  <a:srgbClr val="4B4B4B"/>
                </a:solidFill>
              </a:rPr>
              <a:t>Geld</a:t>
            </a:r>
          </a:p>
          <a:p>
            <a:pPr algn="l">
              <a:lnSpc>
                <a:spcPct val="100000"/>
              </a:lnSpc>
              <a:spcAft>
                <a:spcPct val="0"/>
              </a:spcAft>
              <a:buClrTx/>
              <a:buFontTx/>
              <a:buChar char="•"/>
            </a:pPr>
            <a:r>
              <a:rPr lang="nl-NL" sz="1800" dirty="0">
                <a:solidFill>
                  <a:srgbClr val="4B4B4B"/>
                </a:solidFill>
              </a:rPr>
              <a:t>Kwaliteit</a:t>
            </a:r>
          </a:p>
          <a:p>
            <a:pPr algn="l">
              <a:lnSpc>
                <a:spcPct val="100000"/>
              </a:lnSpc>
              <a:spcAft>
                <a:spcPct val="0"/>
              </a:spcAft>
              <a:buClrTx/>
              <a:buFontTx/>
              <a:buChar char="•"/>
            </a:pPr>
            <a:r>
              <a:rPr lang="nl-NL" sz="1800" dirty="0">
                <a:solidFill>
                  <a:srgbClr val="4B4B4B"/>
                </a:solidFill>
              </a:rPr>
              <a:t>Scope</a:t>
            </a:r>
          </a:p>
          <a:p>
            <a:pPr algn="l">
              <a:lnSpc>
                <a:spcPct val="100000"/>
              </a:lnSpc>
              <a:spcAft>
                <a:spcPct val="0"/>
              </a:spcAft>
              <a:buClrTx/>
              <a:buFontTx/>
              <a:buChar char="•"/>
            </a:pPr>
            <a:r>
              <a:rPr lang="nl-NL" sz="1800" dirty="0">
                <a:solidFill>
                  <a:srgbClr val="4B4B4B"/>
                </a:solidFill>
              </a:rPr>
              <a:t>Risico’s</a:t>
            </a:r>
          </a:p>
          <a:p>
            <a:pPr algn="l">
              <a:lnSpc>
                <a:spcPct val="100000"/>
              </a:lnSpc>
              <a:spcAft>
                <a:spcPct val="0"/>
              </a:spcAft>
              <a:buClrTx/>
              <a:buFontTx/>
              <a:buChar char="•"/>
            </a:pPr>
            <a:r>
              <a:rPr lang="nl-NL" sz="1800" dirty="0">
                <a:solidFill>
                  <a:srgbClr val="4B4B4B"/>
                </a:solidFill>
              </a:rPr>
              <a:t>Baten</a:t>
            </a:r>
          </a:p>
          <a:p>
            <a:pPr algn="l">
              <a:lnSpc>
                <a:spcPct val="100000"/>
              </a:lnSpc>
              <a:spcAft>
                <a:spcPct val="0"/>
              </a:spcAft>
              <a:buClrTx/>
              <a:buFontTx/>
              <a:buChar char="•"/>
            </a:pPr>
            <a:endParaRPr lang="en-US" sz="1800" dirty="0">
              <a:solidFill>
                <a:srgbClr val="4B4B4B"/>
              </a:solidFill>
            </a:endParaRPr>
          </a:p>
        </p:txBody>
      </p:sp>
      <p:sp>
        <p:nvSpPr>
          <p:cNvPr id="7" name="Slide Number Placeholder 6">
            <a:extLst>
              <a:ext uri="{FF2B5EF4-FFF2-40B4-BE49-F238E27FC236}">
                <a16:creationId xmlns:a16="http://schemas.microsoft.com/office/drawing/2014/main" id="{0A176A2B-4479-A14B-A5AD-245A3373AC57}"/>
              </a:ext>
            </a:extLst>
          </p:cNvPr>
          <p:cNvSpPr>
            <a:spLocks noGrp="1"/>
          </p:cNvSpPr>
          <p:nvPr>
            <p:ph type="sldNum" sz="quarter" idx="4"/>
          </p:nvPr>
        </p:nvSpPr>
        <p:spPr/>
        <p:txBody>
          <a:bodyPr/>
          <a:lstStyle/>
          <a:p>
            <a:fld id="{8375054B-0626-094F-AF93-178AFB032A1C}" type="slidenum">
              <a:rPr lang="nl-NL" smtClean="0"/>
              <a:pPr/>
              <a:t>140</a:t>
            </a:fld>
            <a:endParaRPr lang="nl-NL" dirty="0"/>
          </a:p>
        </p:txBody>
      </p:sp>
    </p:spTree>
    <p:extLst>
      <p:ext uri="{BB962C8B-B14F-4D97-AF65-F5344CB8AC3E}">
        <p14:creationId xmlns:p14="http://schemas.microsoft.com/office/powerpoint/2010/main" val="520162474"/>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51879-3CD0-45B0-9AF3-85C5984C279E}"/>
              </a:ext>
            </a:extLst>
          </p:cNvPr>
          <p:cNvSpPr>
            <a:spLocks noGrp="1"/>
          </p:cNvSpPr>
          <p:nvPr>
            <p:ph type="title"/>
          </p:nvPr>
        </p:nvSpPr>
        <p:spPr/>
        <p:txBody>
          <a:bodyPr/>
          <a:lstStyle/>
          <a:p>
            <a:r>
              <a:rPr lang="nl-NL" dirty="0"/>
              <a:t>Beheers- en rapportageniveaus</a:t>
            </a:r>
          </a:p>
        </p:txBody>
      </p:sp>
      <p:pic>
        <p:nvPicPr>
          <p:cNvPr id="4" name="Afbeelding 3">
            <a:extLst>
              <a:ext uri="{FF2B5EF4-FFF2-40B4-BE49-F238E27FC236}">
                <a16:creationId xmlns:a16="http://schemas.microsoft.com/office/drawing/2014/main" id="{AED10547-A99B-451A-94F5-C2F9240AC15D}"/>
              </a:ext>
            </a:extLst>
          </p:cNvPr>
          <p:cNvPicPr>
            <a:picLocks noChangeAspect="1"/>
          </p:cNvPicPr>
          <p:nvPr/>
        </p:nvPicPr>
        <p:blipFill>
          <a:blip r:embed="rId2"/>
          <a:stretch>
            <a:fillRect/>
          </a:stretch>
        </p:blipFill>
        <p:spPr>
          <a:xfrm>
            <a:off x="914083" y="1201316"/>
            <a:ext cx="7315834" cy="3974937"/>
          </a:xfrm>
          <a:prstGeom prst="rect">
            <a:avLst/>
          </a:prstGeom>
        </p:spPr>
      </p:pic>
      <p:sp>
        <p:nvSpPr>
          <p:cNvPr id="5" name="Slide Number Placeholder 4">
            <a:extLst>
              <a:ext uri="{FF2B5EF4-FFF2-40B4-BE49-F238E27FC236}">
                <a16:creationId xmlns:a16="http://schemas.microsoft.com/office/drawing/2014/main" id="{5D7F9B0B-41A4-5E41-9104-669974A086D3}"/>
              </a:ext>
            </a:extLst>
          </p:cNvPr>
          <p:cNvSpPr>
            <a:spLocks noGrp="1"/>
          </p:cNvSpPr>
          <p:nvPr>
            <p:ph type="sldNum" sz="quarter" idx="4"/>
          </p:nvPr>
        </p:nvSpPr>
        <p:spPr/>
        <p:txBody>
          <a:bodyPr/>
          <a:lstStyle/>
          <a:p>
            <a:fld id="{8375054B-0626-094F-AF93-178AFB032A1C}" type="slidenum">
              <a:rPr lang="nl-NL" smtClean="0"/>
              <a:pPr/>
              <a:t>141</a:t>
            </a:fld>
            <a:endParaRPr lang="nl-NL" dirty="0"/>
          </a:p>
        </p:txBody>
      </p:sp>
    </p:spTree>
    <p:extLst>
      <p:ext uri="{BB962C8B-B14F-4D97-AF65-F5344CB8AC3E}">
        <p14:creationId xmlns:p14="http://schemas.microsoft.com/office/powerpoint/2010/main" val="26043953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t>Managementaanpak</a:t>
            </a:r>
          </a:p>
        </p:txBody>
      </p:sp>
      <p:sp>
        <p:nvSpPr>
          <p:cNvPr id="3" name="Tijdelijke aanduiding voor inhoud 2"/>
          <p:cNvSpPr>
            <a:spLocks noGrp="1"/>
          </p:cNvSpPr>
          <p:nvPr>
            <p:ph idx="1"/>
          </p:nvPr>
        </p:nvSpPr>
        <p:spPr/>
        <p:txBody>
          <a:bodyPr/>
          <a:lstStyle/>
          <a:p>
            <a:pPr>
              <a:defRPr/>
            </a:pPr>
            <a:r>
              <a:rPr lang="nl-NL" sz="1400" u="sng" dirty="0"/>
              <a:t>Management </a:t>
            </a:r>
            <a:r>
              <a:rPr lang="nl-NL" sz="1400" u="sng" dirty="0" err="1"/>
              <a:t>by</a:t>
            </a:r>
            <a:r>
              <a:rPr lang="nl-NL" sz="1400" u="sng" dirty="0"/>
              <a:t> </a:t>
            </a:r>
            <a:r>
              <a:rPr lang="nl-NL" sz="1400" u="sng" dirty="0" err="1"/>
              <a:t>Objectives</a:t>
            </a:r>
            <a:r>
              <a:rPr lang="nl-NL" sz="1400" u="sng" dirty="0"/>
              <a:t> (MBO):</a:t>
            </a:r>
          </a:p>
          <a:p>
            <a:pPr marL="0" indent="0">
              <a:defRPr/>
            </a:pPr>
            <a:r>
              <a:rPr lang="nl-NL" sz="1400" dirty="0"/>
              <a:t>Definiëren doelstellingen gezamenlijk zodat alle partijen begrijpen wat zij moeten doen om die doelstellingen te realiseren. </a:t>
            </a:r>
          </a:p>
          <a:p>
            <a:pPr>
              <a:buFont typeface="Tahoma" pitchFamily="34" charset="0"/>
              <a:buChar char="•"/>
              <a:defRPr/>
            </a:pPr>
            <a:r>
              <a:rPr lang="nl-NL" sz="1400" dirty="0"/>
              <a:t>De essentie van MBO is gezamenlijke bepaling van de doelstellingen, de aanpak en besluitvorming</a:t>
            </a:r>
          </a:p>
          <a:p>
            <a:pPr>
              <a:buFont typeface="Tahoma" pitchFamily="34" charset="0"/>
              <a:buChar char="•"/>
              <a:defRPr/>
            </a:pPr>
            <a:r>
              <a:rPr lang="nl-NL" sz="1400" dirty="0"/>
              <a:t>Frequent overleg en bijsturing tussen opdrachtgever en projectmanager</a:t>
            </a:r>
          </a:p>
          <a:p>
            <a:pPr>
              <a:buFont typeface="Tahoma" pitchFamily="34" charset="0"/>
              <a:buChar char="•"/>
              <a:defRPr/>
            </a:pPr>
            <a:r>
              <a:rPr lang="nl-NL" sz="1400" dirty="0"/>
              <a:t>Doelstellingen dienen SMART te worden gedefinieerd</a:t>
            </a:r>
          </a:p>
          <a:p>
            <a:pPr>
              <a:defRPr/>
            </a:pPr>
            <a:endParaRPr lang="nl-NL" sz="1400" dirty="0"/>
          </a:p>
          <a:p>
            <a:pPr>
              <a:defRPr/>
            </a:pPr>
            <a:r>
              <a:rPr lang="nl-NL" sz="1400" u="sng" dirty="0"/>
              <a:t>Management </a:t>
            </a:r>
            <a:r>
              <a:rPr lang="nl-NL" sz="1400" u="sng" dirty="0" err="1"/>
              <a:t>by</a:t>
            </a:r>
            <a:r>
              <a:rPr lang="nl-NL" sz="1400" u="sng" dirty="0"/>
              <a:t> </a:t>
            </a:r>
            <a:r>
              <a:rPr lang="nl-NL" sz="1400" u="sng" dirty="0" err="1"/>
              <a:t>Exception</a:t>
            </a:r>
            <a:r>
              <a:rPr lang="nl-NL" sz="1400" u="sng" dirty="0"/>
              <a:t> (MBE)</a:t>
            </a:r>
          </a:p>
          <a:p>
            <a:pPr marL="1588" indent="-3175">
              <a:defRPr/>
            </a:pPr>
            <a:r>
              <a:rPr lang="nl-NL" sz="1400" dirty="0"/>
              <a:t>Is de aanpak waarbij alleen aandachtspunten worden geëscaleerd als de dreiging bestaat dat overeengekomen toleranties dreigen te worden overschreden:</a:t>
            </a:r>
          </a:p>
          <a:p>
            <a:pPr marL="284163" indent="-285750">
              <a:buFont typeface="Tahoma" pitchFamily="34" charset="0"/>
              <a:buChar char="•"/>
              <a:defRPr/>
            </a:pPr>
            <a:r>
              <a:rPr lang="nl-NL" sz="1400" dirty="0"/>
              <a:t>Vooraf vastgestelde beslispunten (no-go/ go beslissingen)</a:t>
            </a:r>
          </a:p>
          <a:p>
            <a:pPr marL="284163" indent="-285750">
              <a:buFont typeface="Tahoma" pitchFamily="34" charset="0"/>
              <a:buChar char="•"/>
              <a:defRPr/>
            </a:pPr>
            <a:r>
              <a:rPr lang="nl-NL" sz="1400" dirty="0"/>
              <a:t>Overleg op beslispunten en tussendoor alleen hoofdpunten rapportages</a:t>
            </a:r>
          </a:p>
          <a:p>
            <a:pPr marL="284163" indent="-285750">
              <a:buFont typeface="Tahoma" pitchFamily="34" charset="0"/>
              <a:buChar char="•"/>
              <a:defRPr/>
            </a:pPr>
            <a:r>
              <a:rPr lang="nl-NL" sz="1400" dirty="0"/>
              <a:t>Partijen dienen professioneel te zijn en elkaar te vertrouwen</a:t>
            </a:r>
          </a:p>
        </p:txBody>
      </p:sp>
      <p:sp>
        <p:nvSpPr>
          <p:cNvPr id="4" name="Slide Number Placeholder 3">
            <a:extLst>
              <a:ext uri="{FF2B5EF4-FFF2-40B4-BE49-F238E27FC236}">
                <a16:creationId xmlns:a16="http://schemas.microsoft.com/office/drawing/2014/main" id="{E12BB2E9-04BB-B44A-8B13-B8F3EAD2B2A3}"/>
              </a:ext>
            </a:extLst>
          </p:cNvPr>
          <p:cNvSpPr>
            <a:spLocks noGrp="1"/>
          </p:cNvSpPr>
          <p:nvPr>
            <p:ph type="sldNum" sz="quarter" idx="4"/>
          </p:nvPr>
        </p:nvSpPr>
        <p:spPr/>
        <p:txBody>
          <a:bodyPr/>
          <a:lstStyle/>
          <a:p>
            <a:fld id="{8375054B-0626-094F-AF93-178AFB032A1C}" type="slidenum">
              <a:rPr lang="nl-NL" smtClean="0"/>
              <a:pPr/>
              <a:t>142</a:t>
            </a:fld>
            <a:endParaRPr lang="nl-NL" dirty="0"/>
          </a:p>
        </p:txBody>
      </p:sp>
    </p:spTree>
    <p:extLst>
      <p:ext uri="{BB962C8B-B14F-4D97-AF65-F5344CB8AC3E}">
        <p14:creationId xmlns:p14="http://schemas.microsoft.com/office/powerpoint/2010/main" val="214851895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Management </a:t>
            </a:r>
            <a:r>
              <a:rPr lang="nl-NL" dirty="0" err="1">
                <a:effectLst/>
                <a:latin typeface="Tahoma" charset="0"/>
              </a:rPr>
              <a:t>by</a:t>
            </a:r>
            <a:r>
              <a:rPr lang="nl-NL" dirty="0">
                <a:effectLst/>
                <a:latin typeface="Tahoma" charset="0"/>
              </a:rPr>
              <a:t> </a:t>
            </a:r>
            <a:r>
              <a:rPr lang="nl-NL" dirty="0" err="1">
                <a:effectLst/>
                <a:latin typeface="Tahoma" charset="0"/>
              </a:rPr>
              <a:t>objectives</a:t>
            </a:r>
            <a:endParaRPr lang="nl-NL" dirty="0">
              <a:effectLst/>
              <a:latin typeface="Tahoma" charset="0"/>
            </a:endParaRPr>
          </a:p>
        </p:txBody>
      </p:sp>
      <p:sp>
        <p:nvSpPr>
          <p:cNvPr id="208900" name="Rectangle 3"/>
          <p:cNvSpPr>
            <a:spLocks noGrp="1" noChangeArrowheads="1"/>
          </p:cNvSpPr>
          <p:nvPr>
            <p:ph idx="1"/>
          </p:nvPr>
        </p:nvSpPr>
        <p:spPr>
          <a:noFill/>
        </p:spPr>
        <p:txBody>
          <a:bodyPr/>
          <a:lstStyle/>
          <a:p>
            <a:pPr eaLnBrk="1" hangingPunct="1"/>
            <a:r>
              <a:rPr lang="nl-NL" sz="2000" b="1" dirty="0">
                <a:solidFill>
                  <a:srgbClr val="FF3300"/>
                </a:solidFill>
                <a:latin typeface="Tahoma" charset="0"/>
              </a:rPr>
              <a:t>S</a:t>
            </a:r>
            <a:r>
              <a:rPr lang="nl-NL" sz="2000" dirty="0">
                <a:latin typeface="Tahoma" charset="0"/>
              </a:rPr>
              <a:t>pecifiek</a:t>
            </a:r>
          </a:p>
          <a:p>
            <a:pPr eaLnBrk="1" hangingPunct="1"/>
            <a:endParaRPr lang="nl-NL" sz="2000" b="1" dirty="0">
              <a:solidFill>
                <a:srgbClr val="FF3300"/>
              </a:solidFill>
              <a:latin typeface="Tahoma" charset="0"/>
            </a:endParaRPr>
          </a:p>
          <a:p>
            <a:pPr eaLnBrk="1" hangingPunct="1"/>
            <a:r>
              <a:rPr lang="nl-NL" sz="2000" b="1" dirty="0">
                <a:solidFill>
                  <a:srgbClr val="FF3300"/>
                </a:solidFill>
                <a:latin typeface="Tahoma" charset="0"/>
              </a:rPr>
              <a:t>M</a:t>
            </a:r>
            <a:r>
              <a:rPr lang="nl-NL" sz="2000" dirty="0">
                <a:latin typeface="Tahoma" charset="0"/>
              </a:rPr>
              <a:t>eetbaar</a:t>
            </a:r>
          </a:p>
          <a:p>
            <a:pPr eaLnBrk="1" hangingPunct="1"/>
            <a:endParaRPr lang="nl-NL" sz="2000" b="1" dirty="0">
              <a:solidFill>
                <a:srgbClr val="FF3300"/>
              </a:solidFill>
              <a:latin typeface="Tahoma" charset="0"/>
            </a:endParaRPr>
          </a:p>
          <a:p>
            <a:pPr eaLnBrk="1" hangingPunct="1"/>
            <a:r>
              <a:rPr lang="nl-NL" sz="2000" b="1" dirty="0">
                <a:solidFill>
                  <a:srgbClr val="FF3300"/>
                </a:solidFill>
                <a:latin typeface="Tahoma" charset="0"/>
              </a:rPr>
              <a:t>A</a:t>
            </a:r>
            <a:r>
              <a:rPr lang="nl-NL" sz="2000" dirty="0">
                <a:latin typeface="Tahoma" charset="0"/>
              </a:rPr>
              <a:t>cceptabel</a:t>
            </a:r>
          </a:p>
          <a:p>
            <a:pPr eaLnBrk="1" hangingPunct="1"/>
            <a:endParaRPr lang="nl-NL" sz="2000" b="1" dirty="0">
              <a:solidFill>
                <a:srgbClr val="FF3300"/>
              </a:solidFill>
              <a:latin typeface="Tahoma" charset="0"/>
            </a:endParaRPr>
          </a:p>
          <a:p>
            <a:pPr eaLnBrk="1" hangingPunct="1"/>
            <a:r>
              <a:rPr lang="nl-NL" sz="2000" b="1" dirty="0">
                <a:solidFill>
                  <a:srgbClr val="FF3300"/>
                </a:solidFill>
                <a:latin typeface="Tahoma" charset="0"/>
              </a:rPr>
              <a:t>R</a:t>
            </a:r>
            <a:r>
              <a:rPr lang="nl-NL" sz="2000" dirty="0">
                <a:latin typeface="Tahoma" charset="0"/>
              </a:rPr>
              <a:t>ealistisch</a:t>
            </a:r>
          </a:p>
          <a:p>
            <a:pPr eaLnBrk="1" hangingPunct="1"/>
            <a:endParaRPr lang="nl-NL" sz="2000" b="1" dirty="0">
              <a:solidFill>
                <a:srgbClr val="FF3300"/>
              </a:solidFill>
              <a:latin typeface="Tahoma" charset="0"/>
            </a:endParaRPr>
          </a:p>
          <a:p>
            <a:pPr eaLnBrk="1" hangingPunct="1"/>
            <a:r>
              <a:rPr lang="nl-NL" sz="2000" b="1" dirty="0">
                <a:solidFill>
                  <a:srgbClr val="FF3300"/>
                </a:solidFill>
                <a:latin typeface="Tahoma" charset="0"/>
              </a:rPr>
              <a:t>T</a:t>
            </a:r>
            <a:r>
              <a:rPr lang="nl-NL" sz="2000" dirty="0">
                <a:latin typeface="Tahoma" charset="0"/>
              </a:rPr>
              <a:t>ijd(- en budget)gerelateerd</a:t>
            </a:r>
          </a:p>
          <a:p>
            <a:pPr lvl="1" eaLnBrk="1" hangingPunct="1">
              <a:buFont typeface="Wingdings" charset="0"/>
              <a:buNone/>
            </a:pPr>
            <a:endParaRPr lang="nl-NL" dirty="0">
              <a:latin typeface="Tahoma" charset="0"/>
            </a:endParaRPr>
          </a:p>
        </p:txBody>
      </p:sp>
      <p:sp>
        <p:nvSpPr>
          <p:cNvPr id="2" name="Slide Number Placeholder 1">
            <a:extLst>
              <a:ext uri="{FF2B5EF4-FFF2-40B4-BE49-F238E27FC236}">
                <a16:creationId xmlns:a16="http://schemas.microsoft.com/office/drawing/2014/main" id="{3D270060-24A3-8041-B95E-10F0C41B2071}"/>
              </a:ext>
            </a:extLst>
          </p:cNvPr>
          <p:cNvSpPr>
            <a:spLocks noGrp="1"/>
          </p:cNvSpPr>
          <p:nvPr>
            <p:ph type="sldNum" sz="quarter" idx="4"/>
          </p:nvPr>
        </p:nvSpPr>
        <p:spPr/>
        <p:txBody>
          <a:bodyPr/>
          <a:lstStyle/>
          <a:p>
            <a:fld id="{8375054B-0626-094F-AF93-178AFB032A1C}" type="slidenum">
              <a:rPr lang="nl-NL" smtClean="0"/>
              <a:pPr/>
              <a:t>143</a:t>
            </a:fld>
            <a:endParaRPr lang="nl-NL" dirty="0"/>
          </a:p>
        </p:txBody>
      </p:sp>
    </p:spTree>
    <p:extLst>
      <p:ext uri="{BB962C8B-B14F-4D97-AF65-F5344CB8AC3E}">
        <p14:creationId xmlns:p14="http://schemas.microsoft.com/office/powerpoint/2010/main" val="1724592027"/>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64" name="Rectangle 19"/>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Management </a:t>
            </a:r>
            <a:r>
              <a:rPr lang="nl-NL" dirty="0" err="1">
                <a:effectLst/>
                <a:latin typeface="Tahoma" charset="0"/>
              </a:rPr>
              <a:t>by</a:t>
            </a:r>
            <a:r>
              <a:rPr lang="nl-NL" dirty="0">
                <a:effectLst/>
                <a:latin typeface="Tahoma" charset="0"/>
              </a:rPr>
              <a:t> </a:t>
            </a:r>
            <a:r>
              <a:rPr lang="nl-NL" dirty="0" err="1">
                <a:effectLst/>
                <a:latin typeface="Tahoma" charset="0"/>
              </a:rPr>
              <a:t>Exception</a:t>
            </a:r>
            <a:endParaRPr lang="nl-NL" dirty="0">
              <a:effectLst/>
              <a:latin typeface="Tahoma" charset="0"/>
            </a:endParaRPr>
          </a:p>
        </p:txBody>
      </p:sp>
      <p:grpSp>
        <p:nvGrpSpPr>
          <p:cNvPr id="2" name="Groep 1"/>
          <p:cNvGrpSpPr/>
          <p:nvPr/>
        </p:nvGrpSpPr>
        <p:grpSpPr>
          <a:xfrm>
            <a:off x="1438276" y="1353686"/>
            <a:ext cx="5572124" cy="2435415"/>
            <a:chOff x="900113" y="2160588"/>
            <a:chExt cx="7200900" cy="4092962"/>
          </a:xfrm>
        </p:grpSpPr>
        <p:sp>
          <p:nvSpPr>
            <p:cNvPr id="190467" name="Text Box 2"/>
            <p:cNvSpPr txBox="1">
              <a:spLocks noChangeArrowheads="1"/>
            </p:cNvSpPr>
            <p:nvPr/>
          </p:nvSpPr>
          <p:spPr bwMode="auto">
            <a:xfrm>
              <a:off x="5357813" y="4479926"/>
              <a:ext cx="2743200" cy="1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lnSpc>
                  <a:spcPct val="100000"/>
                </a:lnSpc>
                <a:spcBef>
                  <a:spcPct val="50000"/>
                </a:spcBef>
                <a:spcAft>
                  <a:spcPct val="0"/>
                </a:spcAft>
                <a:buClrTx/>
                <a:buFontTx/>
                <a:buNone/>
                <a:defRPr/>
              </a:pPr>
              <a:r>
                <a:rPr lang="nl-NL" sz="1200" b="0" dirty="0">
                  <a:solidFill>
                    <a:schemeClr val="accent4">
                      <a:lumMod val="50000"/>
                    </a:schemeClr>
                  </a:solidFill>
                  <a:ea typeface="+mn-ea"/>
                </a:rPr>
                <a:t>A     Plan</a:t>
              </a:r>
            </a:p>
            <a:p>
              <a:pPr algn="l">
                <a:lnSpc>
                  <a:spcPct val="100000"/>
                </a:lnSpc>
                <a:spcBef>
                  <a:spcPct val="50000"/>
                </a:spcBef>
                <a:spcAft>
                  <a:spcPct val="0"/>
                </a:spcAft>
                <a:buClrTx/>
                <a:buFontTx/>
                <a:buNone/>
                <a:defRPr/>
              </a:pPr>
              <a:r>
                <a:rPr lang="nl-NL" sz="1200" b="0" dirty="0">
                  <a:solidFill>
                    <a:schemeClr val="accent4">
                      <a:lumMod val="50000"/>
                    </a:schemeClr>
                  </a:solidFill>
                  <a:ea typeface="+mn-ea"/>
                </a:rPr>
                <a:t>B/C Tolerantiegrens </a:t>
              </a:r>
            </a:p>
            <a:p>
              <a:pPr algn="l">
                <a:lnSpc>
                  <a:spcPct val="100000"/>
                </a:lnSpc>
                <a:spcBef>
                  <a:spcPct val="50000"/>
                </a:spcBef>
                <a:spcAft>
                  <a:spcPct val="0"/>
                </a:spcAft>
                <a:buClrTx/>
                <a:buFontTx/>
                <a:buNone/>
                <a:defRPr/>
              </a:pPr>
              <a:r>
                <a:rPr lang="nl-NL" sz="1200" b="0" dirty="0">
                  <a:solidFill>
                    <a:schemeClr val="accent4">
                      <a:lumMod val="50000"/>
                    </a:schemeClr>
                  </a:solidFill>
                  <a:ea typeface="+mn-ea"/>
                </a:rPr>
                <a:t>D     Actuele situatie</a:t>
              </a:r>
            </a:p>
          </p:txBody>
        </p:sp>
        <p:sp>
          <p:nvSpPr>
            <p:cNvPr id="210948" name="Rectangle 3"/>
            <p:cNvSpPr>
              <a:spLocks noChangeArrowheads="1"/>
            </p:cNvSpPr>
            <p:nvPr/>
          </p:nvSpPr>
          <p:spPr bwMode="auto">
            <a:xfrm>
              <a:off x="5292725" y="4508500"/>
              <a:ext cx="2359025" cy="1008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Aft>
                  <a:spcPct val="0"/>
                </a:spcAft>
                <a:buClrTx/>
                <a:buFontTx/>
                <a:buNone/>
              </a:pPr>
              <a:endParaRPr lang="nl-NL" sz="1200">
                <a:solidFill>
                  <a:schemeClr val="accent4">
                    <a:lumMod val="50000"/>
                  </a:schemeClr>
                </a:solidFill>
              </a:endParaRPr>
            </a:p>
          </p:txBody>
        </p:sp>
        <p:sp>
          <p:nvSpPr>
            <p:cNvPr id="210949" name="Line 4"/>
            <p:cNvSpPr>
              <a:spLocks noChangeShapeType="1"/>
            </p:cNvSpPr>
            <p:nvPr/>
          </p:nvSpPr>
          <p:spPr bwMode="auto">
            <a:xfrm>
              <a:off x="900113" y="2651125"/>
              <a:ext cx="0" cy="3065463"/>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endParaRPr>
            </a:p>
          </p:txBody>
        </p:sp>
        <p:sp>
          <p:nvSpPr>
            <p:cNvPr id="210950" name="Line 5"/>
            <p:cNvSpPr>
              <a:spLocks noChangeShapeType="1"/>
            </p:cNvSpPr>
            <p:nvPr/>
          </p:nvSpPr>
          <p:spPr bwMode="auto">
            <a:xfrm>
              <a:off x="900113" y="5753100"/>
              <a:ext cx="46228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endParaRPr>
            </a:p>
          </p:txBody>
        </p:sp>
        <p:sp>
          <p:nvSpPr>
            <p:cNvPr id="210951" name="Freeform 6"/>
            <p:cNvSpPr>
              <a:spLocks/>
            </p:cNvSpPr>
            <p:nvPr/>
          </p:nvSpPr>
          <p:spPr bwMode="auto">
            <a:xfrm>
              <a:off x="900113" y="2720975"/>
              <a:ext cx="4306887" cy="3032125"/>
            </a:xfrm>
            <a:custGeom>
              <a:avLst/>
              <a:gdLst>
                <a:gd name="T0" fmla="*/ 0 w 3623"/>
                <a:gd name="T1" fmla="*/ 2147483647 h 2279"/>
                <a:gd name="T2" fmla="*/ 2147483647 w 3623"/>
                <a:gd name="T3" fmla="*/ 2147483647 h 2279"/>
                <a:gd name="T4" fmla="*/ 2147483647 w 3623"/>
                <a:gd name="T5" fmla="*/ 2147483647 h 2279"/>
                <a:gd name="T6" fmla="*/ 2147483647 w 3623"/>
                <a:gd name="T7" fmla="*/ 2147483647 h 2279"/>
                <a:gd name="T8" fmla="*/ 2147483647 w 3623"/>
                <a:gd name="T9" fmla="*/ 2147483647 h 2279"/>
                <a:gd name="T10" fmla="*/ 2147483647 w 3623"/>
                <a:gd name="T11" fmla="*/ 0 h 2279"/>
                <a:gd name="T12" fmla="*/ 0 60000 65536"/>
                <a:gd name="T13" fmla="*/ 0 60000 65536"/>
                <a:gd name="T14" fmla="*/ 0 60000 65536"/>
                <a:gd name="T15" fmla="*/ 0 60000 65536"/>
                <a:gd name="T16" fmla="*/ 0 60000 65536"/>
                <a:gd name="T17" fmla="*/ 0 60000 65536"/>
                <a:gd name="T18" fmla="*/ 0 w 3623"/>
                <a:gd name="T19" fmla="*/ 0 h 2279"/>
                <a:gd name="T20" fmla="*/ 3623 w 3623"/>
                <a:gd name="T21" fmla="*/ 2279 h 2279"/>
              </a:gdLst>
              <a:ahLst/>
              <a:cxnLst>
                <a:cxn ang="T12">
                  <a:pos x="T0" y="T1"/>
                </a:cxn>
                <a:cxn ang="T13">
                  <a:pos x="T2" y="T3"/>
                </a:cxn>
                <a:cxn ang="T14">
                  <a:pos x="T4" y="T5"/>
                </a:cxn>
                <a:cxn ang="T15">
                  <a:pos x="T6" y="T7"/>
                </a:cxn>
                <a:cxn ang="T16">
                  <a:pos x="T8" y="T9"/>
                </a:cxn>
                <a:cxn ang="T17">
                  <a:pos x="T10" y="T11"/>
                </a:cxn>
              </a:cxnLst>
              <a:rect l="T18" t="T19" r="T20" b="T21"/>
              <a:pathLst>
                <a:path w="3623" h="2279">
                  <a:moveTo>
                    <a:pt x="0" y="2279"/>
                  </a:moveTo>
                  <a:cubicBezTo>
                    <a:pt x="70" y="2174"/>
                    <a:pt x="95" y="1866"/>
                    <a:pt x="420" y="1650"/>
                  </a:cubicBezTo>
                  <a:cubicBezTo>
                    <a:pt x="745" y="1434"/>
                    <a:pt x="1575" y="1183"/>
                    <a:pt x="1952" y="983"/>
                  </a:cubicBezTo>
                  <a:cubicBezTo>
                    <a:pt x="2329" y="783"/>
                    <a:pt x="2495" y="600"/>
                    <a:pt x="2682" y="449"/>
                  </a:cubicBezTo>
                  <a:cubicBezTo>
                    <a:pt x="2869" y="298"/>
                    <a:pt x="2919" y="152"/>
                    <a:pt x="3076" y="77"/>
                  </a:cubicBezTo>
                  <a:cubicBezTo>
                    <a:pt x="3233" y="2"/>
                    <a:pt x="3509" y="16"/>
                    <a:pt x="3623" y="0"/>
                  </a:cubicBezTo>
                </a:path>
              </a:pathLst>
            </a:custGeom>
            <a:noFill/>
            <a:ln w="19050" cap="flat" cmpd="sng">
              <a:solidFill>
                <a:srgbClr val="CC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chemeClr val="accent4">
                    <a:lumMod val="50000"/>
                  </a:schemeClr>
                </a:solidFill>
              </a:endParaRPr>
            </a:p>
          </p:txBody>
        </p:sp>
        <p:sp>
          <p:nvSpPr>
            <p:cNvPr id="210952" name="Freeform 7"/>
            <p:cNvSpPr>
              <a:spLocks/>
            </p:cNvSpPr>
            <p:nvPr/>
          </p:nvSpPr>
          <p:spPr bwMode="auto">
            <a:xfrm>
              <a:off x="923925" y="2979738"/>
              <a:ext cx="4167188" cy="2749550"/>
            </a:xfrm>
            <a:custGeom>
              <a:avLst/>
              <a:gdLst>
                <a:gd name="T0" fmla="*/ 0 w 3505"/>
                <a:gd name="T1" fmla="*/ 2147483647 h 2066"/>
                <a:gd name="T2" fmla="*/ 2147483647 w 3505"/>
                <a:gd name="T3" fmla="*/ 2147483647 h 2066"/>
                <a:gd name="T4" fmla="*/ 2147483647 w 3505"/>
                <a:gd name="T5" fmla="*/ 2147483647 h 2066"/>
                <a:gd name="T6" fmla="*/ 2147483647 w 3505"/>
                <a:gd name="T7" fmla="*/ 2147483647 h 2066"/>
                <a:gd name="T8" fmla="*/ 2147483647 w 3505"/>
                <a:gd name="T9" fmla="*/ 2147483647 h 2066"/>
                <a:gd name="T10" fmla="*/ 2147483647 w 3505"/>
                <a:gd name="T11" fmla="*/ 2147483647 h 2066"/>
                <a:gd name="T12" fmla="*/ 2147483647 w 3505"/>
                <a:gd name="T13" fmla="*/ 2147483647 h 2066"/>
                <a:gd name="T14" fmla="*/ 2147483647 w 3505"/>
                <a:gd name="T15" fmla="*/ 2147483647 h 2066"/>
                <a:gd name="T16" fmla="*/ 0 60000 65536"/>
                <a:gd name="T17" fmla="*/ 0 60000 65536"/>
                <a:gd name="T18" fmla="*/ 0 60000 65536"/>
                <a:gd name="T19" fmla="*/ 0 60000 65536"/>
                <a:gd name="T20" fmla="*/ 0 60000 65536"/>
                <a:gd name="T21" fmla="*/ 0 60000 65536"/>
                <a:gd name="T22" fmla="*/ 0 60000 65536"/>
                <a:gd name="T23" fmla="*/ 0 60000 65536"/>
                <a:gd name="T24" fmla="*/ 0 w 3505"/>
                <a:gd name="T25" fmla="*/ 0 h 2066"/>
                <a:gd name="T26" fmla="*/ 3505 w 3505"/>
                <a:gd name="T27" fmla="*/ 2066 h 20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05" h="2066">
                  <a:moveTo>
                    <a:pt x="0" y="2066"/>
                  </a:moveTo>
                  <a:cubicBezTo>
                    <a:pt x="83" y="1981"/>
                    <a:pt x="155" y="1735"/>
                    <a:pt x="496" y="1551"/>
                  </a:cubicBezTo>
                  <a:cubicBezTo>
                    <a:pt x="837" y="1367"/>
                    <a:pt x="1698" y="1118"/>
                    <a:pt x="2044" y="964"/>
                  </a:cubicBezTo>
                  <a:cubicBezTo>
                    <a:pt x="2390" y="810"/>
                    <a:pt x="2436" y="740"/>
                    <a:pt x="2571" y="626"/>
                  </a:cubicBezTo>
                  <a:cubicBezTo>
                    <a:pt x="2706" y="512"/>
                    <a:pt x="2770" y="370"/>
                    <a:pt x="2852" y="282"/>
                  </a:cubicBezTo>
                  <a:cubicBezTo>
                    <a:pt x="2934" y="194"/>
                    <a:pt x="2995" y="144"/>
                    <a:pt x="3063" y="100"/>
                  </a:cubicBezTo>
                  <a:cubicBezTo>
                    <a:pt x="3131" y="56"/>
                    <a:pt x="3185" y="30"/>
                    <a:pt x="3259" y="15"/>
                  </a:cubicBezTo>
                  <a:cubicBezTo>
                    <a:pt x="3333" y="0"/>
                    <a:pt x="3454" y="9"/>
                    <a:pt x="3505" y="8"/>
                  </a:cubicBezTo>
                </a:path>
              </a:pathLst>
            </a:custGeom>
            <a:noFill/>
            <a:ln w="28575" cap="flat" cmpd="sng">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chemeClr val="accent4">
                    <a:lumMod val="50000"/>
                  </a:schemeClr>
                </a:solidFill>
              </a:endParaRPr>
            </a:p>
          </p:txBody>
        </p:sp>
        <p:sp>
          <p:nvSpPr>
            <p:cNvPr id="210953" name="Freeform 8"/>
            <p:cNvSpPr>
              <a:spLocks/>
            </p:cNvSpPr>
            <p:nvPr/>
          </p:nvSpPr>
          <p:spPr bwMode="auto">
            <a:xfrm>
              <a:off x="957263" y="3557588"/>
              <a:ext cx="3883025" cy="2146300"/>
            </a:xfrm>
            <a:custGeom>
              <a:avLst/>
              <a:gdLst>
                <a:gd name="T0" fmla="*/ 0 w 3266"/>
                <a:gd name="T1" fmla="*/ 2147483647 h 1613"/>
                <a:gd name="T2" fmla="*/ 2147483647 w 3266"/>
                <a:gd name="T3" fmla="*/ 2147483647 h 1613"/>
                <a:gd name="T4" fmla="*/ 2147483647 w 3266"/>
                <a:gd name="T5" fmla="*/ 2147483647 h 1613"/>
                <a:gd name="T6" fmla="*/ 2147483647 w 3266"/>
                <a:gd name="T7" fmla="*/ 2147483647 h 1613"/>
                <a:gd name="T8" fmla="*/ 2147483647 w 3266"/>
                <a:gd name="T9" fmla="*/ 2147483647 h 1613"/>
                <a:gd name="T10" fmla="*/ 0 60000 65536"/>
                <a:gd name="T11" fmla="*/ 0 60000 65536"/>
                <a:gd name="T12" fmla="*/ 0 60000 65536"/>
                <a:gd name="T13" fmla="*/ 0 60000 65536"/>
                <a:gd name="T14" fmla="*/ 0 60000 65536"/>
                <a:gd name="T15" fmla="*/ 0 w 3266"/>
                <a:gd name="T16" fmla="*/ 0 h 1613"/>
                <a:gd name="T17" fmla="*/ 3266 w 3266"/>
                <a:gd name="T18" fmla="*/ 1613 h 1613"/>
              </a:gdLst>
              <a:ahLst/>
              <a:cxnLst>
                <a:cxn ang="T10">
                  <a:pos x="T0" y="T1"/>
                </a:cxn>
                <a:cxn ang="T11">
                  <a:pos x="T2" y="T3"/>
                </a:cxn>
                <a:cxn ang="T12">
                  <a:pos x="T4" y="T5"/>
                </a:cxn>
                <a:cxn ang="T13">
                  <a:pos x="T6" y="T7"/>
                </a:cxn>
                <a:cxn ang="T14">
                  <a:pos x="T8" y="T9"/>
                </a:cxn>
              </a:cxnLst>
              <a:rect l="T15" t="T16" r="T17" b="T18"/>
              <a:pathLst>
                <a:path w="3266" h="1613">
                  <a:moveTo>
                    <a:pt x="0" y="1613"/>
                  </a:moveTo>
                  <a:cubicBezTo>
                    <a:pt x="96" y="1545"/>
                    <a:pt x="206" y="1372"/>
                    <a:pt x="578" y="1208"/>
                  </a:cubicBezTo>
                  <a:cubicBezTo>
                    <a:pt x="950" y="1044"/>
                    <a:pt x="1844" y="815"/>
                    <a:pt x="2234" y="630"/>
                  </a:cubicBezTo>
                  <a:cubicBezTo>
                    <a:pt x="2624" y="445"/>
                    <a:pt x="2743" y="202"/>
                    <a:pt x="2915" y="101"/>
                  </a:cubicBezTo>
                  <a:cubicBezTo>
                    <a:pt x="3087" y="0"/>
                    <a:pt x="3208" y="37"/>
                    <a:pt x="3266" y="24"/>
                  </a:cubicBezTo>
                </a:path>
              </a:pathLst>
            </a:custGeom>
            <a:noFill/>
            <a:ln w="28575" cap="flat" cmpd="sng">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chemeClr val="accent4">
                    <a:lumMod val="50000"/>
                  </a:schemeClr>
                </a:solidFill>
              </a:endParaRPr>
            </a:p>
          </p:txBody>
        </p:sp>
        <p:sp>
          <p:nvSpPr>
            <p:cNvPr id="210954" name="Freeform 9"/>
            <p:cNvSpPr>
              <a:spLocks/>
            </p:cNvSpPr>
            <p:nvPr/>
          </p:nvSpPr>
          <p:spPr bwMode="auto">
            <a:xfrm>
              <a:off x="900113" y="4433888"/>
              <a:ext cx="1635125" cy="1254125"/>
            </a:xfrm>
            <a:custGeom>
              <a:avLst/>
              <a:gdLst>
                <a:gd name="T0" fmla="*/ 0 w 1376"/>
                <a:gd name="T1" fmla="*/ 2147483647 h 943"/>
                <a:gd name="T2" fmla="*/ 2147483647 w 1376"/>
                <a:gd name="T3" fmla="*/ 2147483647 h 943"/>
                <a:gd name="T4" fmla="*/ 2147483647 w 1376"/>
                <a:gd name="T5" fmla="*/ 2147483647 h 943"/>
                <a:gd name="T6" fmla="*/ 2147483647 w 1376"/>
                <a:gd name="T7" fmla="*/ 2147483647 h 943"/>
                <a:gd name="T8" fmla="*/ 2147483647 w 1376"/>
                <a:gd name="T9" fmla="*/ 2147483647 h 943"/>
                <a:gd name="T10" fmla="*/ 2147483647 w 1376"/>
                <a:gd name="T11" fmla="*/ 2147483647 h 943"/>
                <a:gd name="T12" fmla="*/ 2147483647 w 1376"/>
                <a:gd name="T13" fmla="*/ 2147483647 h 943"/>
                <a:gd name="T14" fmla="*/ 2147483647 w 1376"/>
                <a:gd name="T15" fmla="*/ 2147483647 h 943"/>
                <a:gd name="T16" fmla="*/ 0 60000 65536"/>
                <a:gd name="T17" fmla="*/ 0 60000 65536"/>
                <a:gd name="T18" fmla="*/ 0 60000 65536"/>
                <a:gd name="T19" fmla="*/ 0 60000 65536"/>
                <a:gd name="T20" fmla="*/ 0 60000 65536"/>
                <a:gd name="T21" fmla="*/ 0 60000 65536"/>
                <a:gd name="T22" fmla="*/ 0 60000 65536"/>
                <a:gd name="T23" fmla="*/ 0 60000 65536"/>
                <a:gd name="T24" fmla="*/ 0 w 1376"/>
                <a:gd name="T25" fmla="*/ 0 h 943"/>
                <a:gd name="T26" fmla="*/ 1376 w 1376"/>
                <a:gd name="T27" fmla="*/ 943 h 9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6" h="943">
                  <a:moveTo>
                    <a:pt x="0" y="943"/>
                  </a:moveTo>
                  <a:cubicBezTo>
                    <a:pt x="96" y="731"/>
                    <a:pt x="193" y="519"/>
                    <a:pt x="384" y="415"/>
                  </a:cubicBezTo>
                  <a:cubicBezTo>
                    <a:pt x="575" y="311"/>
                    <a:pt x="1012" y="342"/>
                    <a:pt x="1144" y="320"/>
                  </a:cubicBezTo>
                  <a:lnTo>
                    <a:pt x="1179" y="285"/>
                  </a:lnTo>
                  <a:cubicBezTo>
                    <a:pt x="1187" y="270"/>
                    <a:pt x="1182" y="263"/>
                    <a:pt x="1193" y="229"/>
                  </a:cubicBezTo>
                  <a:cubicBezTo>
                    <a:pt x="1204" y="195"/>
                    <a:pt x="1225" y="115"/>
                    <a:pt x="1248" y="79"/>
                  </a:cubicBezTo>
                  <a:cubicBezTo>
                    <a:pt x="1271" y="43"/>
                    <a:pt x="1312" y="22"/>
                    <a:pt x="1333" y="11"/>
                  </a:cubicBezTo>
                  <a:cubicBezTo>
                    <a:pt x="1354" y="0"/>
                    <a:pt x="1367" y="11"/>
                    <a:pt x="1376" y="11"/>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200">
                <a:solidFill>
                  <a:schemeClr val="accent4">
                    <a:lumMod val="50000"/>
                  </a:schemeClr>
                </a:solidFill>
              </a:endParaRPr>
            </a:p>
          </p:txBody>
        </p:sp>
        <p:sp>
          <p:nvSpPr>
            <p:cNvPr id="210955" name="Text Box 10"/>
            <p:cNvSpPr txBox="1">
              <a:spLocks noChangeArrowheads="1"/>
            </p:cNvSpPr>
            <p:nvPr/>
          </p:nvSpPr>
          <p:spPr bwMode="auto">
            <a:xfrm>
              <a:off x="4779963" y="3527425"/>
              <a:ext cx="371226" cy="4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Aft>
                  <a:spcPct val="0"/>
                </a:spcAft>
                <a:buClrTx/>
                <a:buFontTx/>
                <a:buNone/>
              </a:pPr>
              <a:r>
                <a:rPr lang="nl-NL" sz="1200" b="1">
                  <a:solidFill>
                    <a:schemeClr val="accent4">
                      <a:lumMod val="50000"/>
                    </a:schemeClr>
                  </a:solidFill>
                </a:rPr>
                <a:t>C</a:t>
              </a:r>
            </a:p>
          </p:txBody>
        </p:sp>
        <p:sp>
          <p:nvSpPr>
            <p:cNvPr id="210956" name="Text Box 11"/>
            <p:cNvSpPr txBox="1">
              <a:spLocks noChangeArrowheads="1"/>
            </p:cNvSpPr>
            <p:nvPr/>
          </p:nvSpPr>
          <p:spPr bwMode="auto">
            <a:xfrm>
              <a:off x="5094288" y="2824162"/>
              <a:ext cx="375369" cy="4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Aft>
                  <a:spcPct val="0"/>
                </a:spcAft>
                <a:buClrTx/>
                <a:buFontTx/>
                <a:buNone/>
              </a:pPr>
              <a:r>
                <a:rPr lang="nl-NL" sz="1200" b="1">
                  <a:solidFill>
                    <a:schemeClr val="accent4">
                      <a:lumMod val="50000"/>
                    </a:schemeClr>
                  </a:solidFill>
                </a:rPr>
                <a:t>A</a:t>
              </a:r>
            </a:p>
          </p:txBody>
        </p:sp>
        <p:sp>
          <p:nvSpPr>
            <p:cNvPr id="210957" name="Text Box 12"/>
            <p:cNvSpPr txBox="1">
              <a:spLocks noChangeArrowheads="1"/>
            </p:cNvSpPr>
            <p:nvPr/>
          </p:nvSpPr>
          <p:spPr bwMode="auto">
            <a:xfrm>
              <a:off x="5097463" y="2349499"/>
              <a:ext cx="375369" cy="4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Aft>
                  <a:spcPct val="0"/>
                </a:spcAft>
                <a:buClrTx/>
                <a:buFontTx/>
                <a:buNone/>
              </a:pPr>
              <a:r>
                <a:rPr lang="nl-NL" sz="1200" b="1">
                  <a:solidFill>
                    <a:schemeClr val="accent4">
                      <a:lumMod val="50000"/>
                    </a:schemeClr>
                  </a:solidFill>
                </a:rPr>
                <a:t>B</a:t>
              </a:r>
            </a:p>
          </p:txBody>
        </p:sp>
        <p:sp>
          <p:nvSpPr>
            <p:cNvPr id="190478" name="Text Box 13"/>
            <p:cNvSpPr txBox="1">
              <a:spLocks noChangeArrowheads="1"/>
            </p:cNvSpPr>
            <p:nvPr/>
          </p:nvSpPr>
          <p:spPr bwMode="auto">
            <a:xfrm>
              <a:off x="992187" y="2160588"/>
              <a:ext cx="829707" cy="4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100000"/>
                </a:lnSpc>
                <a:spcAft>
                  <a:spcPct val="0"/>
                </a:spcAft>
                <a:buClrTx/>
                <a:buFontTx/>
                <a:buNone/>
                <a:defRPr/>
              </a:pPr>
              <a:r>
                <a:rPr lang="nl-NL" sz="1200" b="0" dirty="0">
                  <a:solidFill>
                    <a:schemeClr val="accent4">
                      <a:lumMod val="50000"/>
                    </a:schemeClr>
                  </a:solidFill>
                  <a:ea typeface="+mn-ea"/>
                </a:rPr>
                <a:t>Kosten</a:t>
              </a:r>
            </a:p>
          </p:txBody>
        </p:sp>
        <p:sp>
          <p:nvSpPr>
            <p:cNvPr id="190479" name="Text Box 14"/>
            <p:cNvSpPr txBox="1">
              <a:spLocks noChangeArrowheads="1"/>
            </p:cNvSpPr>
            <p:nvPr/>
          </p:nvSpPr>
          <p:spPr bwMode="auto">
            <a:xfrm>
              <a:off x="5010150" y="5788025"/>
              <a:ext cx="565953" cy="4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100000"/>
                </a:lnSpc>
                <a:spcAft>
                  <a:spcPct val="0"/>
                </a:spcAft>
                <a:buClrTx/>
                <a:buFontTx/>
                <a:buNone/>
                <a:defRPr/>
              </a:pPr>
              <a:r>
                <a:rPr lang="nl-NL" sz="1200" b="0" dirty="0">
                  <a:solidFill>
                    <a:schemeClr val="accent4">
                      <a:lumMod val="50000"/>
                    </a:schemeClr>
                  </a:solidFill>
                  <a:ea typeface="+mn-ea"/>
                </a:rPr>
                <a:t>Tijd</a:t>
              </a:r>
            </a:p>
          </p:txBody>
        </p:sp>
        <p:sp>
          <p:nvSpPr>
            <p:cNvPr id="210960" name="Text Box 15"/>
            <p:cNvSpPr txBox="1">
              <a:spLocks noChangeArrowheads="1"/>
            </p:cNvSpPr>
            <p:nvPr/>
          </p:nvSpPr>
          <p:spPr bwMode="auto">
            <a:xfrm>
              <a:off x="2497138" y="4321174"/>
              <a:ext cx="234951" cy="4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Aft>
                  <a:spcPct val="0"/>
                </a:spcAft>
                <a:buClrTx/>
                <a:buFontTx/>
                <a:buNone/>
              </a:pPr>
              <a:r>
                <a:rPr lang="nl-NL" sz="1200" b="1">
                  <a:solidFill>
                    <a:schemeClr val="accent4">
                      <a:lumMod val="50000"/>
                    </a:schemeClr>
                  </a:solidFill>
                </a:rPr>
                <a:t>D</a:t>
              </a:r>
            </a:p>
          </p:txBody>
        </p:sp>
        <p:sp>
          <p:nvSpPr>
            <p:cNvPr id="190481" name="Text Box 16"/>
            <p:cNvSpPr txBox="1">
              <a:spLocks noChangeArrowheads="1"/>
            </p:cNvSpPr>
            <p:nvPr/>
          </p:nvSpPr>
          <p:spPr bwMode="auto">
            <a:xfrm>
              <a:off x="5384800" y="2319338"/>
              <a:ext cx="2014730" cy="71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90000"/>
                </a:lnSpc>
                <a:spcAft>
                  <a:spcPct val="0"/>
                </a:spcAft>
                <a:buClrTx/>
                <a:buFontTx/>
                <a:buNone/>
                <a:defRPr/>
              </a:pPr>
              <a:r>
                <a:rPr lang="nl-NL" sz="1200" b="0" dirty="0">
                  <a:solidFill>
                    <a:schemeClr val="accent4">
                      <a:lumMod val="50000"/>
                    </a:schemeClr>
                  </a:solidFill>
                  <a:ea typeface="+mn-ea"/>
                </a:rPr>
                <a:t>Maximale  tolerantie</a:t>
              </a:r>
            </a:p>
            <a:p>
              <a:pPr algn="l" eaLnBrk="1" hangingPunct="1">
                <a:lnSpc>
                  <a:spcPct val="90000"/>
                </a:lnSpc>
                <a:spcAft>
                  <a:spcPct val="0"/>
                </a:spcAft>
                <a:buClrTx/>
                <a:buFontTx/>
                <a:buNone/>
                <a:defRPr/>
              </a:pPr>
              <a:r>
                <a:rPr lang="nl-NL" sz="1200" b="0" dirty="0">
                  <a:solidFill>
                    <a:schemeClr val="accent4">
                      <a:lumMod val="50000"/>
                    </a:schemeClr>
                  </a:solidFill>
                  <a:ea typeface="+mn-ea"/>
                </a:rPr>
                <a:t>tijd en kosten</a:t>
              </a:r>
            </a:p>
          </p:txBody>
        </p:sp>
        <p:sp>
          <p:nvSpPr>
            <p:cNvPr id="190482" name="Text Box 17"/>
            <p:cNvSpPr txBox="1">
              <a:spLocks noChangeArrowheads="1"/>
            </p:cNvSpPr>
            <p:nvPr/>
          </p:nvSpPr>
          <p:spPr bwMode="auto">
            <a:xfrm>
              <a:off x="5392737" y="2852739"/>
              <a:ext cx="1317936" cy="4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90000"/>
                </a:lnSpc>
                <a:spcAft>
                  <a:spcPct val="0"/>
                </a:spcAft>
                <a:buClrTx/>
                <a:buFontTx/>
                <a:buNone/>
                <a:defRPr/>
              </a:pPr>
              <a:r>
                <a:rPr lang="nl-NL" sz="1200" b="0" dirty="0">
                  <a:solidFill>
                    <a:schemeClr val="accent4">
                      <a:lumMod val="50000"/>
                    </a:schemeClr>
                  </a:solidFill>
                  <a:ea typeface="+mn-ea"/>
                </a:rPr>
                <a:t>Actueel plan</a:t>
              </a:r>
            </a:p>
          </p:txBody>
        </p:sp>
        <p:sp>
          <p:nvSpPr>
            <p:cNvPr id="190483" name="Text Box 18"/>
            <p:cNvSpPr txBox="1">
              <a:spLocks noChangeArrowheads="1"/>
            </p:cNvSpPr>
            <p:nvPr/>
          </p:nvSpPr>
          <p:spPr bwMode="auto">
            <a:xfrm>
              <a:off x="5351462" y="3471862"/>
              <a:ext cx="1931866" cy="71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90000"/>
                </a:lnSpc>
                <a:spcAft>
                  <a:spcPct val="0"/>
                </a:spcAft>
                <a:buClrTx/>
                <a:buFontTx/>
                <a:buNone/>
                <a:defRPr/>
              </a:pPr>
              <a:r>
                <a:rPr lang="nl-NL" sz="1200" b="0" dirty="0">
                  <a:solidFill>
                    <a:schemeClr val="accent4">
                      <a:lumMod val="50000"/>
                    </a:schemeClr>
                  </a:solidFill>
                  <a:ea typeface="+mn-ea"/>
                </a:rPr>
                <a:t>Minimum tolerantie</a:t>
              </a:r>
            </a:p>
            <a:p>
              <a:pPr algn="l" eaLnBrk="1" hangingPunct="1">
                <a:lnSpc>
                  <a:spcPct val="90000"/>
                </a:lnSpc>
                <a:spcAft>
                  <a:spcPct val="0"/>
                </a:spcAft>
                <a:buClrTx/>
                <a:buFontTx/>
                <a:buNone/>
                <a:defRPr/>
              </a:pPr>
              <a:r>
                <a:rPr lang="nl-NL" sz="1200" b="0" dirty="0">
                  <a:solidFill>
                    <a:schemeClr val="accent4">
                      <a:lumMod val="50000"/>
                    </a:schemeClr>
                  </a:solidFill>
                  <a:ea typeface="+mn-ea"/>
                </a:rPr>
                <a:t>tijd en kosten</a:t>
              </a:r>
            </a:p>
          </p:txBody>
        </p:sp>
        <p:sp>
          <p:nvSpPr>
            <p:cNvPr id="210965" name="Rectangle 21"/>
            <p:cNvSpPr>
              <a:spLocks noChangeArrowheads="1"/>
            </p:cNvSpPr>
            <p:nvPr/>
          </p:nvSpPr>
          <p:spPr bwMode="auto">
            <a:xfrm>
              <a:off x="4859338" y="2708275"/>
              <a:ext cx="288925" cy="8651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sz="1200" b="1">
                <a:solidFill>
                  <a:schemeClr val="accent4">
                    <a:lumMod val="50000"/>
                  </a:schemeClr>
                </a:solidFill>
              </a:endParaRPr>
            </a:p>
          </p:txBody>
        </p:sp>
      </p:grpSp>
      <p:sp>
        <p:nvSpPr>
          <p:cNvPr id="24" name="Tijdelijke aanduiding voor inhoud 2"/>
          <p:cNvSpPr txBox="1">
            <a:spLocks/>
          </p:cNvSpPr>
          <p:nvPr/>
        </p:nvSpPr>
        <p:spPr>
          <a:xfrm>
            <a:off x="574254" y="3839585"/>
            <a:ext cx="7632700" cy="1114501"/>
          </a:xfrm>
          <a:prstGeom prst="rect">
            <a:avLst/>
          </a:prstGeom>
        </p:spPr>
        <p:txBody>
          <a:bodyPr/>
          <a:lstStyle>
            <a:lvl1pPr marL="341313" indent="-342900" algn="l" rtl="0" eaLnBrk="0" fontAlgn="base" hangingPunct="0">
              <a:spcBef>
                <a:spcPct val="20000"/>
              </a:spcBef>
              <a:spcAft>
                <a:spcPct val="0"/>
              </a:spcAft>
              <a:defRPr sz="1600">
                <a:solidFill>
                  <a:srgbClr val="4B4B4B"/>
                </a:solidFill>
                <a:latin typeface="+mn-lt"/>
                <a:ea typeface="+mn-ea"/>
                <a:cs typeface="+mn-cs"/>
              </a:defRPr>
            </a:lvl1pPr>
            <a:lvl2pPr marL="741363" indent="-285750" algn="l" rtl="0" eaLnBrk="0" fontAlgn="base" hangingPunct="0">
              <a:spcBef>
                <a:spcPct val="20000"/>
              </a:spcBef>
              <a:spcAft>
                <a:spcPct val="0"/>
              </a:spcAft>
              <a:buFont typeface="Wingdings" pitchFamily="2" charset="2"/>
              <a:buChar char="§"/>
              <a:defRPr sz="1600">
                <a:solidFill>
                  <a:srgbClr val="4B4B4B"/>
                </a:solidFill>
                <a:latin typeface="+mn-lt"/>
              </a:defRPr>
            </a:lvl2pPr>
            <a:lvl3pPr marL="1141413" indent="-228600" algn="l" rtl="0" eaLnBrk="0" fontAlgn="base" hangingPunct="0">
              <a:spcBef>
                <a:spcPct val="20000"/>
              </a:spcBef>
              <a:spcAft>
                <a:spcPct val="0"/>
              </a:spcAft>
              <a:buChar char="•"/>
              <a:defRPr sz="1600">
                <a:solidFill>
                  <a:srgbClr val="4B4B4B"/>
                </a:solidFill>
                <a:latin typeface="+mn-lt"/>
              </a:defRPr>
            </a:lvl3pPr>
            <a:lvl4pPr marL="1598613" indent="-228600" algn="l" rtl="0" eaLnBrk="0" fontAlgn="base" hangingPunct="0">
              <a:spcBef>
                <a:spcPct val="20000"/>
              </a:spcBef>
              <a:spcAft>
                <a:spcPct val="0"/>
              </a:spcAft>
              <a:buChar char="–"/>
              <a:defRPr sz="1600">
                <a:solidFill>
                  <a:srgbClr val="4B4B4B"/>
                </a:solidFill>
                <a:latin typeface="+mn-lt"/>
              </a:defRPr>
            </a:lvl4pPr>
            <a:lvl5pPr marL="2055813" indent="-228600" algn="l" rtl="0" eaLnBrk="0" fontAlgn="base" hangingPunct="0">
              <a:spcBef>
                <a:spcPct val="20000"/>
              </a:spcBef>
              <a:spcAft>
                <a:spcPct val="0"/>
              </a:spcAft>
              <a:buFont typeface="Wingdings" pitchFamily="2" charset="2"/>
              <a:buChar char="§"/>
              <a:defRPr>
                <a:solidFill>
                  <a:schemeClr val="hlink"/>
                </a:solidFill>
                <a:latin typeface="Verdana" pitchFamily="34"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marL="0" indent="0">
              <a:lnSpc>
                <a:spcPct val="120000"/>
              </a:lnSpc>
              <a:buNone/>
              <a:defRPr/>
            </a:pPr>
            <a:r>
              <a:rPr lang="nl-NL" sz="1400" kern="0" dirty="0"/>
              <a:t>Als toleranties dreigen te worden overschreden:</a:t>
            </a:r>
          </a:p>
          <a:p>
            <a:pPr>
              <a:lnSpc>
                <a:spcPct val="120000"/>
              </a:lnSpc>
              <a:buFont typeface="Arial" pitchFamily="34" charset="0"/>
              <a:buChar char="•"/>
              <a:defRPr/>
            </a:pPr>
            <a:r>
              <a:rPr lang="nl-NL" sz="1400" kern="0" dirty="0"/>
              <a:t>Projecttoleranties		&gt; escaleren naar bedrijfs- of programmamanagement</a:t>
            </a:r>
          </a:p>
          <a:p>
            <a:pPr>
              <a:lnSpc>
                <a:spcPct val="120000"/>
              </a:lnSpc>
              <a:buFont typeface="Arial" pitchFamily="34" charset="0"/>
              <a:buChar char="•"/>
              <a:defRPr/>
            </a:pPr>
            <a:r>
              <a:rPr lang="nl-NL" sz="1400" kern="0" dirty="0"/>
              <a:t>Fasetoleranties		&gt; escaleren naar opdrachtgever/ stuurgroep</a:t>
            </a:r>
          </a:p>
          <a:p>
            <a:pPr>
              <a:lnSpc>
                <a:spcPct val="120000"/>
              </a:lnSpc>
              <a:buFont typeface="Arial" pitchFamily="34" charset="0"/>
              <a:buChar char="•"/>
              <a:defRPr/>
            </a:pPr>
            <a:r>
              <a:rPr lang="nl-NL" sz="1400" kern="0" dirty="0"/>
              <a:t>Werkpakkettoleranties	&gt; escaleren naar projectmanager</a:t>
            </a:r>
          </a:p>
        </p:txBody>
      </p:sp>
      <p:sp>
        <p:nvSpPr>
          <p:cNvPr id="3" name="Slide Number Placeholder 2">
            <a:extLst>
              <a:ext uri="{FF2B5EF4-FFF2-40B4-BE49-F238E27FC236}">
                <a16:creationId xmlns:a16="http://schemas.microsoft.com/office/drawing/2014/main" id="{52FBDBDB-C390-6C4F-AF2A-7C680A1A5505}"/>
              </a:ext>
            </a:extLst>
          </p:cNvPr>
          <p:cNvSpPr>
            <a:spLocks noGrp="1"/>
          </p:cNvSpPr>
          <p:nvPr>
            <p:ph type="sldNum" sz="quarter" idx="4"/>
          </p:nvPr>
        </p:nvSpPr>
        <p:spPr/>
        <p:txBody>
          <a:bodyPr/>
          <a:lstStyle/>
          <a:p>
            <a:fld id="{8375054B-0626-094F-AF93-178AFB032A1C}" type="slidenum">
              <a:rPr lang="nl-NL" smtClean="0"/>
              <a:pPr/>
              <a:t>144</a:t>
            </a:fld>
            <a:endParaRPr lang="nl-NL" dirty="0"/>
          </a:p>
        </p:txBody>
      </p:sp>
    </p:spTree>
    <p:extLst>
      <p:ext uri="{BB962C8B-B14F-4D97-AF65-F5344CB8AC3E}">
        <p14:creationId xmlns:p14="http://schemas.microsoft.com/office/powerpoint/2010/main" val="3366434429"/>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51873" y="1657367"/>
            <a:ext cx="5700448" cy="2834142"/>
          </a:xfrm>
          <a:prstGeom prst="rect">
            <a:avLst/>
          </a:prstGeom>
          <a:solidFill>
            <a:srgbClr val="FFCC66"/>
          </a:solidFill>
          <a:ln w="9525">
            <a:solidFill>
              <a:srgbClr val="3F3F3F"/>
            </a:solidFill>
            <a:miter lim="800000"/>
            <a:headEnd/>
            <a:tailEnd/>
          </a:ln>
          <a:effectLst/>
          <a:extLst/>
        </p:spPr>
        <p:txBody>
          <a:bodyPr wrap="none" anchor="ctr"/>
          <a:lstStyle/>
          <a:p>
            <a:endParaRPr lang="nl-NL" sz="2000" b="1">
              <a:solidFill>
                <a:schemeClr val="accent4">
                  <a:lumMod val="50000"/>
                </a:schemeClr>
              </a:solidFill>
            </a:endParaRPr>
          </a:p>
        </p:txBody>
      </p:sp>
      <p:sp>
        <p:nvSpPr>
          <p:cNvPr id="101273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rPr>
              <a:t>Werkpakket</a:t>
            </a:r>
          </a:p>
        </p:txBody>
      </p:sp>
      <p:sp>
        <p:nvSpPr>
          <p:cNvPr id="9" name="Rectangle 4"/>
          <p:cNvSpPr>
            <a:spLocks noChangeArrowheads="1"/>
          </p:cNvSpPr>
          <p:nvPr/>
        </p:nvSpPr>
        <p:spPr bwMode="auto">
          <a:xfrm>
            <a:off x="1811694" y="1717373"/>
            <a:ext cx="5340594" cy="27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48161" indent="-148161" algn="l">
              <a:buClrTx/>
            </a:pPr>
            <a:r>
              <a:rPr lang="nl-NL" sz="1167" dirty="0">
                <a:solidFill>
                  <a:srgbClr val="4B4B4B"/>
                </a:solidFill>
              </a:rPr>
              <a:t>Datum</a:t>
            </a:r>
          </a:p>
          <a:p>
            <a:pPr marL="148161" indent="-148161" algn="l">
              <a:buClrTx/>
            </a:pPr>
            <a:r>
              <a:rPr lang="nl-NL" sz="1167" dirty="0">
                <a:solidFill>
                  <a:srgbClr val="4B4B4B"/>
                </a:solidFill>
              </a:rPr>
              <a:t>Verantwoordelijke voor de uitvoering</a:t>
            </a:r>
          </a:p>
          <a:p>
            <a:pPr marL="148161" indent="-148161" algn="l">
              <a:buClrTx/>
            </a:pPr>
            <a:r>
              <a:rPr lang="nl-NL" sz="1167" dirty="0">
                <a:solidFill>
                  <a:srgbClr val="4B4B4B"/>
                </a:solidFill>
              </a:rPr>
              <a:t>Omschrijving Werkpakket</a:t>
            </a:r>
          </a:p>
          <a:p>
            <a:pPr marL="148161" indent="-148161" algn="l">
              <a:buClrTx/>
            </a:pPr>
            <a:r>
              <a:rPr lang="nl-NL" sz="1167" dirty="0">
                <a:solidFill>
                  <a:srgbClr val="4B4B4B"/>
                </a:solidFill>
              </a:rPr>
              <a:t>Op te leveren producten, incl. bijbehorende Productbeschrijvingen</a:t>
            </a:r>
          </a:p>
          <a:p>
            <a:pPr marL="148161" indent="-148161" algn="l">
              <a:buClrTx/>
            </a:pPr>
            <a:r>
              <a:rPr lang="nl-NL" sz="1167" dirty="0">
                <a:solidFill>
                  <a:srgbClr val="4B4B4B"/>
                </a:solidFill>
              </a:rPr>
              <a:t>Hoofdpunten project- of faseplan (extract of verwijzing)</a:t>
            </a:r>
          </a:p>
          <a:p>
            <a:pPr marL="148161" indent="-148161" algn="l">
              <a:buClrTx/>
            </a:pPr>
            <a:r>
              <a:rPr lang="nl-NL" sz="1167" dirty="0">
                <a:solidFill>
                  <a:srgbClr val="4B4B4B"/>
                </a:solidFill>
              </a:rPr>
              <a:t>Afspraken t.a.v. tijd, geld en capaciteit en eventuele toleranties</a:t>
            </a:r>
          </a:p>
          <a:p>
            <a:pPr marL="148161" indent="-148161" algn="l">
              <a:buClrTx/>
            </a:pPr>
            <a:r>
              <a:rPr lang="nl-NL" sz="1167" dirty="0">
                <a:solidFill>
                  <a:srgbClr val="4B4B4B"/>
                </a:solidFill>
              </a:rPr>
              <a:t>Randvoorwaarden en toe te passen technieken, processen en procedures</a:t>
            </a:r>
          </a:p>
          <a:p>
            <a:pPr marL="148161" indent="-148161" algn="l">
              <a:buClrTx/>
            </a:pPr>
            <a:r>
              <a:rPr lang="nl-NL" sz="1167" dirty="0">
                <a:solidFill>
                  <a:srgbClr val="4B4B4B"/>
                </a:solidFill>
              </a:rPr>
              <a:t>Interfaces op te leveren producten met andere producten in de gebruiksfase</a:t>
            </a:r>
          </a:p>
          <a:p>
            <a:pPr marL="148161" indent="-148161" algn="l">
              <a:buClrTx/>
            </a:pPr>
            <a:r>
              <a:rPr lang="nl-NL" sz="1167" dirty="0">
                <a:solidFill>
                  <a:srgbClr val="4B4B4B"/>
                </a:solidFill>
              </a:rPr>
              <a:t>Interfaces met andere producten tijdens de realisatiefase</a:t>
            </a:r>
          </a:p>
          <a:p>
            <a:pPr marL="148161" indent="-148161" algn="l">
              <a:buClrTx/>
            </a:pPr>
            <a:r>
              <a:rPr lang="nl-NL" sz="1167" dirty="0">
                <a:solidFill>
                  <a:srgbClr val="4B4B4B"/>
                </a:solidFill>
              </a:rPr>
              <a:t>Afspraken over voortgangsrapportages en escalatieprocedure</a:t>
            </a:r>
          </a:p>
          <a:p>
            <a:pPr marL="148161" indent="-148161" algn="l">
              <a:buClrTx/>
            </a:pPr>
            <a:r>
              <a:rPr lang="nl-NL" sz="1167" dirty="0">
                <a:solidFill>
                  <a:srgbClr val="4B4B4B"/>
                </a:solidFill>
              </a:rPr>
              <a:t>Werkafspraken wijzigingsbeheer en configuratiemanagement.</a:t>
            </a:r>
          </a:p>
          <a:p>
            <a:pPr marL="148161" indent="-148161" algn="l">
              <a:buClrTx/>
            </a:pPr>
            <a:r>
              <a:rPr lang="nl-NL" sz="1167" dirty="0">
                <a:solidFill>
                  <a:srgbClr val="4B4B4B"/>
                </a:solidFill>
              </a:rPr>
              <a:t>Personen die op te leveren producten zullen beoordelen en goedkeuren.</a:t>
            </a:r>
          </a:p>
          <a:p>
            <a:pPr marL="148161" indent="-148161" algn="l">
              <a:buClrTx/>
            </a:pPr>
            <a:r>
              <a:rPr lang="nl-NL" sz="1167" dirty="0">
                <a:solidFill>
                  <a:srgbClr val="4B4B4B"/>
                </a:solidFill>
              </a:rPr>
              <a:t>Afspraken hoe het werkpakket als totaal zal worden opgeleverd.</a:t>
            </a:r>
          </a:p>
        </p:txBody>
      </p:sp>
      <p:sp>
        <p:nvSpPr>
          <p:cNvPr id="5" name="Rectangle 6">
            <a:extLst>
              <a:ext uri="{FF2B5EF4-FFF2-40B4-BE49-F238E27FC236}">
                <a16:creationId xmlns:a16="http://schemas.microsoft.com/office/drawing/2014/main" id="{91D364AE-8A10-43DB-A4AA-6690D5798732}"/>
              </a:ext>
            </a:extLst>
          </p:cNvPr>
          <p:cNvSpPr txBox="1">
            <a:spLocks noChangeArrowheads="1"/>
          </p:cNvSpPr>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lnSpc>
                <a:spcPct val="100000"/>
              </a:lnSpc>
              <a:spcBef>
                <a:spcPct val="0"/>
              </a:spcBef>
              <a:spcAft>
                <a:spcPct val="0"/>
              </a:spcAft>
              <a:buClrTx/>
              <a:buFontTx/>
              <a:buNone/>
              <a:defRPr sz="1400" kern="1200">
                <a:solidFill>
                  <a:schemeClr val="bg1"/>
                </a:solidFill>
                <a:latin typeface="Verdan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a:lstStyle>
          <a:p>
            <a:fld id="{8375054B-0626-094F-AF93-178AFB032A1C}" type="slidenum">
              <a:rPr lang="nl-NL" smtClean="0"/>
              <a:pPr/>
              <a:t>145</a:t>
            </a:fld>
            <a:endParaRPr lang="nl-NL" dirty="0"/>
          </a:p>
        </p:txBody>
      </p:sp>
      <p:sp>
        <p:nvSpPr>
          <p:cNvPr id="2" name="Slide Number Placeholder 1">
            <a:extLst>
              <a:ext uri="{FF2B5EF4-FFF2-40B4-BE49-F238E27FC236}">
                <a16:creationId xmlns:a16="http://schemas.microsoft.com/office/drawing/2014/main" id="{55117A39-861E-EB4C-A23C-AA239BE9AAF5}"/>
              </a:ext>
            </a:extLst>
          </p:cNvPr>
          <p:cNvSpPr>
            <a:spLocks noGrp="1"/>
          </p:cNvSpPr>
          <p:nvPr>
            <p:ph type="sldNum" sz="quarter" idx="4"/>
          </p:nvPr>
        </p:nvSpPr>
        <p:spPr/>
        <p:txBody>
          <a:bodyPr/>
          <a:lstStyle/>
          <a:p>
            <a:fld id="{8375054B-0626-094F-AF93-178AFB032A1C}" type="slidenum">
              <a:rPr lang="nl-NL" smtClean="0"/>
              <a:pPr/>
              <a:t>145</a:t>
            </a:fld>
            <a:endParaRPr lang="nl-NL" dirty="0"/>
          </a:p>
        </p:txBody>
      </p:sp>
    </p:spTree>
    <p:extLst>
      <p:ext uri="{BB962C8B-B14F-4D97-AF65-F5344CB8AC3E}">
        <p14:creationId xmlns:p14="http://schemas.microsoft.com/office/powerpoint/2010/main" val="12491966"/>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p:cNvCxnSpPr/>
          <p:nvPr/>
        </p:nvCxnSpPr>
        <p:spPr bwMode="auto">
          <a:xfrm>
            <a:off x="899592" y="2257433"/>
            <a:ext cx="0" cy="2940327"/>
          </a:xfrm>
          <a:prstGeom prst="line">
            <a:avLst/>
          </a:prstGeom>
          <a:solidFill>
            <a:schemeClr val="accent1"/>
          </a:solidFill>
          <a:ln w="317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 name="Rechte verbindingslijn 5"/>
          <p:cNvCxnSpPr/>
          <p:nvPr/>
        </p:nvCxnSpPr>
        <p:spPr bwMode="auto">
          <a:xfrm>
            <a:off x="2411760" y="2257433"/>
            <a:ext cx="0" cy="2940327"/>
          </a:xfrm>
          <a:prstGeom prst="line">
            <a:avLst/>
          </a:prstGeom>
          <a:solidFill>
            <a:schemeClr val="accent1"/>
          </a:solidFill>
          <a:ln w="317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 name="Rechte verbindingslijn 6"/>
          <p:cNvCxnSpPr/>
          <p:nvPr/>
        </p:nvCxnSpPr>
        <p:spPr bwMode="auto">
          <a:xfrm>
            <a:off x="3923928" y="2257433"/>
            <a:ext cx="0" cy="2940327"/>
          </a:xfrm>
          <a:prstGeom prst="line">
            <a:avLst/>
          </a:prstGeom>
          <a:solidFill>
            <a:schemeClr val="accent1"/>
          </a:solidFill>
          <a:ln w="317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Rechte verbindingslijn 7"/>
          <p:cNvCxnSpPr/>
          <p:nvPr/>
        </p:nvCxnSpPr>
        <p:spPr bwMode="auto">
          <a:xfrm>
            <a:off x="5436096" y="2317440"/>
            <a:ext cx="0" cy="2940327"/>
          </a:xfrm>
          <a:prstGeom prst="line">
            <a:avLst/>
          </a:prstGeom>
          <a:solidFill>
            <a:schemeClr val="accent1"/>
          </a:solidFill>
          <a:ln w="317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Rechte verbindingslijn 8"/>
          <p:cNvCxnSpPr/>
          <p:nvPr/>
        </p:nvCxnSpPr>
        <p:spPr bwMode="auto">
          <a:xfrm>
            <a:off x="6948264" y="2257433"/>
            <a:ext cx="0" cy="2940327"/>
          </a:xfrm>
          <a:prstGeom prst="line">
            <a:avLst/>
          </a:prstGeom>
          <a:solidFill>
            <a:schemeClr val="accent1"/>
          </a:solidFill>
          <a:ln w="317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Rechte verbindingslijn 9"/>
          <p:cNvCxnSpPr/>
          <p:nvPr/>
        </p:nvCxnSpPr>
        <p:spPr bwMode="auto">
          <a:xfrm>
            <a:off x="8460432" y="2317440"/>
            <a:ext cx="0" cy="2940327"/>
          </a:xfrm>
          <a:prstGeom prst="line">
            <a:avLst/>
          </a:prstGeom>
          <a:solidFill>
            <a:schemeClr val="accent1"/>
          </a:solidFill>
          <a:ln w="317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 name="Rechthoek 4"/>
          <p:cNvSpPr/>
          <p:nvPr/>
        </p:nvSpPr>
        <p:spPr bwMode="auto">
          <a:xfrm rot="16200000">
            <a:off x="1913143" y="2986901"/>
            <a:ext cx="420048" cy="288034"/>
          </a:xfrm>
          <a:prstGeom prst="rect">
            <a:avLst/>
          </a:prstGeom>
          <a:solidFill>
            <a:srgbClr val="FF0000"/>
          </a:solidFill>
          <a:ln w="31750" cap="flat" cmpd="sng" algn="ctr">
            <a:solidFill>
              <a:schemeClr val="accent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r>
              <a:rPr kumimoji="0" lang="nl-NL" sz="1600" b="1" i="0" u="none" strike="noStrike" cap="none" normalizeH="0" baseline="0" dirty="0">
                <a:ln>
                  <a:noFill/>
                </a:ln>
                <a:solidFill>
                  <a:schemeClr val="accent4">
                    <a:lumMod val="50000"/>
                  </a:schemeClr>
                </a:solidFill>
                <a:effectLst/>
                <a:latin typeface="Tahoma" charset="0"/>
                <a:ea typeface="ＭＳ Ｐゴシック" charset="0"/>
              </a:rPr>
              <a:t>MF</a:t>
            </a:r>
          </a:p>
        </p:txBody>
      </p:sp>
      <p:sp>
        <p:nvSpPr>
          <p:cNvPr id="11" name="Tekstvak 10"/>
          <p:cNvSpPr txBox="1"/>
          <p:nvPr/>
        </p:nvSpPr>
        <p:spPr>
          <a:xfrm>
            <a:off x="1734660" y="2449062"/>
            <a:ext cx="792088" cy="501676"/>
          </a:xfrm>
          <a:prstGeom prst="rect">
            <a:avLst/>
          </a:prstGeom>
          <a:noFill/>
        </p:spPr>
        <p:txBody>
          <a:bodyPr wrap="square" rtlCol="0">
            <a:spAutoFit/>
          </a:bodyPr>
          <a:lstStyle/>
          <a:p>
            <a:pPr>
              <a:buNone/>
            </a:pPr>
            <a:r>
              <a:rPr lang="nl-NL" sz="1400" dirty="0">
                <a:solidFill>
                  <a:srgbClr val="FF0000"/>
                </a:solidFill>
              </a:rPr>
              <a:t>?  status</a:t>
            </a:r>
          </a:p>
        </p:txBody>
      </p:sp>
      <p:sp>
        <p:nvSpPr>
          <p:cNvPr id="13" name="Boog 12"/>
          <p:cNvSpPr/>
          <p:nvPr/>
        </p:nvSpPr>
        <p:spPr bwMode="auto">
          <a:xfrm>
            <a:off x="784042" y="2320829"/>
            <a:ext cx="1296144" cy="300033"/>
          </a:xfrm>
          <a:prstGeom prst="arc">
            <a:avLst>
              <a:gd name="adj1" fmla="val 11482958"/>
              <a:gd name="adj2" fmla="val 198206"/>
            </a:avLst>
          </a:prstGeom>
          <a:noFill/>
          <a:ln w="31750" cap="flat" cmpd="sng" algn="ctr">
            <a:solidFill>
              <a:srgbClr val="FF0000"/>
            </a:solidFill>
            <a:prstDash val="solid"/>
            <a:round/>
            <a:headEnd type="triangle" w="lg" len="lg"/>
            <a:tailEnd type="none" w="lg" len="lg"/>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endParaRPr kumimoji="0" lang="nl-NL" sz="1200" b="0" i="0" u="none" strike="noStrike" cap="none" normalizeH="0" baseline="0" dirty="0">
              <a:ln>
                <a:noFill/>
              </a:ln>
              <a:solidFill>
                <a:schemeClr val="accent4">
                  <a:lumMod val="50000"/>
                </a:schemeClr>
              </a:solidFill>
              <a:effectLst/>
              <a:latin typeface="Tahoma" charset="0"/>
              <a:ea typeface="ＭＳ Ｐゴシック" charset="0"/>
            </a:endParaRPr>
          </a:p>
          <a:p>
            <a:pPr eaLnBrk="1" hangingPunct="1">
              <a:lnSpc>
                <a:spcPct val="100000"/>
              </a:lnSpc>
              <a:spcAft>
                <a:spcPct val="0"/>
              </a:spcAft>
              <a:buClrTx/>
              <a:buNone/>
            </a:pPr>
            <a:r>
              <a:rPr kumimoji="0" lang="nl-NL" sz="1200" b="0" i="0" u="none" strike="noStrike" cap="none" normalizeH="0" baseline="0" dirty="0" err="1">
                <a:ln>
                  <a:noFill/>
                </a:ln>
                <a:solidFill>
                  <a:schemeClr val="accent4">
                    <a:lumMod val="50000"/>
                  </a:schemeClr>
                </a:solidFill>
                <a:effectLst/>
                <a:latin typeface="Tahoma" charset="0"/>
                <a:ea typeface="ＭＳ Ｐゴシック" charset="0"/>
              </a:rPr>
              <a:t>Verant</a:t>
            </a:r>
            <a:r>
              <a:rPr kumimoji="0" lang="nl-NL" sz="1200" b="0" i="0" u="none" strike="noStrike" cap="none" normalizeH="0" baseline="0" dirty="0">
                <a:ln>
                  <a:noFill/>
                </a:ln>
                <a:solidFill>
                  <a:schemeClr val="accent4">
                    <a:lumMod val="50000"/>
                  </a:schemeClr>
                </a:solidFill>
                <a:effectLst/>
                <a:latin typeface="Tahoma" charset="0"/>
                <a:ea typeface="ＭＳ Ｐゴシック" charset="0"/>
              </a:rPr>
              <a:t>-</a:t>
            </a:r>
          </a:p>
          <a:p>
            <a:pPr eaLnBrk="1" hangingPunct="1">
              <a:lnSpc>
                <a:spcPct val="100000"/>
              </a:lnSpc>
              <a:spcAft>
                <a:spcPct val="0"/>
              </a:spcAft>
              <a:buClrTx/>
              <a:buNone/>
            </a:pPr>
            <a:r>
              <a:rPr kumimoji="0" lang="nl-NL" sz="1200" b="0" i="0" u="none" strike="noStrike" cap="none" normalizeH="0" baseline="0" dirty="0" err="1">
                <a:ln>
                  <a:noFill/>
                </a:ln>
                <a:solidFill>
                  <a:schemeClr val="accent4">
                    <a:lumMod val="50000"/>
                  </a:schemeClr>
                </a:solidFill>
                <a:effectLst/>
                <a:latin typeface="Tahoma" charset="0"/>
                <a:ea typeface="ＭＳ Ｐゴシック" charset="0"/>
              </a:rPr>
              <a:t>woording</a:t>
            </a:r>
            <a:endParaRPr kumimoji="0" lang="nl-NL" sz="1200" b="0" i="0" u="none" strike="noStrike" cap="none" normalizeH="0" baseline="0" dirty="0">
              <a:ln>
                <a:noFill/>
              </a:ln>
              <a:solidFill>
                <a:schemeClr val="accent4">
                  <a:lumMod val="50000"/>
                </a:schemeClr>
              </a:solidFill>
              <a:effectLst/>
              <a:latin typeface="Tahoma" charset="0"/>
              <a:ea typeface="ＭＳ Ｐゴシック" charset="0"/>
            </a:endParaRPr>
          </a:p>
        </p:txBody>
      </p:sp>
      <p:sp>
        <p:nvSpPr>
          <p:cNvPr id="14" name="Tekstvak 13"/>
          <p:cNvSpPr txBox="1"/>
          <p:nvPr/>
        </p:nvSpPr>
        <p:spPr>
          <a:xfrm>
            <a:off x="5868144" y="3457567"/>
            <a:ext cx="720080" cy="384721"/>
          </a:xfrm>
          <a:prstGeom prst="rect">
            <a:avLst/>
          </a:prstGeom>
          <a:noFill/>
        </p:spPr>
        <p:txBody>
          <a:bodyPr wrap="square" rtlCol="0">
            <a:spAutoFit/>
          </a:bodyPr>
          <a:lstStyle/>
          <a:p>
            <a:pPr>
              <a:buNone/>
            </a:pPr>
            <a:r>
              <a:rPr lang="nl-NL" sz="2000" b="1" dirty="0">
                <a:solidFill>
                  <a:schemeClr val="accent4">
                    <a:lumMod val="50000"/>
                  </a:schemeClr>
                </a:solidFill>
              </a:rPr>
              <a:t>Etc.</a:t>
            </a:r>
          </a:p>
        </p:txBody>
      </p:sp>
      <p:sp>
        <p:nvSpPr>
          <p:cNvPr id="24" name="PIJL-RECHTS 23"/>
          <p:cNvSpPr/>
          <p:nvPr/>
        </p:nvSpPr>
        <p:spPr bwMode="auto">
          <a:xfrm>
            <a:off x="2526748" y="3640975"/>
            <a:ext cx="1325172" cy="356652"/>
          </a:xfrm>
          <a:prstGeom prst="rightArrow">
            <a:avLst/>
          </a:prstGeom>
          <a:solidFill>
            <a:srgbClr val="FF5050"/>
          </a:solidFill>
          <a:ln w="31750" cap="flat" cmpd="sng" algn="ctr">
            <a:solidFill>
              <a:schemeClr val="accent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r>
              <a:rPr kumimoji="0" lang="nl-NL" sz="1200" b="0" i="0" u="none" strike="noStrike" cap="none" normalizeH="0" baseline="0" dirty="0">
                <a:ln>
                  <a:noFill/>
                </a:ln>
                <a:solidFill>
                  <a:schemeClr val="accent4">
                    <a:lumMod val="50000"/>
                  </a:schemeClr>
                </a:solidFill>
                <a:effectLst/>
                <a:latin typeface="Tahoma" charset="0"/>
                <a:ea typeface="ＭＳ Ｐゴシック" charset="0"/>
              </a:rPr>
              <a:t>Faseplan</a:t>
            </a:r>
          </a:p>
        </p:txBody>
      </p:sp>
      <p:grpSp>
        <p:nvGrpSpPr>
          <p:cNvPr id="12" name="Groep 11"/>
          <p:cNvGrpSpPr/>
          <p:nvPr/>
        </p:nvGrpSpPr>
        <p:grpSpPr>
          <a:xfrm>
            <a:off x="2296210" y="2077413"/>
            <a:ext cx="6725772" cy="2145225"/>
            <a:chOff x="2296210" y="2492896"/>
            <a:chExt cx="6725772" cy="2574270"/>
          </a:xfrm>
        </p:grpSpPr>
        <p:sp>
          <p:nvSpPr>
            <p:cNvPr id="16" name="Rechthoek 15"/>
            <p:cNvSpPr/>
            <p:nvPr/>
          </p:nvSpPr>
          <p:spPr bwMode="auto">
            <a:xfrm rot="16200000">
              <a:off x="3383306" y="3753034"/>
              <a:ext cx="504057" cy="288034"/>
            </a:xfrm>
            <a:prstGeom prst="rect">
              <a:avLst/>
            </a:prstGeom>
            <a:solidFill>
              <a:srgbClr val="92D050"/>
            </a:solidFill>
            <a:ln w="31750" cap="flat" cmpd="sng" algn="ctr">
              <a:solidFill>
                <a:schemeClr val="accent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r>
                <a:rPr kumimoji="0" lang="nl-NL" sz="1600" b="1" i="0" u="none" strike="noStrike" cap="none" normalizeH="0" baseline="0" dirty="0">
                  <a:ln>
                    <a:noFill/>
                  </a:ln>
                  <a:solidFill>
                    <a:schemeClr val="accent4">
                      <a:lumMod val="50000"/>
                    </a:schemeClr>
                  </a:solidFill>
                  <a:effectLst/>
                  <a:latin typeface="Tahoma" charset="0"/>
                  <a:ea typeface="ＭＳ Ｐゴシック" charset="0"/>
                </a:rPr>
                <a:t>MF</a:t>
              </a:r>
            </a:p>
          </p:txBody>
        </p:sp>
        <p:sp>
          <p:nvSpPr>
            <p:cNvPr id="17" name="Tekstvak 16"/>
            <p:cNvSpPr txBox="1"/>
            <p:nvPr/>
          </p:nvSpPr>
          <p:spPr>
            <a:xfrm>
              <a:off x="3246828" y="3078824"/>
              <a:ext cx="792088" cy="602011"/>
            </a:xfrm>
            <a:prstGeom prst="rect">
              <a:avLst/>
            </a:prstGeom>
            <a:noFill/>
            <a:ln>
              <a:solidFill>
                <a:schemeClr val="accent1"/>
              </a:solidFill>
            </a:ln>
          </p:spPr>
          <p:txBody>
            <a:bodyPr wrap="square" rtlCol="0">
              <a:spAutoFit/>
            </a:bodyPr>
            <a:lstStyle/>
            <a:p>
              <a:pPr>
                <a:buNone/>
              </a:pPr>
              <a:r>
                <a:rPr lang="nl-NL" sz="1400" dirty="0">
                  <a:solidFill>
                    <a:srgbClr val="00B050"/>
                  </a:solidFill>
                </a:rPr>
                <a:t>?  status</a:t>
              </a:r>
            </a:p>
          </p:txBody>
        </p:sp>
        <p:sp>
          <p:nvSpPr>
            <p:cNvPr id="18" name="Boog 17"/>
            <p:cNvSpPr/>
            <p:nvPr/>
          </p:nvSpPr>
          <p:spPr bwMode="auto">
            <a:xfrm>
              <a:off x="2296210" y="2924945"/>
              <a:ext cx="1296144" cy="360039"/>
            </a:xfrm>
            <a:prstGeom prst="arc">
              <a:avLst>
                <a:gd name="adj1" fmla="val 11482958"/>
                <a:gd name="adj2" fmla="val 198206"/>
              </a:avLst>
            </a:prstGeom>
            <a:noFill/>
            <a:ln w="31750" cap="flat" cmpd="sng" algn="ctr">
              <a:solidFill>
                <a:schemeClr val="accent1"/>
              </a:solidFill>
              <a:prstDash val="solid"/>
              <a:round/>
              <a:headEnd type="triangle" w="lg" len="lg"/>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endParaRPr kumimoji="0" lang="nl-NL" sz="2400" b="0" i="0" u="none" strike="noStrike" cap="none" normalizeH="0" baseline="0">
                <a:ln>
                  <a:noFill/>
                </a:ln>
                <a:solidFill>
                  <a:schemeClr val="tx1"/>
                </a:solidFill>
                <a:effectLst/>
                <a:latin typeface="Tahoma" charset="0"/>
                <a:ea typeface="ＭＳ Ｐゴシック" charset="0"/>
              </a:endParaRPr>
            </a:p>
          </p:txBody>
        </p:sp>
        <p:sp>
          <p:nvSpPr>
            <p:cNvPr id="19" name="Boog 18"/>
            <p:cNvSpPr/>
            <p:nvPr/>
          </p:nvSpPr>
          <p:spPr bwMode="auto">
            <a:xfrm flipH="1">
              <a:off x="3736370" y="2492896"/>
              <a:ext cx="5285612" cy="1260141"/>
            </a:xfrm>
            <a:prstGeom prst="arc">
              <a:avLst>
                <a:gd name="adj1" fmla="val 11482958"/>
                <a:gd name="adj2" fmla="val 0"/>
              </a:avLst>
            </a:prstGeom>
            <a:noFill/>
            <a:ln w="31750" cap="flat" cmpd="sng" algn="ctr">
              <a:solidFill>
                <a:schemeClr val="accent1"/>
              </a:solidFill>
              <a:prstDash val="solid"/>
              <a:round/>
              <a:headEnd type="triangle" w="lg" len="lg"/>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endParaRPr kumimoji="0" lang="nl-NL" sz="2400" b="0" i="0" u="none" strike="noStrike" cap="none" normalizeH="0" baseline="0">
                <a:ln>
                  <a:noFill/>
                </a:ln>
                <a:solidFill>
                  <a:schemeClr val="tx1"/>
                </a:solidFill>
                <a:effectLst/>
                <a:latin typeface="Tahoma" charset="0"/>
                <a:ea typeface="ＭＳ Ｐゴシック" charset="0"/>
              </a:endParaRPr>
            </a:p>
          </p:txBody>
        </p:sp>
        <p:sp>
          <p:nvSpPr>
            <p:cNvPr id="26" name="PIJL-RECHTS 25"/>
            <p:cNvSpPr/>
            <p:nvPr/>
          </p:nvSpPr>
          <p:spPr bwMode="auto">
            <a:xfrm>
              <a:off x="4024402" y="4639184"/>
              <a:ext cx="1325172" cy="427982"/>
            </a:xfrm>
            <a:prstGeom prst="rightArrow">
              <a:avLst/>
            </a:prstGeom>
            <a:solidFill>
              <a:srgbClr val="92D050"/>
            </a:solidFill>
            <a:ln w="31750" cap="flat" cmpd="sng" algn="ctr">
              <a:solidFill>
                <a:schemeClr val="accent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r>
                <a:rPr kumimoji="0" lang="nl-NL" sz="1200" b="0" i="0" u="none" strike="noStrike" cap="none" normalizeH="0" baseline="0" dirty="0">
                  <a:ln>
                    <a:noFill/>
                  </a:ln>
                  <a:solidFill>
                    <a:schemeClr val="accent4">
                      <a:lumMod val="50000"/>
                    </a:schemeClr>
                  </a:solidFill>
                  <a:effectLst/>
                  <a:latin typeface="Tahoma" charset="0"/>
                  <a:ea typeface="ＭＳ Ｐゴシック" charset="0"/>
                </a:rPr>
                <a:t>Faseplan</a:t>
              </a:r>
            </a:p>
          </p:txBody>
        </p:sp>
      </p:grpSp>
      <p:grpSp>
        <p:nvGrpSpPr>
          <p:cNvPr id="25" name="Groep 24"/>
          <p:cNvGrpSpPr/>
          <p:nvPr/>
        </p:nvGrpSpPr>
        <p:grpSpPr>
          <a:xfrm>
            <a:off x="3822892" y="2257434"/>
            <a:ext cx="4752528" cy="2216858"/>
            <a:chOff x="3822892" y="2708920"/>
            <a:chExt cx="4752528" cy="2660230"/>
          </a:xfrm>
        </p:grpSpPr>
        <p:sp>
          <p:nvSpPr>
            <p:cNvPr id="23" name="Boog 22"/>
            <p:cNvSpPr/>
            <p:nvPr/>
          </p:nvSpPr>
          <p:spPr bwMode="auto">
            <a:xfrm flipH="1">
              <a:off x="5263052" y="2708920"/>
              <a:ext cx="3312368" cy="1260141"/>
            </a:xfrm>
            <a:prstGeom prst="arc">
              <a:avLst>
                <a:gd name="adj1" fmla="val 11482958"/>
                <a:gd name="adj2" fmla="val 0"/>
              </a:avLst>
            </a:prstGeom>
            <a:noFill/>
            <a:ln w="31750" cap="flat" cmpd="sng" algn="ctr">
              <a:solidFill>
                <a:schemeClr val="accent1"/>
              </a:solidFill>
              <a:prstDash val="solid"/>
              <a:round/>
              <a:headEnd type="triangle" w="lg" len="lg"/>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endParaRPr kumimoji="0" lang="nl-NL" sz="2400" b="0" i="0" u="none" strike="noStrike" cap="none" normalizeH="0" baseline="0">
                <a:ln>
                  <a:noFill/>
                </a:ln>
                <a:solidFill>
                  <a:schemeClr val="tx1"/>
                </a:solidFill>
                <a:effectLst/>
                <a:latin typeface="Tahoma" charset="0"/>
                <a:ea typeface="ＭＳ Ｐゴシック" charset="0"/>
              </a:endParaRPr>
            </a:p>
          </p:txBody>
        </p:sp>
        <p:sp>
          <p:nvSpPr>
            <p:cNvPr id="20" name="Rechthoek 19"/>
            <p:cNvSpPr/>
            <p:nvPr/>
          </p:nvSpPr>
          <p:spPr bwMode="auto">
            <a:xfrm rot="16200000">
              <a:off x="4909988" y="3969058"/>
              <a:ext cx="504057" cy="288034"/>
            </a:xfrm>
            <a:prstGeom prst="rect">
              <a:avLst/>
            </a:prstGeom>
            <a:solidFill>
              <a:srgbClr val="00B0F0"/>
            </a:solidFill>
            <a:ln w="31750" cap="flat" cmpd="sng" algn="ctr">
              <a:solidFill>
                <a:schemeClr val="accent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r>
                <a:rPr kumimoji="0" lang="nl-NL" sz="1600" b="1" i="0" u="none" strike="noStrike" cap="none" normalizeH="0" baseline="0" dirty="0">
                  <a:ln>
                    <a:noFill/>
                  </a:ln>
                  <a:solidFill>
                    <a:schemeClr val="accent4">
                      <a:lumMod val="50000"/>
                    </a:schemeClr>
                  </a:solidFill>
                  <a:effectLst/>
                  <a:latin typeface="Tahoma" charset="0"/>
                  <a:ea typeface="ＭＳ Ｐゴシック" charset="0"/>
                </a:rPr>
                <a:t>MF</a:t>
              </a:r>
            </a:p>
          </p:txBody>
        </p:sp>
        <p:sp>
          <p:nvSpPr>
            <p:cNvPr id="21" name="Tekstvak 20"/>
            <p:cNvSpPr txBox="1"/>
            <p:nvPr/>
          </p:nvSpPr>
          <p:spPr>
            <a:xfrm>
              <a:off x="4773510" y="3294848"/>
              <a:ext cx="792088" cy="602011"/>
            </a:xfrm>
            <a:prstGeom prst="rect">
              <a:avLst/>
            </a:prstGeom>
            <a:noFill/>
            <a:ln>
              <a:solidFill>
                <a:schemeClr val="accent1"/>
              </a:solidFill>
            </a:ln>
          </p:spPr>
          <p:txBody>
            <a:bodyPr wrap="square" rtlCol="0">
              <a:spAutoFit/>
            </a:bodyPr>
            <a:lstStyle/>
            <a:p>
              <a:pPr>
                <a:buNone/>
              </a:pPr>
              <a:r>
                <a:rPr lang="nl-NL" sz="1400" dirty="0">
                  <a:solidFill>
                    <a:schemeClr val="accent4">
                      <a:lumMod val="50000"/>
                    </a:schemeClr>
                  </a:solidFill>
                </a:rPr>
                <a:t>?  status</a:t>
              </a:r>
            </a:p>
          </p:txBody>
        </p:sp>
        <p:sp>
          <p:nvSpPr>
            <p:cNvPr id="22" name="Boog 21"/>
            <p:cNvSpPr/>
            <p:nvPr/>
          </p:nvSpPr>
          <p:spPr bwMode="auto">
            <a:xfrm>
              <a:off x="3822892" y="3140969"/>
              <a:ext cx="1296144" cy="360039"/>
            </a:xfrm>
            <a:prstGeom prst="arc">
              <a:avLst>
                <a:gd name="adj1" fmla="val 11482958"/>
                <a:gd name="adj2" fmla="val 198206"/>
              </a:avLst>
            </a:prstGeom>
            <a:noFill/>
            <a:ln w="31750" cap="flat" cmpd="sng" algn="ctr">
              <a:solidFill>
                <a:schemeClr val="accent1"/>
              </a:solidFill>
              <a:prstDash val="solid"/>
              <a:round/>
              <a:headEnd type="triangle" w="lg" len="lg"/>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endParaRPr kumimoji="0" lang="nl-NL" sz="2400" b="0" i="0" u="none" strike="noStrike" cap="none" normalizeH="0" baseline="0">
                <a:ln>
                  <a:noFill/>
                </a:ln>
                <a:solidFill>
                  <a:schemeClr val="tx1"/>
                </a:solidFill>
                <a:effectLst/>
                <a:latin typeface="Tahoma" charset="0"/>
                <a:ea typeface="ＭＳ Ｐゴシック" charset="0"/>
              </a:endParaRPr>
            </a:p>
          </p:txBody>
        </p:sp>
        <p:sp>
          <p:nvSpPr>
            <p:cNvPr id="27" name="PIJL-RECHTS 26"/>
            <p:cNvSpPr/>
            <p:nvPr/>
          </p:nvSpPr>
          <p:spPr bwMode="auto">
            <a:xfrm>
              <a:off x="5522056" y="4941168"/>
              <a:ext cx="1325172" cy="427982"/>
            </a:xfrm>
            <a:prstGeom prst="rightArrow">
              <a:avLst/>
            </a:prstGeom>
            <a:solidFill>
              <a:srgbClr val="00B0F0"/>
            </a:solidFill>
            <a:ln w="31750" cap="flat" cmpd="sng" algn="ctr">
              <a:solidFill>
                <a:schemeClr val="accent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r>
                <a:rPr kumimoji="0" lang="nl-NL" sz="1200" b="0" i="0" u="none" strike="noStrike" cap="none" normalizeH="0" baseline="0" dirty="0">
                  <a:ln>
                    <a:noFill/>
                  </a:ln>
                  <a:solidFill>
                    <a:schemeClr val="accent4">
                      <a:lumMod val="50000"/>
                    </a:schemeClr>
                  </a:solidFill>
                  <a:effectLst/>
                  <a:latin typeface="Tahoma" charset="0"/>
                  <a:ea typeface="ＭＳ Ｐゴシック" charset="0"/>
                </a:rPr>
                <a:t>Faseplan</a:t>
              </a:r>
            </a:p>
          </p:txBody>
        </p:sp>
      </p:grpSp>
      <p:sp>
        <p:nvSpPr>
          <p:cNvPr id="31" name="Rechthoek 30"/>
          <p:cNvSpPr/>
          <p:nvPr/>
        </p:nvSpPr>
        <p:spPr bwMode="auto">
          <a:xfrm>
            <a:off x="1043608" y="4897727"/>
            <a:ext cx="1252602" cy="240027"/>
          </a:xfrm>
          <a:prstGeom prst="rect">
            <a:avLst/>
          </a:prstGeom>
          <a:noFill/>
          <a:ln w="31750" cap="flat" cmpd="sng" algn="ctr">
            <a:solidFill>
              <a:schemeClr val="accent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r>
              <a:rPr kumimoji="0" lang="nl-NL" sz="2000" b="0" i="0" u="none" strike="noStrike" cap="none" normalizeH="0" baseline="0" dirty="0">
                <a:ln>
                  <a:noFill/>
                </a:ln>
                <a:solidFill>
                  <a:schemeClr val="accent4">
                    <a:lumMod val="50000"/>
                  </a:schemeClr>
                </a:solidFill>
                <a:effectLst/>
                <a:latin typeface="Tahoma" charset="0"/>
                <a:ea typeface="ＭＳ Ｐゴシック" charset="0"/>
              </a:rPr>
              <a:t>Fase</a:t>
            </a:r>
          </a:p>
        </p:txBody>
      </p:sp>
      <p:sp>
        <p:nvSpPr>
          <p:cNvPr id="33" name="Rechthoek 32"/>
          <p:cNvSpPr/>
          <p:nvPr/>
        </p:nvSpPr>
        <p:spPr bwMode="auto">
          <a:xfrm>
            <a:off x="2527310" y="4897727"/>
            <a:ext cx="1252602" cy="240027"/>
          </a:xfrm>
          <a:prstGeom prst="rect">
            <a:avLst/>
          </a:prstGeom>
          <a:noFill/>
          <a:ln w="31750" cap="flat" cmpd="sng" algn="ctr">
            <a:solidFill>
              <a:schemeClr val="accent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r>
              <a:rPr kumimoji="0" lang="nl-NL" sz="2000" b="0" i="0" u="none" strike="noStrike" cap="none" normalizeH="0" baseline="0" dirty="0">
                <a:ln>
                  <a:noFill/>
                </a:ln>
                <a:solidFill>
                  <a:schemeClr val="accent4">
                    <a:lumMod val="50000"/>
                  </a:schemeClr>
                </a:solidFill>
                <a:effectLst/>
                <a:latin typeface="Tahoma" charset="0"/>
                <a:ea typeface="ＭＳ Ｐゴシック" charset="0"/>
              </a:rPr>
              <a:t>Fase</a:t>
            </a:r>
          </a:p>
        </p:txBody>
      </p:sp>
      <p:sp>
        <p:nvSpPr>
          <p:cNvPr id="34" name="Rechthoek 33"/>
          <p:cNvSpPr/>
          <p:nvPr/>
        </p:nvSpPr>
        <p:spPr bwMode="auto">
          <a:xfrm>
            <a:off x="4067944" y="4897727"/>
            <a:ext cx="1252602" cy="240027"/>
          </a:xfrm>
          <a:prstGeom prst="rect">
            <a:avLst/>
          </a:prstGeom>
          <a:noFill/>
          <a:ln w="31750" cap="flat" cmpd="sng" algn="ctr">
            <a:solidFill>
              <a:schemeClr val="accent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r>
              <a:rPr kumimoji="0" lang="nl-NL" sz="2000" b="0" i="0" u="none" strike="noStrike" cap="none" normalizeH="0" baseline="0" dirty="0">
                <a:ln>
                  <a:noFill/>
                </a:ln>
                <a:solidFill>
                  <a:schemeClr val="accent4">
                    <a:lumMod val="50000"/>
                  </a:schemeClr>
                </a:solidFill>
                <a:effectLst/>
                <a:latin typeface="Tahoma" charset="0"/>
                <a:ea typeface="ＭＳ Ｐゴシック" charset="0"/>
              </a:rPr>
              <a:t>Fase</a:t>
            </a:r>
          </a:p>
        </p:txBody>
      </p:sp>
      <p:sp>
        <p:nvSpPr>
          <p:cNvPr id="35" name="Rechthoek 34"/>
          <p:cNvSpPr/>
          <p:nvPr/>
        </p:nvSpPr>
        <p:spPr bwMode="auto">
          <a:xfrm>
            <a:off x="5551646" y="4897727"/>
            <a:ext cx="1252602" cy="240027"/>
          </a:xfrm>
          <a:prstGeom prst="rect">
            <a:avLst/>
          </a:prstGeom>
          <a:noFill/>
          <a:ln w="31750" cap="flat" cmpd="sng" algn="ctr">
            <a:solidFill>
              <a:schemeClr val="accent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r>
              <a:rPr kumimoji="0" lang="nl-NL" sz="2000" b="0" i="0" u="none" strike="noStrike" cap="none" normalizeH="0" baseline="0" dirty="0">
                <a:ln>
                  <a:noFill/>
                </a:ln>
                <a:solidFill>
                  <a:schemeClr val="accent4">
                    <a:lumMod val="50000"/>
                  </a:schemeClr>
                </a:solidFill>
                <a:effectLst/>
                <a:latin typeface="Tahoma" charset="0"/>
                <a:ea typeface="ＭＳ Ｐゴシック" charset="0"/>
              </a:rPr>
              <a:t>Fase</a:t>
            </a:r>
          </a:p>
        </p:txBody>
      </p:sp>
      <p:sp>
        <p:nvSpPr>
          <p:cNvPr id="36" name="Rechthoek 35"/>
          <p:cNvSpPr/>
          <p:nvPr/>
        </p:nvSpPr>
        <p:spPr bwMode="auto">
          <a:xfrm>
            <a:off x="7063814" y="4897727"/>
            <a:ext cx="1252602" cy="240027"/>
          </a:xfrm>
          <a:prstGeom prst="rect">
            <a:avLst/>
          </a:prstGeom>
          <a:noFill/>
          <a:ln w="31750" cap="flat" cmpd="sng" algn="ctr">
            <a:solidFill>
              <a:schemeClr val="accent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r>
              <a:rPr kumimoji="0" lang="nl-NL" sz="2000" b="0" i="0" u="none" strike="noStrike" cap="none" normalizeH="0" baseline="0" dirty="0">
                <a:ln>
                  <a:noFill/>
                </a:ln>
                <a:solidFill>
                  <a:schemeClr val="accent4">
                    <a:lumMod val="50000"/>
                  </a:schemeClr>
                </a:solidFill>
                <a:effectLst/>
                <a:latin typeface="Tahoma" charset="0"/>
                <a:ea typeface="ＭＳ Ｐゴシック" charset="0"/>
              </a:rPr>
              <a:t>Fase</a:t>
            </a:r>
          </a:p>
        </p:txBody>
      </p:sp>
      <p:sp>
        <p:nvSpPr>
          <p:cNvPr id="32" name="Rechthoek 31"/>
          <p:cNvSpPr/>
          <p:nvPr/>
        </p:nvSpPr>
        <p:spPr bwMode="auto">
          <a:xfrm>
            <a:off x="251520" y="1417340"/>
            <a:ext cx="8640960" cy="423435"/>
          </a:xfrm>
          <a:prstGeom prst="rect">
            <a:avLst/>
          </a:prstGeom>
          <a:noFill/>
          <a:ln w="31750" cap="flat" cmpd="sng" algn="ctr">
            <a:solidFill>
              <a:schemeClr val="accent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eaLnBrk="1" hangingPunct="1">
              <a:lnSpc>
                <a:spcPct val="100000"/>
              </a:lnSpc>
              <a:spcAft>
                <a:spcPct val="0"/>
              </a:spcAft>
              <a:buClrTx/>
              <a:buNone/>
            </a:pPr>
            <a:r>
              <a:rPr lang="nl-NL" dirty="0">
                <a:solidFill>
                  <a:schemeClr val="accent4">
                    <a:lumMod val="50000"/>
                  </a:schemeClr>
                </a:solidFill>
                <a:ea typeface="ＭＳ Ｐゴシック" charset="0"/>
              </a:rPr>
              <a:t>Stuurgroep</a:t>
            </a:r>
            <a:endParaRPr kumimoji="0" lang="nl-NL" sz="2400" b="0" i="0" u="none" strike="noStrike" cap="none" normalizeH="0" baseline="0" dirty="0">
              <a:ln>
                <a:noFill/>
              </a:ln>
              <a:solidFill>
                <a:schemeClr val="accent4">
                  <a:lumMod val="50000"/>
                </a:schemeClr>
              </a:solidFill>
              <a:effectLst/>
              <a:ea typeface="ＭＳ Ｐゴシック" charset="0"/>
            </a:endParaRPr>
          </a:p>
        </p:txBody>
      </p:sp>
      <p:grpSp>
        <p:nvGrpSpPr>
          <p:cNvPr id="2" name="Groep 1"/>
          <p:cNvGrpSpPr/>
          <p:nvPr/>
        </p:nvGrpSpPr>
        <p:grpSpPr>
          <a:xfrm>
            <a:off x="2224202" y="1960789"/>
            <a:ext cx="7488832" cy="1050118"/>
            <a:chOff x="2224202" y="2352946"/>
            <a:chExt cx="7488832" cy="1260141"/>
          </a:xfrm>
        </p:grpSpPr>
        <p:sp>
          <p:nvSpPr>
            <p:cNvPr id="15" name="Boog 14"/>
            <p:cNvSpPr/>
            <p:nvPr/>
          </p:nvSpPr>
          <p:spPr bwMode="auto">
            <a:xfrm flipH="1">
              <a:off x="2224202" y="2352946"/>
              <a:ext cx="7488832" cy="1260141"/>
            </a:xfrm>
            <a:prstGeom prst="arc">
              <a:avLst>
                <a:gd name="adj1" fmla="val 11482958"/>
                <a:gd name="adj2" fmla="val 0"/>
              </a:avLst>
            </a:prstGeom>
            <a:noFill/>
            <a:ln w="31750" cap="flat" cmpd="sng" algn="ctr">
              <a:solidFill>
                <a:srgbClr val="FF0000"/>
              </a:solidFill>
              <a:prstDash val="solid"/>
              <a:round/>
              <a:headEnd type="triangle" w="lg" len="lg"/>
              <a:tailEnd type="none" w="lg" len="lg"/>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endParaRPr kumimoji="0" lang="nl-NL" sz="1200" b="0" i="0" u="none" strike="noStrike" cap="none" normalizeH="0" baseline="0" dirty="0">
                <a:ln>
                  <a:noFill/>
                </a:ln>
                <a:solidFill>
                  <a:schemeClr val="accent4">
                    <a:lumMod val="50000"/>
                  </a:schemeClr>
                </a:solidFill>
                <a:effectLst/>
                <a:latin typeface="Tahoma" charset="0"/>
                <a:ea typeface="ＭＳ Ｐゴシック" charset="0"/>
              </a:endParaRPr>
            </a:p>
          </p:txBody>
        </p:sp>
        <p:sp>
          <p:nvSpPr>
            <p:cNvPr id="39" name="Tekstvak 38"/>
            <p:cNvSpPr txBox="1"/>
            <p:nvPr/>
          </p:nvSpPr>
          <p:spPr>
            <a:xfrm>
              <a:off x="2901302" y="2532395"/>
              <a:ext cx="1080120" cy="321319"/>
            </a:xfrm>
            <a:prstGeom prst="rect">
              <a:avLst/>
            </a:prstGeom>
            <a:noFill/>
          </p:spPr>
          <p:txBody>
            <a:bodyPr wrap="square" rtlCol="0">
              <a:spAutoFit/>
            </a:bodyPr>
            <a:lstStyle/>
            <a:p>
              <a:pPr>
                <a:buNone/>
              </a:pPr>
              <a:r>
                <a:rPr lang="nl-NL" sz="1200" dirty="0">
                  <a:solidFill>
                    <a:schemeClr val="accent4">
                      <a:lumMod val="50000"/>
                    </a:schemeClr>
                  </a:solidFill>
                </a:rPr>
                <a:t>Actualiseren</a:t>
              </a:r>
            </a:p>
          </p:txBody>
        </p:sp>
      </p:grpSp>
      <p:sp>
        <p:nvSpPr>
          <p:cNvPr id="4" name="Title 3">
            <a:extLst>
              <a:ext uri="{FF2B5EF4-FFF2-40B4-BE49-F238E27FC236}">
                <a16:creationId xmlns:a16="http://schemas.microsoft.com/office/drawing/2014/main" id="{A2DDBEE2-1197-D546-A191-69DC0E0D9336}"/>
              </a:ext>
            </a:extLst>
          </p:cNvPr>
          <p:cNvSpPr>
            <a:spLocks noGrp="1"/>
          </p:cNvSpPr>
          <p:nvPr>
            <p:ph type="title"/>
          </p:nvPr>
        </p:nvSpPr>
        <p:spPr/>
        <p:txBody>
          <a:bodyPr/>
          <a:lstStyle/>
          <a:p>
            <a:r>
              <a:rPr lang="nl-NL" dirty="0"/>
              <a:t>Managen faseovergangen</a:t>
            </a:r>
            <a:endParaRPr lang="en-US" dirty="0"/>
          </a:p>
        </p:txBody>
      </p:sp>
      <p:sp>
        <p:nvSpPr>
          <p:cNvPr id="28" name="Slide Number Placeholder 27">
            <a:extLst>
              <a:ext uri="{FF2B5EF4-FFF2-40B4-BE49-F238E27FC236}">
                <a16:creationId xmlns:a16="http://schemas.microsoft.com/office/drawing/2014/main" id="{18642AB5-EC7A-F444-976D-B093FE23CCD0}"/>
              </a:ext>
            </a:extLst>
          </p:cNvPr>
          <p:cNvSpPr>
            <a:spLocks noGrp="1"/>
          </p:cNvSpPr>
          <p:nvPr>
            <p:ph type="sldNum" sz="quarter" idx="4"/>
          </p:nvPr>
        </p:nvSpPr>
        <p:spPr/>
        <p:txBody>
          <a:bodyPr/>
          <a:lstStyle/>
          <a:p>
            <a:fld id="{8375054B-0626-094F-AF93-178AFB032A1C}" type="slidenum">
              <a:rPr lang="nl-NL" smtClean="0"/>
              <a:pPr/>
              <a:t>146</a:t>
            </a:fld>
            <a:endParaRPr lang="nl-NL" dirty="0"/>
          </a:p>
        </p:txBody>
      </p:sp>
    </p:spTree>
    <p:extLst>
      <p:ext uri="{BB962C8B-B14F-4D97-AF65-F5344CB8AC3E}">
        <p14:creationId xmlns:p14="http://schemas.microsoft.com/office/powerpoint/2010/main" val="2632809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animBg="1"/>
      <p:bldP spid="14" grpId="0"/>
      <p:bldP spid="24"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Managen faseovergang</a:t>
            </a:r>
          </a:p>
        </p:txBody>
      </p:sp>
      <p:sp>
        <p:nvSpPr>
          <p:cNvPr id="8" name="Rectangle 2"/>
          <p:cNvSpPr>
            <a:spLocks noChangeArrowheads="1"/>
          </p:cNvSpPr>
          <p:nvPr/>
        </p:nvSpPr>
        <p:spPr bwMode="auto">
          <a:xfrm>
            <a:off x="380505" y="2953932"/>
            <a:ext cx="4719638" cy="2157875"/>
          </a:xfrm>
          <a:prstGeom prst="rect">
            <a:avLst/>
          </a:prstGeom>
          <a:solidFill>
            <a:schemeClr val="tx2">
              <a:lumMod val="20000"/>
              <a:lumOff val="80000"/>
            </a:schemeClr>
          </a:solidFill>
          <a:ln w="9525">
            <a:solidFill>
              <a:schemeClr val="tx2">
                <a:lumMod val="20000"/>
                <a:lumOff val="80000"/>
              </a:schemeClr>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400">
              <a:solidFill>
                <a:srgbClr val="333333"/>
              </a:solidFill>
              <a:latin typeface="Verdana" pitchFamily="34" charset="0"/>
              <a:ea typeface="Verdana" pitchFamily="34" charset="0"/>
              <a:cs typeface="Verdana" pitchFamily="34" charset="0"/>
            </a:endParaRPr>
          </a:p>
        </p:txBody>
      </p:sp>
      <p:sp>
        <p:nvSpPr>
          <p:cNvPr id="9" name="Rectangle 3"/>
          <p:cNvSpPr txBox="1">
            <a:spLocks noChangeArrowheads="1"/>
          </p:cNvSpPr>
          <p:nvPr/>
        </p:nvSpPr>
        <p:spPr bwMode="auto">
          <a:xfrm>
            <a:off x="424955" y="3044837"/>
            <a:ext cx="4675188" cy="2129341"/>
          </a:xfrm>
          <a:prstGeom prst="rect">
            <a:avLst/>
          </a:prstGeom>
          <a:solidFill>
            <a:schemeClr val="tx2">
              <a:lumMod val="20000"/>
              <a:lumOff val="80000"/>
            </a:schemeClr>
          </a:solidFill>
          <a:ln>
            <a:noFill/>
          </a:ln>
          <a:effectLs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eaLnBrk="1" hangingPunct="1">
              <a:buFontTx/>
              <a:buNone/>
              <a:defRPr/>
            </a:pPr>
            <a:r>
              <a:rPr lang="nl-NL" altLang="nl-NL" sz="1400" b="0" u="sng" kern="0" dirty="0">
                <a:latin typeface="Verdana" panose="020B0604030504040204" pitchFamily="34" charset="0"/>
                <a:ea typeface="Verdana" panose="020B0604030504040204" pitchFamily="34" charset="0"/>
                <a:cs typeface="Verdana" panose="020B0604030504040204" pitchFamily="34" charset="0"/>
              </a:rPr>
              <a:t>Indeling fase-eindrapport</a:t>
            </a:r>
          </a:p>
          <a:p>
            <a:pPr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Eindstatus huidige faseplan</a:t>
            </a:r>
          </a:p>
          <a:p>
            <a:pPr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Overzicht projectissues</a:t>
            </a:r>
          </a:p>
          <a:p>
            <a:pPr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Verantwoording projectmanager</a:t>
            </a:r>
          </a:p>
          <a:p>
            <a:pPr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Update projectplan</a:t>
            </a:r>
          </a:p>
          <a:p>
            <a:pPr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Update risico’s</a:t>
            </a:r>
          </a:p>
          <a:p>
            <a:pPr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Update business case</a:t>
            </a:r>
          </a:p>
          <a:p>
            <a:pPr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Samenvatting faseplan volgende fase</a:t>
            </a:r>
          </a:p>
        </p:txBody>
      </p:sp>
      <p:sp>
        <p:nvSpPr>
          <p:cNvPr id="6" name="Rectangle 2"/>
          <p:cNvSpPr>
            <a:spLocks noChangeArrowheads="1"/>
          </p:cNvSpPr>
          <p:nvPr/>
        </p:nvSpPr>
        <p:spPr bwMode="auto">
          <a:xfrm>
            <a:off x="3887986" y="1717374"/>
            <a:ext cx="4788470" cy="2220246"/>
          </a:xfrm>
          <a:prstGeom prst="rect">
            <a:avLst/>
          </a:prstGeom>
          <a:solidFill>
            <a:schemeClr val="tx2">
              <a:lumMod val="20000"/>
              <a:lumOff val="80000"/>
            </a:schemeClr>
          </a:solidFill>
          <a:ln w="9525">
            <a:solidFill>
              <a:schemeClr val="tx2">
                <a:lumMod val="20000"/>
                <a:lumOff val="80000"/>
              </a:schemeClr>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400">
              <a:solidFill>
                <a:srgbClr val="333333"/>
              </a:solidFill>
              <a:latin typeface="Verdana" pitchFamily="34" charset="0"/>
              <a:ea typeface="Verdana" pitchFamily="34" charset="0"/>
              <a:cs typeface="Verdana" pitchFamily="34" charset="0"/>
            </a:endParaRPr>
          </a:p>
        </p:txBody>
      </p:sp>
      <p:sp>
        <p:nvSpPr>
          <p:cNvPr id="7" name="Rectangle 3"/>
          <p:cNvSpPr txBox="1">
            <a:spLocks noChangeArrowheads="1"/>
          </p:cNvSpPr>
          <p:nvPr/>
        </p:nvSpPr>
        <p:spPr bwMode="auto">
          <a:xfrm>
            <a:off x="3984825" y="1812624"/>
            <a:ext cx="4578350" cy="2124996"/>
          </a:xfrm>
          <a:prstGeom prst="rect">
            <a:avLst/>
          </a:prstGeom>
          <a:solidFill>
            <a:schemeClr val="tx2">
              <a:lumMod val="20000"/>
              <a:lumOff val="80000"/>
            </a:schemeClr>
          </a:solidFill>
          <a:ln>
            <a:noFill/>
          </a:ln>
          <a:effectLs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eaLnBrk="1" hangingPunct="1">
              <a:buFontTx/>
              <a:buNone/>
              <a:defRPr/>
            </a:pPr>
            <a:r>
              <a:rPr lang="nl-NL" altLang="nl-NL" sz="1400" b="0" u="sng" kern="0" dirty="0">
                <a:latin typeface="Verdana" panose="020B0604030504040204" pitchFamily="34" charset="0"/>
                <a:ea typeface="Verdana" panose="020B0604030504040204" pitchFamily="34" charset="0"/>
                <a:cs typeface="Verdana" panose="020B0604030504040204" pitchFamily="34" charset="0"/>
              </a:rPr>
              <a:t>Fase-overgangsdocumenten</a:t>
            </a:r>
          </a:p>
          <a:p>
            <a:pPr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Fase-eindrapport</a:t>
            </a:r>
          </a:p>
          <a:p>
            <a:pPr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Geactualiseerd projectmanagementplan </a:t>
            </a:r>
          </a:p>
          <a:p>
            <a:pPr lvl="1"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Geactualiseerde business case</a:t>
            </a:r>
          </a:p>
          <a:p>
            <a:pPr lvl="1"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geactualiseerd projectplan</a:t>
            </a:r>
          </a:p>
          <a:p>
            <a:pPr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Geactualiseerde risicologboek</a:t>
            </a:r>
          </a:p>
          <a:p>
            <a:pPr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Geactualiseerd leerpuntenlogboek</a:t>
            </a:r>
          </a:p>
          <a:p>
            <a:pPr eaLnBrk="1" hangingPunct="1">
              <a:buFont typeface="Wingdings" panose="05000000000000000000" pitchFamily="2" charset="2"/>
              <a:buChar char="§"/>
              <a:defRPr/>
            </a:pPr>
            <a:r>
              <a:rPr lang="nl-NL" altLang="nl-NL" sz="1400" b="0" kern="0" dirty="0">
                <a:latin typeface="Verdana" panose="020B0604030504040204" pitchFamily="34" charset="0"/>
                <a:ea typeface="Verdana" panose="020B0604030504040204" pitchFamily="34" charset="0"/>
                <a:cs typeface="Verdana" panose="020B0604030504040204" pitchFamily="34" charset="0"/>
              </a:rPr>
              <a:t>Faseplan volgende fase</a:t>
            </a:r>
          </a:p>
          <a:p>
            <a:pPr marL="0" indent="0" eaLnBrk="1" hangingPunct="1">
              <a:buFontTx/>
              <a:buNone/>
              <a:defRPr/>
            </a:pPr>
            <a:endParaRPr lang="nl-NL" altLang="nl-NL" sz="1400" b="0" kern="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a:extLst>
              <a:ext uri="{FF2B5EF4-FFF2-40B4-BE49-F238E27FC236}">
                <a16:creationId xmlns:a16="http://schemas.microsoft.com/office/drawing/2014/main" id="{CF2626F5-8E71-7F4C-966F-8D6EB89A5AF2}"/>
              </a:ext>
            </a:extLst>
          </p:cNvPr>
          <p:cNvSpPr>
            <a:spLocks noGrp="1"/>
          </p:cNvSpPr>
          <p:nvPr>
            <p:ph type="sldNum" sz="quarter" idx="4"/>
          </p:nvPr>
        </p:nvSpPr>
        <p:spPr/>
        <p:txBody>
          <a:bodyPr/>
          <a:lstStyle/>
          <a:p>
            <a:fld id="{8375054B-0626-094F-AF93-178AFB032A1C}" type="slidenum">
              <a:rPr lang="nl-NL" smtClean="0"/>
              <a:pPr/>
              <a:t>147</a:t>
            </a:fld>
            <a:endParaRPr lang="nl-NL" dirty="0"/>
          </a:p>
        </p:txBody>
      </p:sp>
    </p:spTree>
    <p:extLst>
      <p:ext uri="{BB962C8B-B14F-4D97-AF65-F5344CB8AC3E}">
        <p14:creationId xmlns:p14="http://schemas.microsoft.com/office/powerpoint/2010/main" val="4950811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1736" name="Rectangle 8"/>
          <p:cNvSpPr>
            <a:spLocks noGrp="1" noChangeArrowheads="1"/>
          </p:cNvSpPr>
          <p:nvPr>
            <p:ph type="title"/>
          </p:nvPr>
        </p:nvSpPr>
        <p:spPr/>
        <p:txBody>
          <a:bodyPr/>
          <a:lstStyle/>
          <a:p>
            <a:pPr eaLnBrk="1" hangingPunct="1"/>
            <a:r>
              <a:rPr lang="nl-NL" dirty="0"/>
              <a:t>Escalatieprocedure</a:t>
            </a:r>
          </a:p>
        </p:txBody>
      </p:sp>
      <p:sp>
        <p:nvSpPr>
          <p:cNvPr id="39" name="Rectangle 2"/>
          <p:cNvSpPr txBox="1">
            <a:spLocks noChangeArrowheads="1"/>
          </p:cNvSpPr>
          <p:nvPr/>
        </p:nvSpPr>
        <p:spPr bwMode="auto">
          <a:xfrm>
            <a:off x="755650" y="1135775"/>
            <a:ext cx="7920806" cy="408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chemeClr val="hlink"/>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marL="0" indent="0">
              <a:lnSpc>
                <a:spcPct val="100000"/>
              </a:lnSpc>
              <a:buClrTx/>
              <a:buNone/>
            </a:pPr>
            <a:r>
              <a:rPr lang="nl-NL" sz="1600" kern="0" dirty="0"/>
              <a:t>Stappen bij dreigende overschrijding overeengekomen toleranties:</a:t>
            </a:r>
          </a:p>
          <a:p>
            <a:pPr>
              <a:lnSpc>
                <a:spcPct val="100000"/>
              </a:lnSpc>
              <a:buClrTx/>
            </a:pPr>
            <a:r>
              <a:rPr lang="nl-NL" sz="1600" kern="0" dirty="0"/>
              <a:t>Informeren opdrachtgever en afspreken termijnen proces</a:t>
            </a:r>
          </a:p>
          <a:p>
            <a:pPr>
              <a:lnSpc>
                <a:spcPct val="100000"/>
              </a:lnSpc>
              <a:buClrTx/>
            </a:pPr>
            <a:r>
              <a:rPr lang="nl-NL" sz="1600" kern="0" dirty="0"/>
              <a:t>Indienen afwijkingsrapport met meerdere varianten</a:t>
            </a:r>
          </a:p>
          <a:p>
            <a:pPr>
              <a:lnSpc>
                <a:spcPct val="100000"/>
              </a:lnSpc>
              <a:buClrTx/>
            </a:pPr>
            <a:r>
              <a:rPr lang="nl-NL" sz="1600" kern="0" dirty="0"/>
              <a:t>Besluit opdrachtgever welke variant uit te werken</a:t>
            </a:r>
          </a:p>
          <a:p>
            <a:pPr>
              <a:lnSpc>
                <a:spcPct val="100000"/>
              </a:lnSpc>
              <a:buClrTx/>
            </a:pPr>
            <a:r>
              <a:rPr lang="nl-NL" sz="1600" kern="0" dirty="0"/>
              <a:t>Opstellen afwijkingsplan</a:t>
            </a:r>
          </a:p>
          <a:p>
            <a:pPr>
              <a:lnSpc>
                <a:spcPct val="100000"/>
              </a:lnSpc>
              <a:buClrTx/>
            </a:pPr>
            <a:r>
              <a:rPr lang="nl-NL" sz="1600" kern="0" dirty="0"/>
              <a:t>Verzoeken om goedkeuring uitvoering plan</a:t>
            </a:r>
          </a:p>
          <a:p>
            <a:pPr>
              <a:lnSpc>
                <a:spcPct val="100000"/>
              </a:lnSpc>
              <a:buClrTx/>
            </a:pPr>
            <a:r>
              <a:rPr lang="nl-NL" sz="1600" kern="0" dirty="0"/>
              <a:t>Uitvoeren afwijkingsplan</a:t>
            </a:r>
          </a:p>
          <a:p>
            <a:pPr>
              <a:lnSpc>
                <a:spcPct val="100000"/>
              </a:lnSpc>
              <a:buClrTx/>
            </a:pPr>
            <a:endParaRPr lang="nl-NL" sz="1600" kern="0" dirty="0"/>
          </a:p>
          <a:p>
            <a:pPr marL="0" indent="0">
              <a:lnSpc>
                <a:spcPct val="100000"/>
              </a:lnSpc>
              <a:buClrTx/>
              <a:buNone/>
            </a:pPr>
            <a:r>
              <a:rPr lang="nl-NL" sz="1600" kern="0" dirty="0"/>
              <a:t>Bevoegdheid bij dreigende overschrijding overeengekomen tolerantie:</a:t>
            </a:r>
          </a:p>
          <a:p>
            <a:pPr>
              <a:lnSpc>
                <a:spcPct val="100000"/>
              </a:lnSpc>
              <a:buClrTx/>
            </a:pPr>
            <a:r>
              <a:rPr lang="nl-NL" sz="1600" kern="0" dirty="0"/>
              <a:t>Toleranties werkpakket &gt; beslissing ligt bij projectmanager</a:t>
            </a:r>
          </a:p>
          <a:p>
            <a:pPr>
              <a:lnSpc>
                <a:spcPct val="100000"/>
              </a:lnSpc>
              <a:buClrTx/>
            </a:pPr>
            <a:r>
              <a:rPr lang="nl-NL" sz="1600" kern="0" dirty="0"/>
              <a:t>Toleranties fase	           &gt; beslissing ligt bij stuurgroep</a:t>
            </a:r>
          </a:p>
          <a:p>
            <a:pPr>
              <a:lnSpc>
                <a:spcPct val="100000"/>
              </a:lnSpc>
              <a:buClrTx/>
            </a:pPr>
            <a:r>
              <a:rPr lang="nl-NL" sz="1600" kern="0" dirty="0"/>
              <a:t>Toleranties project        &gt; beslissing ligt bij bedrijfs- of programma management</a:t>
            </a:r>
          </a:p>
          <a:p>
            <a:pPr>
              <a:lnSpc>
                <a:spcPct val="100000"/>
              </a:lnSpc>
              <a:buClrTx/>
            </a:pPr>
            <a:endParaRPr lang="nl-NL" sz="1600" kern="0" dirty="0"/>
          </a:p>
        </p:txBody>
      </p:sp>
      <p:sp>
        <p:nvSpPr>
          <p:cNvPr id="2" name="Slide Number Placeholder 1">
            <a:extLst>
              <a:ext uri="{FF2B5EF4-FFF2-40B4-BE49-F238E27FC236}">
                <a16:creationId xmlns:a16="http://schemas.microsoft.com/office/drawing/2014/main" id="{05C3AA47-29F6-0744-A490-524B6CB54CFE}"/>
              </a:ext>
            </a:extLst>
          </p:cNvPr>
          <p:cNvSpPr>
            <a:spLocks noGrp="1"/>
          </p:cNvSpPr>
          <p:nvPr>
            <p:ph type="sldNum" sz="quarter" idx="4"/>
          </p:nvPr>
        </p:nvSpPr>
        <p:spPr/>
        <p:txBody>
          <a:bodyPr/>
          <a:lstStyle/>
          <a:p>
            <a:fld id="{8375054B-0626-094F-AF93-178AFB032A1C}" type="slidenum">
              <a:rPr lang="nl-NL" smtClean="0"/>
              <a:pPr/>
              <a:t>148</a:t>
            </a:fld>
            <a:endParaRPr lang="nl-NL" dirty="0"/>
          </a:p>
        </p:txBody>
      </p:sp>
    </p:spTree>
    <p:extLst>
      <p:ext uri="{BB962C8B-B14F-4D97-AF65-F5344CB8AC3E}">
        <p14:creationId xmlns:p14="http://schemas.microsoft.com/office/powerpoint/2010/main" val="623726746"/>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817688" y="1417340"/>
            <a:ext cx="5778500" cy="3240298"/>
          </a:xfrm>
          <a:prstGeom prst="rect">
            <a:avLst/>
          </a:prstGeom>
          <a:solidFill>
            <a:schemeClr val="tx2">
              <a:lumMod val="20000"/>
              <a:lumOff val="80000"/>
            </a:schemeClr>
          </a:solidFill>
          <a:ln w="9525">
            <a:solidFill>
              <a:schemeClr val="tx2">
                <a:lumMod val="20000"/>
                <a:lumOff val="80000"/>
              </a:schemeClr>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400">
              <a:latin typeface="Verdana" pitchFamily="34" charset="0"/>
              <a:ea typeface="Verdana" pitchFamily="34" charset="0"/>
              <a:cs typeface="Verdana" pitchFamily="34" charset="0"/>
            </a:endParaRPr>
          </a:p>
        </p:txBody>
      </p:sp>
      <p:sp>
        <p:nvSpPr>
          <p:cNvPr id="6" name="Rectangle 3"/>
          <p:cNvSpPr txBox="1">
            <a:spLocks noChangeArrowheads="1"/>
          </p:cNvSpPr>
          <p:nvPr/>
        </p:nvSpPr>
        <p:spPr bwMode="auto">
          <a:xfrm>
            <a:off x="1871763" y="1561295"/>
            <a:ext cx="5724425"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eaLnBrk="1" hangingPunct="1">
              <a:lnSpc>
                <a:spcPct val="100000"/>
              </a:lnSpc>
              <a:buNone/>
              <a:defRPr/>
            </a:pPr>
            <a:r>
              <a:rPr lang="nl-NL" altLang="nl-NL" sz="1600" b="0" u="sng" kern="0" dirty="0">
                <a:latin typeface="Verdana" panose="020B0604030504040204" pitchFamily="34" charset="0"/>
                <a:ea typeface="Verdana" panose="020B0604030504040204" pitchFamily="34" charset="0"/>
                <a:cs typeface="Verdana" panose="020B0604030504040204" pitchFamily="34" charset="0"/>
              </a:rPr>
              <a:t>Afwijkingsrapport</a:t>
            </a:r>
          </a:p>
          <a:p>
            <a:pPr>
              <a:lnSpc>
                <a:spcPct val="100000"/>
              </a:lnSpc>
              <a:buFont typeface="Wingdings" panose="05000000000000000000" pitchFamily="2" charset="2"/>
              <a:buChar char="§"/>
              <a:defRPr/>
            </a:pPr>
            <a:r>
              <a:rPr lang="nl-NL" sz="1600" b="0" dirty="0">
                <a:latin typeface="Verdana" panose="020B0604030504040204" pitchFamily="34" charset="0"/>
                <a:ea typeface="Verdana" panose="020B0604030504040204" pitchFamily="34" charset="0"/>
                <a:cs typeface="Verdana" panose="020B0604030504040204" pitchFamily="34" charset="0"/>
              </a:rPr>
              <a:t>Oorzaak van de afwijking.</a:t>
            </a:r>
          </a:p>
          <a:p>
            <a:pPr>
              <a:lnSpc>
                <a:spcPct val="100000"/>
              </a:lnSpc>
              <a:buFont typeface="Wingdings" panose="05000000000000000000" pitchFamily="2" charset="2"/>
              <a:buChar char="§"/>
              <a:defRPr/>
            </a:pPr>
            <a:r>
              <a:rPr lang="nl-NL" sz="1600" b="0" dirty="0">
                <a:latin typeface="Verdana" panose="020B0604030504040204" pitchFamily="34" charset="0"/>
                <a:ea typeface="Verdana" panose="020B0604030504040204" pitchFamily="34" charset="0"/>
                <a:cs typeface="Verdana" panose="020B0604030504040204" pitchFamily="34" charset="0"/>
              </a:rPr>
              <a:t>Consequenties van de afwijking,  voor het project en het programma/organisatie</a:t>
            </a:r>
          </a:p>
          <a:p>
            <a:pPr>
              <a:lnSpc>
                <a:spcPct val="100000"/>
              </a:lnSpc>
              <a:buFont typeface="Wingdings" panose="05000000000000000000" pitchFamily="2" charset="2"/>
              <a:buChar char="§"/>
              <a:defRPr/>
            </a:pPr>
            <a:r>
              <a:rPr lang="nl-NL" sz="1600" b="0" dirty="0">
                <a:latin typeface="Verdana" panose="020B0604030504040204" pitchFamily="34" charset="0"/>
                <a:ea typeface="Verdana" panose="020B0604030504040204" pitchFamily="34" charset="0"/>
                <a:cs typeface="Verdana" panose="020B0604030504040204" pitchFamily="34" charset="0"/>
              </a:rPr>
              <a:t>Mogelijke opties, met voor iedere optie de consequenties voor de business case, risico’s en toleranties.</a:t>
            </a:r>
          </a:p>
          <a:p>
            <a:pPr>
              <a:lnSpc>
                <a:spcPct val="100000"/>
              </a:lnSpc>
              <a:buFont typeface="Wingdings" panose="05000000000000000000" pitchFamily="2" charset="2"/>
              <a:buChar char="§"/>
              <a:defRPr/>
            </a:pPr>
            <a:r>
              <a:rPr lang="nl-NL" sz="1600" b="0" dirty="0">
                <a:latin typeface="Verdana" panose="020B0604030504040204" pitchFamily="34" charset="0"/>
                <a:ea typeface="Verdana" panose="020B0604030504040204" pitchFamily="34" charset="0"/>
                <a:cs typeface="Verdana" panose="020B0604030504040204" pitchFamily="34" charset="0"/>
              </a:rPr>
              <a:t>Aanbevelingen, inclusief onderbouwing.</a:t>
            </a:r>
          </a:p>
          <a:p>
            <a:pPr>
              <a:lnSpc>
                <a:spcPct val="100000"/>
              </a:lnSpc>
              <a:buFont typeface="Wingdings" panose="05000000000000000000" pitchFamily="2" charset="2"/>
              <a:buChar char="§"/>
              <a:defRPr/>
            </a:pPr>
            <a:r>
              <a:rPr lang="nl-NL" sz="1600" b="0" dirty="0">
                <a:latin typeface="Verdana" panose="020B0604030504040204" pitchFamily="34" charset="0"/>
                <a:ea typeface="Verdana" panose="020B0604030504040204" pitchFamily="34" charset="0"/>
                <a:cs typeface="Verdana" panose="020B0604030504040204" pitchFamily="34" charset="0"/>
              </a:rPr>
              <a:t>Leerpunten, voor het lopende project en toekomstige projecten.</a:t>
            </a:r>
            <a:endParaRPr lang="nl-NL" altLang="nl-NL" sz="1600" b="0" kern="0" dirty="0">
              <a:latin typeface="Verdana" panose="020B0604030504040204" pitchFamily="34" charset="0"/>
              <a:ea typeface="Verdana" panose="020B0604030504040204" pitchFamily="34" charset="0"/>
              <a:cs typeface="Verdana" panose="020B0604030504040204" pitchFamily="34" charset="0"/>
            </a:endParaRPr>
          </a:p>
        </p:txBody>
      </p:sp>
      <p:sp>
        <p:nvSpPr>
          <p:cNvPr id="2" name="Titel 1"/>
          <p:cNvSpPr>
            <a:spLocks noGrp="1"/>
          </p:cNvSpPr>
          <p:nvPr>
            <p:ph type="title"/>
          </p:nvPr>
        </p:nvSpPr>
        <p:spPr/>
        <p:txBody>
          <a:bodyPr/>
          <a:lstStyle/>
          <a:p>
            <a:r>
              <a:rPr lang="nl-NL" dirty="0"/>
              <a:t>Afwijkingsrapport</a:t>
            </a:r>
          </a:p>
        </p:txBody>
      </p:sp>
      <p:sp>
        <p:nvSpPr>
          <p:cNvPr id="3" name="Slide Number Placeholder 2">
            <a:extLst>
              <a:ext uri="{FF2B5EF4-FFF2-40B4-BE49-F238E27FC236}">
                <a16:creationId xmlns:a16="http://schemas.microsoft.com/office/drawing/2014/main" id="{0C7BBBC5-0E63-A547-B34B-155CF8C08C5C}"/>
              </a:ext>
            </a:extLst>
          </p:cNvPr>
          <p:cNvSpPr>
            <a:spLocks noGrp="1"/>
          </p:cNvSpPr>
          <p:nvPr>
            <p:ph type="sldNum" sz="quarter" idx="4"/>
          </p:nvPr>
        </p:nvSpPr>
        <p:spPr/>
        <p:txBody>
          <a:bodyPr/>
          <a:lstStyle/>
          <a:p>
            <a:fld id="{8375054B-0626-094F-AF93-178AFB032A1C}" type="slidenum">
              <a:rPr lang="nl-NL" smtClean="0"/>
              <a:pPr/>
              <a:t>149</a:t>
            </a:fld>
            <a:endParaRPr lang="nl-NL" dirty="0"/>
          </a:p>
        </p:txBody>
      </p:sp>
    </p:spTree>
    <p:extLst>
      <p:ext uri="{BB962C8B-B14F-4D97-AF65-F5344CB8AC3E}">
        <p14:creationId xmlns:p14="http://schemas.microsoft.com/office/powerpoint/2010/main" val="166281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4" name="Object 4"/>
          <p:cNvGraphicFramePr>
            <a:graphicFrameLocks noChangeAspect="1"/>
          </p:cNvGraphicFramePr>
          <p:nvPr>
            <p:extLst>
              <p:ext uri="{D42A27DB-BD31-4B8C-83A1-F6EECF244321}">
                <p14:modId xmlns:p14="http://schemas.microsoft.com/office/powerpoint/2010/main" val="1376679883"/>
              </p:ext>
            </p:extLst>
          </p:nvPr>
        </p:nvGraphicFramePr>
        <p:xfrm>
          <a:off x="5724128" y="3817318"/>
          <a:ext cx="1398323" cy="1191948"/>
        </p:xfrm>
        <a:graphic>
          <a:graphicData uri="http://schemas.openxmlformats.org/presentationml/2006/ole">
            <mc:AlternateContent xmlns:mc="http://schemas.openxmlformats.org/markup-compatibility/2006">
              <mc:Choice xmlns:v="urn:schemas-microsoft-com:vml" Requires="v">
                <p:oleObj spid="_x0000_s589885" name="Clip" r:id="rId4" imgW="2288329" imgH="1949892" progId="MS_ClipArt_Gallery.2">
                  <p:embed/>
                </p:oleObj>
              </mc:Choice>
              <mc:Fallback>
                <p:oleObj name="Clip" r:id="rId4" imgW="2288329" imgH="1949892" progId="MS_ClipArt_Gallery.2">
                  <p:embed/>
                  <p:pic>
                    <p:nvPicPr>
                      <p:cNvPr id="15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817318"/>
                        <a:ext cx="1398323" cy="1191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365" name="Text Box 5"/>
          <p:cNvSpPr txBox="1">
            <a:spLocks noChangeArrowheads="1"/>
          </p:cNvSpPr>
          <p:nvPr/>
        </p:nvSpPr>
        <p:spPr bwMode="auto">
          <a:xfrm>
            <a:off x="7915011" y="5397500"/>
            <a:ext cx="223138" cy="18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400">
                <a:solidFill>
                  <a:schemeClr val="tx2"/>
                </a:solidFill>
                <a:latin typeface="Tahoma" charset="0"/>
                <a:ea typeface="ＭＳ Ｐゴシック" charset="0"/>
              </a:defRPr>
            </a:lvl1pPr>
            <a:lvl2pPr marL="742950" indent="-285750" defTabSz="912813">
              <a:defRPr sz="2400">
                <a:solidFill>
                  <a:schemeClr val="tx2"/>
                </a:solidFill>
                <a:latin typeface="Tahoma" charset="0"/>
                <a:ea typeface="ＭＳ Ｐゴシック" charset="0"/>
              </a:defRPr>
            </a:lvl2pPr>
            <a:lvl3pPr marL="1143000" indent="-228600" defTabSz="912813">
              <a:defRPr sz="2400">
                <a:solidFill>
                  <a:schemeClr val="tx2"/>
                </a:solidFill>
                <a:latin typeface="Tahoma" charset="0"/>
                <a:ea typeface="ＭＳ Ｐゴシック" charset="0"/>
              </a:defRPr>
            </a:lvl3pPr>
            <a:lvl4pPr marL="1600200" indent="-228600" defTabSz="912813">
              <a:defRPr sz="2400">
                <a:solidFill>
                  <a:schemeClr val="tx2"/>
                </a:solidFill>
                <a:latin typeface="Tahoma" charset="0"/>
                <a:ea typeface="ＭＳ Ｐゴシック" charset="0"/>
              </a:defRPr>
            </a:lvl4pPr>
            <a:lvl5pPr marL="2057400" indent="-228600" defTabSz="912813">
              <a:defRPr sz="2400">
                <a:solidFill>
                  <a:schemeClr val="tx2"/>
                </a:solidFill>
                <a:latin typeface="Tahoma" charset="0"/>
                <a:ea typeface="ＭＳ Ｐゴシック" charset="0"/>
              </a:defRPr>
            </a:lvl5pPr>
            <a:lvl6pPr marL="2514600" indent="-228600" algn="ctr" defTabSz="912813"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12813"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12813"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12813"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endParaRPr lang="en-US" sz="667">
              <a:solidFill>
                <a:schemeClr val="tx1"/>
              </a:solidFill>
              <a:latin typeface="Comic Sans MS" charset="0"/>
              <a:cs typeface="ＭＳ Ｐゴシック" charset="0"/>
            </a:endParaRPr>
          </a:p>
        </p:txBody>
      </p:sp>
      <p:sp>
        <p:nvSpPr>
          <p:cNvPr id="2759689" name="Rectangle 9"/>
          <p:cNvSpPr>
            <a:spLocks noGrp="1" noChangeArrowheads="1"/>
          </p:cNvSpPr>
          <p:nvPr>
            <p:ph type="title"/>
          </p:nvPr>
        </p:nvSpPr>
        <p:spPr/>
        <p:txBody>
          <a:bodyPr/>
          <a:lstStyle/>
          <a:p>
            <a:pPr defTabSz="760647" eaLnBrk="1" hangingPunct="1"/>
            <a:r>
              <a:rPr lang="nl-NL" dirty="0">
                <a:latin typeface="Tahoma" charset="0"/>
                <a:cs typeface="ＭＳ Ｐゴシック" charset="0"/>
              </a:rPr>
              <a:t>Ontsporing van projecten</a:t>
            </a:r>
          </a:p>
        </p:txBody>
      </p:sp>
      <p:sp>
        <p:nvSpPr>
          <p:cNvPr id="15366" name="Rectangle 7"/>
          <p:cNvSpPr>
            <a:spLocks noGrp="1" noChangeArrowheads="1"/>
          </p:cNvSpPr>
          <p:nvPr>
            <p:ph idx="1"/>
          </p:nvPr>
        </p:nvSpPr>
        <p:spPr/>
        <p:txBody>
          <a:bodyPr/>
          <a:lstStyle/>
          <a:p>
            <a:pPr eaLnBrk="1" hangingPunct="1">
              <a:buFontTx/>
              <a:buChar char="•"/>
            </a:pPr>
            <a:r>
              <a:rPr lang="nl-NL" dirty="0">
                <a:solidFill>
                  <a:srgbClr val="4B4B4B"/>
                </a:solidFill>
                <a:latin typeface="Tahoma" charset="0"/>
              </a:rPr>
              <a:t>Onderzoek door de </a:t>
            </a:r>
            <a:r>
              <a:rPr lang="nl-NL" dirty="0" err="1">
                <a:solidFill>
                  <a:srgbClr val="4B4B4B"/>
                </a:solidFill>
                <a:latin typeface="Tahoma" charset="0"/>
              </a:rPr>
              <a:t>Standish</a:t>
            </a:r>
            <a:r>
              <a:rPr lang="nl-NL" dirty="0">
                <a:solidFill>
                  <a:srgbClr val="4B4B4B"/>
                </a:solidFill>
                <a:latin typeface="Tahoma" charset="0"/>
              </a:rPr>
              <a:t> Group International naar in 2012 uitgevoerde IT projecten:</a:t>
            </a:r>
          </a:p>
          <a:p>
            <a:pPr eaLnBrk="1" hangingPunct="1"/>
            <a:endParaRPr lang="nl-NL" dirty="0">
              <a:solidFill>
                <a:srgbClr val="4B4B4B"/>
              </a:solidFill>
              <a:latin typeface="Tahoma" charset="0"/>
            </a:endParaRPr>
          </a:p>
          <a:p>
            <a:pPr eaLnBrk="1" hangingPunct="1"/>
            <a:r>
              <a:rPr lang="nl-NL" dirty="0">
                <a:solidFill>
                  <a:srgbClr val="4B4B4B"/>
                </a:solidFill>
                <a:latin typeface="Tahoma" charset="0"/>
              </a:rPr>
              <a:t>	Succesvol					   </a:t>
            </a:r>
          </a:p>
          <a:p>
            <a:pPr eaLnBrk="1" hangingPunct="1"/>
            <a:r>
              <a:rPr lang="nl-NL" dirty="0">
                <a:solidFill>
                  <a:srgbClr val="4B4B4B"/>
                </a:solidFill>
                <a:latin typeface="Tahoma" charset="0"/>
              </a:rPr>
              <a:t>	Niet succesvol, wel opgeleverd			  ? %</a:t>
            </a:r>
          </a:p>
          <a:p>
            <a:pPr eaLnBrk="1" hangingPunct="1"/>
            <a:r>
              <a:rPr lang="nl-NL" dirty="0">
                <a:solidFill>
                  <a:srgbClr val="4B4B4B"/>
                </a:solidFill>
                <a:latin typeface="Tahoma" charset="0"/>
              </a:rPr>
              <a:t>	Stopgezet					  ? %</a:t>
            </a:r>
          </a:p>
          <a:p>
            <a:pPr eaLnBrk="1" hangingPunct="1"/>
            <a:endParaRPr lang="nl-NL" dirty="0">
              <a:solidFill>
                <a:srgbClr val="4B4B4B"/>
              </a:solidFill>
              <a:latin typeface="Tahoma" charset="0"/>
            </a:endParaRPr>
          </a:p>
          <a:p>
            <a:pPr eaLnBrk="1" hangingPunct="1">
              <a:lnSpc>
                <a:spcPct val="90000"/>
              </a:lnSpc>
            </a:pPr>
            <a:endParaRPr lang="nl-NL" dirty="0">
              <a:solidFill>
                <a:srgbClr val="4B4B4B"/>
              </a:solidFill>
              <a:latin typeface="Tahoma" charset="0"/>
            </a:endParaRPr>
          </a:p>
        </p:txBody>
      </p:sp>
      <p:sp>
        <p:nvSpPr>
          <p:cNvPr id="2" name="Tekstvak 1"/>
          <p:cNvSpPr txBox="1"/>
          <p:nvPr/>
        </p:nvSpPr>
        <p:spPr>
          <a:xfrm>
            <a:off x="6549475" y="1993404"/>
            <a:ext cx="700141" cy="923330"/>
          </a:xfrm>
          <a:prstGeom prst="rect">
            <a:avLst/>
          </a:prstGeom>
          <a:solidFill>
            <a:schemeClr val="bg1"/>
          </a:solidFill>
        </p:spPr>
        <p:txBody>
          <a:bodyPr wrap="square" rtlCol="0">
            <a:spAutoFit/>
          </a:bodyPr>
          <a:lstStyle/>
          <a:p>
            <a:pPr>
              <a:lnSpc>
                <a:spcPct val="120000"/>
              </a:lnSpc>
              <a:spcBef>
                <a:spcPts val="0"/>
              </a:spcBef>
              <a:spcAft>
                <a:spcPts val="0"/>
              </a:spcAft>
              <a:buNone/>
            </a:pPr>
            <a:r>
              <a:rPr lang="nl-NL" sz="1500" dirty="0">
                <a:solidFill>
                  <a:srgbClr val="333333"/>
                </a:solidFill>
              </a:rPr>
              <a:t>32 %   44 % 24 %</a:t>
            </a:r>
          </a:p>
        </p:txBody>
      </p:sp>
      <p:sp>
        <p:nvSpPr>
          <p:cNvPr id="3" name="Slide Number Placeholder 2">
            <a:extLst>
              <a:ext uri="{FF2B5EF4-FFF2-40B4-BE49-F238E27FC236}">
                <a16:creationId xmlns:a16="http://schemas.microsoft.com/office/drawing/2014/main" id="{680F4677-63FA-5447-B4A7-4E756069438E}"/>
              </a:ext>
            </a:extLst>
          </p:cNvPr>
          <p:cNvSpPr>
            <a:spLocks noGrp="1"/>
          </p:cNvSpPr>
          <p:nvPr>
            <p:ph type="sldNum" sz="quarter" idx="4"/>
          </p:nvPr>
        </p:nvSpPr>
        <p:spPr/>
        <p:txBody>
          <a:bodyPr/>
          <a:lstStyle/>
          <a:p>
            <a:fld id="{8375054B-0626-094F-AF93-178AFB032A1C}" type="slidenum">
              <a:rPr lang="nl-NL" smtClean="0"/>
              <a:pPr/>
              <a:t>15</a:t>
            </a:fld>
            <a:endParaRPr lang="nl-NL" dirty="0"/>
          </a:p>
        </p:txBody>
      </p:sp>
    </p:spTree>
    <p:extLst>
      <p:ext uri="{BB962C8B-B14F-4D97-AF65-F5344CB8AC3E}">
        <p14:creationId xmlns:p14="http://schemas.microsoft.com/office/powerpoint/2010/main" val="3885916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050" name="Rectangle 2"/>
          <p:cNvSpPr>
            <a:spLocks noGrp="1" noChangeArrowheads="1"/>
          </p:cNvSpPr>
          <p:nvPr>
            <p:ph type="title"/>
          </p:nvPr>
        </p:nvSpPr>
        <p:spPr/>
        <p:txBody>
          <a:bodyPr/>
          <a:lstStyle/>
          <a:p>
            <a:pPr defTabSz="912813" eaLnBrk="1" hangingPunct="1">
              <a:defRPr/>
            </a:pPr>
            <a:r>
              <a:rPr lang="nl-NL" dirty="0">
                <a:latin typeface="Tahoma" charset="0"/>
                <a:ea typeface="MS PGothic" charset="0"/>
              </a:rPr>
              <a:t>Traditionele slip-charts</a:t>
            </a:r>
          </a:p>
        </p:txBody>
      </p:sp>
      <p:sp>
        <p:nvSpPr>
          <p:cNvPr id="348162" name="Tijdelijke aanduiding voor dianummer 5"/>
          <p:cNvSpPr txBox="1">
            <a:spLocks noGrp="1"/>
          </p:cNvSpPr>
          <p:nvPr/>
        </p:nvSpPr>
        <p:spPr bwMode="auto">
          <a:xfrm>
            <a:off x="7239000" y="952500"/>
            <a:ext cx="1905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ahoma" charset="0"/>
                <a:ea typeface="MS PGothic" charset="0"/>
                <a:cs typeface="MS PGothic" charset="0"/>
              </a:defRPr>
            </a:lvl1pPr>
            <a:lvl2pPr marL="742950" indent="-285750" defTabSz="912813" eaLnBrk="0" hangingPunct="0">
              <a:defRPr sz="2400">
                <a:solidFill>
                  <a:schemeClr val="tx1"/>
                </a:solidFill>
                <a:latin typeface="Tahoma" charset="0"/>
                <a:ea typeface="MS PGothic" charset="0"/>
                <a:cs typeface="MS PGothic" charset="0"/>
              </a:defRPr>
            </a:lvl2pPr>
            <a:lvl3pPr marL="1143000" indent="-228600" defTabSz="912813" eaLnBrk="0" hangingPunct="0">
              <a:defRPr sz="2400">
                <a:solidFill>
                  <a:schemeClr val="tx1"/>
                </a:solidFill>
                <a:latin typeface="Tahoma" charset="0"/>
                <a:ea typeface="MS PGothic" charset="0"/>
                <a:cs typeface="MS PGothic" charset="0"/>
              </a:defRPr>
            </a:lvl3pPr>
            <a:lvl4pPr marL="1600200" indent="-228600" defTabSz="912813" eaLnBrk="0" hangingPunct="0">
              <a:defRPr sz="2400">
                <a:solidFill>
                  <a:schemeClr val="tx1"/>
                </a:solidFill>
                <a:latin typeface="Tahoma" charset="0"/>
                <a:ea typeface="MS PGothic" charset="0"/>
                <a:cs typeface="MS PGothic" charset="0"/>
              </a:defRPr>
            </a:lvl4pPr>
            <a:lvl5pPr marL="2057400" indent="-228600" defTabSz="912813" eaLnBrk="0" hangingPunct="0">
              <a:defRPr sz="2400">
                <a:solidFill>
                  <a:schemeClr val="tx1"/>
                </a:solidFill>
                <a:latin typeface="Tahoma" charset="0"/>
                <a:ea typeface="MS PGothic" charset="0"/>
                <a:cs typeface="MS PGothic" charset="0"/>
              </a:defRPr>
            </a:lvl5pPr>
            <a:lvl6pPr marL="2514600" indent="-228600" algn="ctr" defTabSz="912813"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algn="ctr" defTabSz="912813"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algn="ctr" defTabSz="912813"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algn="ctr" defTabSz="912813"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r" eaLnBrk="1" hangingPunct="1"/>
            <a:fld id="{6C479F15-DA3E-3B42-A8CF-2BB3D24101C1}" type="slidenum">
              <a:rPr lang="nl-NL" sz="1400">
                <a:solidFill>
                  <a:schemeClr val="bg1"/>
                </a:solidFill>
                <a:latin typeface="Verdana" charset="0"/>
              </a:rPr>
              <a:pPr algn="r" eaLnBrk="1" hangingPunct="1"/>
              <a:t>150</a:t>
            </a:fld>
            <a:endParaRPr lang="nl-NL" sz="1400">
              <a:solidFill>
                <a:schemeClr val="bg1"/>
              </a:solidFill>
              <a:latin typeface="Verdana" charset="0"/>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3" y="2112857"/>
            <a:ext cx="5362575" cy="329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17912" y="1285909"/>
            <a:ext cx="5562600" cy="329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6"/>
          <p:cNvSpPr txBox="1">
            <a:spLocks noChangeArrowheads="1"/>
          </p:cNvSpPr>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lnSpc>
                <a:spcPct val="100000"/>
              </a:lnSpc>
              <a:spcBef>
                <a:spcPct val="0"/>
              </a:spcBef>
              <a:spcAft>
                <a:spcPct val="0"/>
              </a:spcAft>
              <a:buClrTx/>
              <a:buFontTx/>
              <a:buNone/>
              <a:defRPr sz="1400" kern="1200">
                <a:solidFill>
                  <a:schemeClr val="bg1"/>
                </a:solidFill>
                <a:latin typeface="Verdan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a:lstStyle>
          <a:p>
            <a:fld id="{8375054B-0626-094F-AF93-178AFB032A1C}" type="slidenum">
              <a:rPr lang="nl-NL" smtClean="0"/>
              <a:pPr/>
              <a:t>150</a:t>
            </a:fld>
            <a:endParaRPr lang="nl-NL" dirty="0"/>
          </a:p>
        </p:txBody>
      </p:sp>
      <p:sp>
        <p:nvSpPr>
          <p:cNvPr id="2" name="Slide Number Placeholder 1">
            <a:extLst>
              <a:ext uri="{FF2B5EF4-FFF2-40B4-BE49-F238E27FC236}">
                <a16:creationId xmlns:a16="http://schemas.microsoft.com/office/drawing/2014/main" id="{4ED43367-B1CC-4C45-922A-B925F8E67BC5}"/>
              </a:ext>
            </a:extLst>
          </p:cNvPr>
          <p:cNvSpPr>
            <a:spLocks noGrp="1"/>
          </p:cNvSpPr>
          <p:nvPr>
            <p:ph type="sldNum" sz="quarter" idx="4"/>
          </p:nvPr>
        </p:nvSpPr>
        <p:spPr/>
        <p:txBody>
          <a:bodyPr/>
          <a:lstStyle/>
          <a:p>
            <a:fld id="{8375054B-0626-094F-AF93-178AFB032A1C}" type="slidenum">
              <a:rPr lang="nl-NL" smtClean="0"/>
              <a:pPr/>
              <a:t>150</a:t>
            </a:fld>
            <a:endParaRPr lang="nl-NL" dirty="0"/>
          </a:p>
        </p:txBody>
      </p:sp>
    </p:spTree>
    <p:extLst>
      <p:ext uri="{BB962C8B-B14F-4D97-AF65-F5344CB8AC3E}">
        <p14:creationId xmlns:p14="http://schemas.microsoft.com/office/powerpoint/2010/main" val="466559122"/>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Mijlpalen slip-chart</a:t>
            </a:r>
          </a:p>
        </p:txBody>
      </p:sp>
      <p:sp>
        <p:nvSpPr>
          <p:cNvPr id="228356" name="Line 3"/>
          <p:cNvSpPr>
            <a:spLocks noChangeShapeType="1"/>
          </p:cNvSpPr>
          <p:nvPr/>
        </p:nvSpPr>
        <p:spPr bwMode="auto">
          <a:xfrm>
            <a:off x="2194719"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57" name="Line 4"/>
          <p:cNvSpPr>
            <a:spLocks noChangeShapeType="1"/>
          </p:cNvSpPr>
          <p:nvPr/>
        </p:nvSpPr>
        <p:spPr bwMode="auto">
          <a:xfrm>
            <a:off x="2194719" y="4778128"/>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58" name="Line 5"/>
          <p:cNvSpPr>
            <a:spLocks noChangeShapeType="1"/>
          </p:cNvSpPr>
          <p:nvPr/>
        </p:nvSpPr>
        <p:spPr bwMode="auto">
          <a:xfrm>
            <a:off x="2194719" y="4538679"/>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59" name="Line 6"/>
          <p:cNvSpPr>
            <a:spLocks noChangeShapeType="1"/>
          </p:cNvSpPr>
          <p:nvPr/>
        </p:nvSpPr>
        <p:spPr bwMode="auto">
          <a:xfrm>
            <a:off x="2194719" y="4297908"/>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60" name="Line 7"/>
          <p:cNvSpPr>
            <a:spLocks noChangeShapeType="1"/>
          </p:cNvSpPr>
          <p:nvPr/>
        </p:nvSpPr>
        <p:spPr bwMode="auto">
          <a:xfrm>
            <a:off x="2194719" y="4058461"/>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61" name="Line 8"/>
          <p:cNvSpPr>
            <a:spLocks noChangeShapeType="1"/>
          </p:cNvSpPr>
          <p:nvPr/>
        </p:nvSpPr>
        <p:spPr bwMode="auto">
          <a:xfrm>
            <a:off x="2194719" y="3817690"/>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62" name="Line 9"/>
          <p:cNvSpPr>
            <a:spLocks noChangeShapeType="1"/>
          </p:cNvSpPr>
          <p:nvPr/>
        </p:nvSpPr>
        <p:spPr bwMode="auto">
          <a:xfrm>
            <a:off x="2194719" y="3578242"/>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63" name="Line 10"/>
          <p:cNvSpPr>
            <a:spLocks noChangeShapeType="1"/>
          </p:cNvSpPr>
          <p:nvPr/>
        </p:nvSpPr>
        <p:spPr bwMode="auto">
          <a:xfrm>
            <a:off x="2194719" y="3337471"/>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64" name="Line 11"/>
          <p:cNvSpPr>
            <a:spLocks noChangeShapeType="1"/>
          </p:cNvSpPr>
          <p:nvPr/>
        </p:nvSpPr>
        <p:spPr bwMode="auto">
          <a:xfrm>
            <a:off x="2194719" y="3098023"/>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65" name="Line 12"/>
          <p:cNvSpPr>
            <a:spLocks noChangeShapeType="1"/>
          </p:cNvSpPr>
          <p:nvPr/>
        </p:nvSpPr>
        <p:spPr bwMode="auto">
          <a:xfrm>
            <a:off x="2194719" y="2857253"/>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66" name="Line 13"/>
          <p:cNvSpPr>
            <a:spLocks noChangeShapeType="1"/>
          </p:cNvSpPr>
          <p:nvPr/>
        </p:nvSpPr>
        <p:spPr bwMode="auto">
          <a:xfrm>
            <a:off x="2194719" y="2617804"/>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67" name="Line 14"/>
          <p:cNvSpPr>
            <a:spLocks noChangeShapeType="1"/>
          </p:cNvSpPr>
          <p:nvPr/>
        </p:nvSpPr>
        <p:spPr bwMode="auto">
          <a:xfrm>
            <a:off x="2194719" y="2377033"/>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68" name="Line 15"/>
          <p:cNvSpPr>
            <a:spLocks noChangeShapeType="1"/>
          </p:cNvSpPr>
          <p:nvPr/>
        </p:nvSpPr>
        <p:spPr bwMode="auto">
          <a:xfrm>
            <a:off x="2194719" y="2137586"/>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69" name="Line 16"/>
          <p:cNvSpPr>
            <a:spLocks noChangeShapeType="1"/>
          </p:cNvSpPr>
          <p:nvPr/>
        </p:nvSpPr>
        <p:spPr bwMode="auto">
          <a:xfrm>
            <a:off x="2194719" y="1896815"/>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70" name="Line 17"/>
          <p:cNvSpPr>
            <a:spLocks noChangeShapeType="1"/>
          </p:cNvSpPr>
          <p:nvPr/>
        </p:nvSpPr>
        <p:spPr bwMode="auto">
          <a:xfrm>
            <a:off x="2194719" y="1657367"/>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71" name="Line 18"/>
          <p:cNvSpPr>
            <a:spLocks noChangeShapeType="1"/>
          </p:cNvSpPr>
          <p:nvPr/>
        </p:nvSpPr>
        <p:spPr bwMode="auto">
          <a:xfrm>
            <a:off x="2555081"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72" name="Line 19"/>
          <p:cNvSpPr>
            <a:spLocks noChangeShapeType="1"/>
          </p:cNvSpPr>
          <p:nvPr/>
        </p:nvSpPr>
        <p:spPr bwMode="auto">
          <a:xfrm>
            <a:off x="2913856"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73" name="Line 20"/>
          <p:cNvSpPr>
            <a:spLocks noChangeShapeType="1"/>
          </p:cNvSpPr>
          <p:nvPr/>
        </p:nvSpPr>
        <p:spPr bwMode="auto">
          <a:xfrm>
            <a:off x="3274219"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74" name="Line 21"/>
          <p:cNvSpPr>
            <a:spLocks noChangeShapeType="1"/>
          </p:cNvSpPr>
          <p:nvPr/>
        </p:nvSpPr>
        <p:spPr bwMode="auto">
          <a:xfrm>
            <a:off x="3636169"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75" name="Line 22"/>
          <p:cNvSpPr>
            <a:spLocks noChangeShapeType="1"/>
          </p:cNvSpPr>
          <p:nvPr/>
        </p:nvSpPr>
        <p:spPr bwMode="auto">
          <a:xfrm>
            <a:off x="3996531"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76" name="Line 23"/>
          <p:cNvSpPr>
            <a:spLocks noChangeShapeType="1"/>
          </p:cNvSpPr>
          <p:nvPr/>
        </p:nvSpPr>
        <p:spPr bwMode="auto">
          <a:xfrm>
            <a:off x="4355306"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77" name="Line 24"/>
          <p:cNvSpPr>
            <a:spLocks noChangeShapeType="1"/>
          </p:cNvSpPr>
          <p:nvPr/>
        </p:nvSpPr>
        <p:spPr bwMode="auto">
          <a:xfrm>
            <a:off x="4715669"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78" name="Line 25"/>
          <p:cNvSpPr>
            <a:spLocks noChangeShapeType="1"/>
          </p:cNvSpPr>
          <p:nvPr/>
        </p:nvSpPr>
        <p:spPr bwMode="auto">
          <a:xfrm>
            <a:off x="5074444"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79" name="Line 26"/>
          <p:cNvSpPr>
            <a:spLocks noChangeShapeType="1"/>
          </p:cNvSpPr>
          <p:nvPr/>
        </p:nvSpPr>
        <p:spPr bwMode="auto">
          <a:xfrm>
            <a:off x="5434806"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80" name="Line 27"/>
          <p:cNvSpPr>
            <a:spLocks noChangeShapeType="1"/>
          </p:cNvSpPr>
          <p:nvPr/>
        </p:nvSpPr>
        <p:spPr bwMode="auto">
          <a:xfrm>
            <a:off x="5793581"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81" name="Line 28"/>
          <p:cNvSpPr>
            <a:spLocks noChangeShapeType="1"/>
          </p:cNvSpPr>
          <p:nvPr/>
        </p:nvSpPr>
        <p:spPr bwMode="auto">
          <a:xfrm>
            <a:off x="6153944"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82" name="Line 29"/>
          <p:cNvSpPr>
            <a:spLocks noChangeShapeType="1"/>
          </p:cNvSpPr>
          <p:nvPr/>
        </p:nvSpPr>
        <p:spPr bwMode="auto">
          <a:xfrm>
            <a:off x="6515894"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83" name="Line 30"/>
          <p:cNvSpPr>
            <a:spLocks noChangeShapeType="1"/>
          </p:cNvSpPr>
          <p:nvPr/>
        </p:nvSpPr>
        <p:spPr bwMode="auto">
          <a:xfrm>
            <a:off x="6876256" y="1657367"/>
            <a:ext cx="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84" name="Line 31"/>
          <p:cNvSpPr>
            <a:spLocks noChangeShapeType="1"/>
          </p:cNvSpPr>
          <p:nvPr/>
        </p:nvSpPr>
        <p:spPr bwMode="auto">
          <a:xfrm flipV="1">
            <a:off x="2194719" y="1657367"/>
            <a:ext cx="4679950" cy="31207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85" name="Line 32"/>
          <p:cNvSpPr>
            <a:spLocks noChangeShapeType="1"/>
          </p:cNvSpPr>
          <p:nvPr/>
        </p:nvSpPr>
        <p:spPr bwMode="auto">
          <a:xfrm>
            <a:off x="2266157" y="5078429"/>
            <a:ext cx="3241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86" name="Text Box 33"/>
          <p:cNvSpPr txBox="1">
            <a:spLocks noChangeArrowheads="1"/>
          </p:cNvSpPr>
          <p:nvPr/>
        </p:nvSpPr>
        <p:spPr bwMode="auto">
          <a:xfrm>
            <a:off x="2483644" y="4837659"/>
            <a:ext cx="2519362" cy="29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r>
              <a:rPr lang="nl-NL" sz="1400" b="1">
                <a:solidFill>
                  <a:schemeClr val="accent4">
                    <a:lumMod val="50000"/>
                  </a:schemeClr>
                </a:solidFill>
              </a:rPr>
              <a:t>Rapportage data</a:t>
            </a:r>
          </a:p>
        </p:txBody>
      </p:sp>
      <p:sp>
        <p:nvSpPr>
          <p:cNvPr id="228387" name="Line 34"/>
          <p:cNvSpPr>
            <a:spLocks noChangeShapeType="1"/>
          </p:cNvSpPr>
          <p:nvPr/>
        </p:nvSpPr>
        <p:spPr bwMode="auto">
          <a:xfrm flipV="1">
            <a:off x="1762919" y="2617804"/>
            <a:ext cx="0" cy="21603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88" name="Text Box 35"/>
          <p:cNvSpPr txBox="1">
            <a:spLocks noChangeArrowheads="1"/>
          </p:cNvSpPr>
          <p:nvPr/>
        </p:nvSpPr>
        <p:spPr bwMode="auto">
          <a:xfrm rot="16200000">
            <a:off x="708423" y="3417086"/>
            <a:ext cx="2099469" cy="500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r>
              <a:rPr lang="nl-NL" sz="1400" b="1">
                <a:solidFill>
                  <a:schemeClr val="accent4">
                    <a:lumMod val="50000"/>
                  </a:schemeClr>
                </a:solidFill>
              </a:rPr>
              <a:t>Verwachte realisatie mijlpalen</a:t>
            </a:r>
          </a:p>
        </p:txBody>
      </p:sp>
      <p:sp>
        <p:nvSpPr>
          <p:cNvPr id="228389" name="Line 36"/>
          <p:cNvSpPr>
            <a:spLocks noChangeShapeType="1"/>
          </p:cNvSpPr>
          <p:nvPr/>
        </p:nvSpPr>
        <p:spPr bwMode="auto">
          <a:xfrm>
            <a:off x="2266156" y="4297908"/>
            <a:ext cx="217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cxnSp>
        <p:nvCxnSpPr>
          <p:cNvPr id="228390" name="AutoShape 37"/>
          <p:cNvCxnSpPr>
            <a:cxnSpLocks noChangeShapeType="1"/>
            <a:stCxn id="228408" idx="6"/>
            <a:endCxn id="228409" idx="2"/>
          </p:cNvCxnSpPr>
          <p:nvPr/>
        </p:nvCxnSpPr>
        <p:spPr bwMode="auto">
          <a:xfrm>
            <a:off x="2266156" y="3576919"/>
            <a:ext cx="217488"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8391" name="AutoShape 38"/>
          <p:cNvCxnSpPr>
            <a:cxnSpLocks noChangeShapeType="1"/>
            <a:stCxn id="228409" idx="6"/>
            <a:endCxn id="228424" idx="2"/>
          </p:cNvCxnSpPr>
          <p:nvPr/>
        </p:nvCxnSpPr>
        <p:spPr bwMode="auto">
          <a:xfrm>
            <a:off x="2626520" y="3576919"/>
            <a:ext cx="217487" cy="13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8392" name="Line 39"/>
          <p:cNvSpPr>
            <a:spLocks noChangeShapeType="1"/>
          </p:cNvSpPr>
          <p:nvPr/>
        </p:nvSpPr>
        <p:spPr bwMode="auto">
          <a:xfrm flipV="1">
            <a:off x="2915445" y="3218409"/>
            <a:ext cx="719137" cy="3598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93" name="Line 40"/>
          <p:cNvSpPr>
            <a:spLocks noChangeShapeType="1"/>
          </p:cNvSpPr>
          <p:nvPr/>
        </p:nvSpPr>
        <p:spPr bwMode="auto">
          <a:xfrm flipV="1">
            <a:off x="3634582" y="3098023"/>
            <a:ext cx="360363" cy="12038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94" name="Line 41"/>
          <p:cNvSpPr>
            <a:spLocks noChangeShapeType="1"/>
          </p:cNvSpPr>
          <p:nvPr/>
        </p:nvSpPr>
        <p:spPr bwMode="auto">
          <a:xfrm>
            <a:off x="3994944" y="3098023"/>
            <a:ext cx="3603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95" name="Line 42"/>
          <p:cNvSpPr>
            <a:spLocks noChangeShapeType="1"/>
          </p:cNvSpPr>
          <p:nvPr/>
        </p:nvSpPr>
        <p:spPr bwMode="auto">
          <a:xfrm flipV="1">
            <a:off x="2915444" y="4117992"/>
            <a:ext cx="215900" cy="5953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96" name="Line 43"/>
          <p:cNvSpPr>
            <a:spLocks noChangeShapeType="1"/>
          </p:cNvSpPr>
          <p:nvPr/>
        </p:nvSpPr>
        <p:spPr bwMode="auto">
          <a:xfrm>
            <a:off x="2194720" y="2617804"/>
            <a:ext cx="7207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97" name="Line 44"/>
          <p:cNvSpPr>
            <a:spLocks noChangeShapeType="1"/>
          </p:cNvSpPr>
          <p:nvPr/>
        </p:nvSpPr>
        <p:spPr bwMode="auto">
          <a:xfrm flipV="1">
            <a:off x="2915445" y="2437887"/>
            <a:ext cx="358775" cy="17991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98" name="Line 45"/>
          <p:cNvSpPr>
            <a:spLocks noChangeShapeType="1"/>
          </p:cNvSpPr>
          <p:nvPr/>
        </p:nvSpPr>
        <p:spPr bwMode="auto">
          <a:xfrm>
            <a:off x="3274220" y="2437888"/>
            <a:ext cx="108108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399" name="Line 46"/>
          <p:cNvSpPr>
            <a:spLocks noChangeShapeType="1"/>
          </p:cNvSpPr>
          <p:nvPr/>
        </p:nvSpPr>
        <p:spPr bwMode="auto">
          <a:xfrm flipV="1">
            <a:off x="2915445" y="3218409"/>
            <a:ext cx="719137" cy="35983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00" name="Line 47"/>
          <p:cNvSpPr>
            <a:spLocks noChangeShapeType="1"/>
          </p:cNvSpPr>
          <p:nvPr/>
        </p:nvSpPr>
        <p:spPr bwMode="auto">
          <a:xfrm flipV="1">
            <a:off x="3634582" y="3098023"/>
            <a:ext cx="360363" cy="12038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01" name="Line 48"/>
          <p:cNvSpPr>
            <a:spLocks noChangeShapeType="1"/>
          </p:cNvSpPr>
          <p:nvPr/>
        </p:nvSpPr>
        <p:spPr bwMode="auto">
          <a:xfrm>
            <a:off x="2194720" y="2617804"/>
            <a:ext cx="7207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02" name="Line 49"/>
          <p:cNvSpPr>
            <a:spLocks noChangeShapeType="1"/>
          </p:cNvSpPr>
          <p:nvPr/>
        </p:nvSpPr>
        <p:spPr bwMode="auto">
          <a:xfrm flipV="1">
            <a:off x="2915445" y="2437887"/>
            <a:ext cx="358775" cy="17991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03" name="Line 50"/>
          <p:cNvSpPr>
            <a:spLocks noChangeShapeType="1"/>
          </p:cNvSpPr>
          <p:nvPr/>
        </p:nvSpPr>
        <p:spPr bwMode="auto">
          <a:xfrm>
            <a:off x="3274220" y="2437888"/>
            <a:ext cx="10810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04" name="Line 51"/>
          <p:cNvSpPr>
            <a:spLocks noChangeShapeType="1"/>
          </p:cNvSpPr>
          <p:nvPr/>
        </p:nvSpPr>
        <p:spPr bwMode="auto">
          <a:xfrm flipV="1">
            <a:off x="2555082" y="4177523"/>
            <a:ext cx="360363" cy="12038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05" name="Oval 52"/>
          <p:cNvSpPr>
            <a:spLocks noChangeArrowheads="1"/>
          </p:cNvSpPr>
          <p:nvPr/>
        </p:nvSpPr>
        <p:spPr bwMode="auto">
          <a:xfrm>
            <a:off x="2123282" y="4238378"/>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06" name="Oval 53"/>
          <p:cNvSpPr>
            <a:spLocks noChangeArrowheads="1"/>
          </p:cNvSpPr>
          <p:nvPr/>
        </p:nvSpPr>
        <p:spPr bwMode="auto">
          <a:xfrm>
            <a:off x="2844007" y="4108732"/>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07" name="Oval 54"/>
          <p:cNvSpPr>
            <a:spLocks noChangeArrowheads="1"/>
          </p:cNvSpPr>
          <p:nvPr/>
        </p:nvSpPr>
        <p:spPr bwMode="auto">
          <a:xfrm>
            <a:off x="3059907" y="4079628"/>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08" name="Oval 55"/>
          <p:cNvSpPr>
            <a:spLocks noChangeArrowheads="1"/>
          </p:cNvSpPr>
          <p:nvPr/>
        </p:nvSpPr>
        <p:spPr bwMode="auto">
          <a:xfrm>
            <a:off x="2123282" y="3517388"/>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09" name="Oval 56"/>
          <p:cNvSpPr>
            <a:spLocks noChangeArrowheads="1"/>
          </p:cNvSpPr>
          <p:nvPr/>
        </p:nvSpPr>
        <p:spPr bwMode="auto">
          <a:xfrm>
            <a:off x="2483645" y="3517388"/>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10" name="Line 57"/>
          <p:cNvSpPr>
            <a:spLocks noChangeShapeType="1"/>
          </p:cNvSpPr>
          <p:nvPr/>
        </p:nvSpPr>
        <p:spPr bwMode="auto">
          <a:xfrm>
            <a:off x="4355306" y="2017200"/>
            <a:ext cx="0" cy="276092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11" name="Line 58"/>
          <p:cNvSpPr>
            <a:spLocks noChangeShapeType="1"/>
          </p:cNvSpPr>
          <p:nvPr/>
        </p:nvSpPr>
        <p:spPr bwMode="auto">
          <a:xfrm>
            <a:off x="2264570" y="4307169"/>
            <a:ext cx="217487"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cxnSp>
        <p:nvCxnSpPr>
          <p:cNvPr id="228412" name="AutoShape 59"/>
          <p:cNvCxnSpPr>
            <a:cxnSpLocks noChangeShapeType="1"/>
          </p:cNvCxnSpPr>
          <p:nvPr/>
        </p:nvCxnSpPr>
        <p:spPr bwMode="auto">
          <a:xfrm>
            <a:off x="2264570" y="3586179"/>
            <a:ext cx="217487" cy="0"/>
          </a:xfrm>
          <a:prstGeom prst="straightConnector1">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8413" name="AutoShape 60"/>
          <p:cNvCxnSpPr>
            <a:cxnSpLocks noChangeShapeType="1"/>
          </p:cNvCxnSpPr>
          <p:nvPr/>
        </p:nvCxnSpPr>
        <p:spPr bwMode="auto">
          <a:xfrm>
            <a:off x="2624931" y="3586179"/>
            <a:ext cx="217488" cy="1323"/>
          </a:xfrm>
          <a:prstGeom prst="straightConnector1">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8414" name="Line 61"/>
          <p:cNvSpPr>
            <a:spLocks noChangeShapeType="1"/>
          </p:cNvSpPr>
          <p:nvPr/>
        </p:nvSpPr>
        <p:spPr bwMode="auto">
          <a:xfrm>
            <a:off x="3993357" y="3107283"/>
            <a:ext cx="360363"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15" name="Line 62"/>
          <p:cNvSpPr>
            <a:spLocks noChangeShapeType="1"/>
          </p:cNvSpPr>
          <p:nvPr/>
        </p:nvSpPr>
        <p:spPr bwMode="auto">
          <a:xfrm flipV="1">
            <a:off x="2913856" y="3227669"/>
            <a:ext cx="719138" cy="359833"/>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16" name="Line 63"/>
          <p:cNvSpPr>
            <a:spLocks noChangeShapeType="1"/>
          </p:cNvSpPr>
          <p:nvPr/>
        </p:nvSpPr>
        <p:spPr bwMode="auto">
          <a:xfrm flipV="1">
            <a:off x="3632994" y="3107284"/>
            <a:ext cx="360362" cy="120386"/>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17" name="Line 64"/>
          <p:cNvSpPr>
            <a:spLocks noChangeShapeType="1"/>
          </p:cNvSpPr>
          <p:nvPr/>
        </p:nvSpPr>
        <p:spPr bwMode="auto">
          <a:xfrm>
            <a:off x="2193132" y="2627065"/>
            <a:ext cx="720725"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18" name="Line 65"/>
          <p:cNvSpPr>
            <a:spLocks noChangeShapeType="1"/>
          </p:cNvSpPr>
          <p:nvPr/>
        </p:nvSpPr>
        <p:spPr bwMode="auto">
          <a:xfrm flipV="1">
            <a:off x="2913857" y="2447148"/>
            <a:ext cx="358775" cy="179917"/>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19" name="Line 66"/>
          <p:cNvSpPr>
            <a:spLocks noChangeShapeType="1"/>
          </p:cNvSpPr>
          <p:nvPr/>
        </p:nvSpPr>
        <p:spPr bwMode="auto">
          <a:xfrm>
            <a:off x="3272631" y="2447148"/>
            <a:ext cx="1081088"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20" name="Line 67"/>
          <p:cNvSpPr>
            <a:spLocks noChangeShapeType="1"/>
          </p:cNvSpPr>
          <p:nvPr/>
        </p:nvSpPr>
        <p:spPr bwMode="auto">
          <a:xfrm flipV="1">
            <a:off x="2553494" y="4186784"/>
            <a:ext cx="360362" cy="120386"/>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sp>
        <p:nvSpPr>
          <p:cNvPr id="228421" name="Oval 68"/>
          <p:cNvSpPr>
            <a:spLocks noChangeArrowheads="1"/>
          </p:cNvSpPr>
          <p:nvPr/>
        </p:nvSpPr>
        <p:spPr bwMode="auto">
          <a:xfrm>
            <a:off x="2842420" y="4117992"/>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22" name="Oval 69"/>
          <p:cNvSpPr>
            <a:spLocks noChangeArrowheads="1"/>
          </p:cNvSpPr>
          <p:nvPr/>
        </p:nvSpPr>
        <p:spPr bwMode="auto">
          <a:xfrm>
            <a:off x="3058320" y="4088888"/>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23" name="Oval 70"/>
          <p:cNvSpPr>
            <a:spLocks noChangeArrowheads="1"/>
          </p:cNvSpPr>
          <p:nvPr/>
        </p:nvSpPr>
        <p:spPr bwMode="auto">
          <a:xfrm>
            <a:off x="2483645" y="4238378"/>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24" name="Oval 71"/>
          <p:cNvSpPr>
            <a:spLocks noChangeArrowheads="1"/>
          </p:cNvSpPr>
          <p:nvPr/>
        </p:nvSpPr>
        <p:spPr bwMode="auto">
          <a:xfrm>
            <a:off x="2844007" y="3518711"/>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25" name="Oval 72"/>
          <p:cNvSpPr>
            <a:spLocks noChangeArrowheads="1"/>
          </p:cNvSpPr>
          <p:nvPr/>
        </p:nvSpPr>
        <p:spPr bwMode="auto">
          <a:xfrm>
            <a:off x="3204370" y="3337471"/>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26" name="Oval 73"/>
          <p:cNvSpPr>
            <a:spLocks noChangeArrowheads="1"/>
          </p:cNvSpPr>
          <p:nvPr/>
        </p:nvSpPr>
        <p:spPr bwMode="auto">
          <a:xfrm>
            <a:off x="3563145" y="3158878"/>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27" name="Oval 74"/>
          <p:cNvSpPr>
            <a:spLocks noChangeArrowheads="1"/>
          </p:cNvSpPr>
          <p:nvPr/>
        </p:nvSpPr>
        <p:spPr bwMode="auto">
          <a:xfrm>
            <a:off x="3923507" y="3038492"/>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28" name="Oval 75"/>
          <p:cNvSpPr>
            <a:spLocks noChangeArrowheads="1"/>
          </p:cNvSpPr>
          <p:nvPr/>
        </p:nvSpPr>
        <p:spPr bwMode="auto">
          <a:xfrm>
            <a:off x="4283870" y="3039815"/>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29" name="Oval 76"/>
          <p:cNvSpPr>
            <a:spLocks noChangeArrowheads="1"/>
          </p:cNvSpPr>
          <p:nvPr/>
        </p:nvSpPr>
        <p:spPr bwMode="auto">
          <a:xfrm>
            <a:off x="2123282" y="2556950"/>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30" name="Oval 77"/>
          <p:cNvSpPr>
            <a:spLocks noChangeArrowheads="1"/>
          </p:cNvSpPr>
          <p:nvPr/>
        </p:nvSpPr>
        <p:spPr bwMode="auto">
          <a:xfrm>
            <a:off x="2483645" y="2556950"/>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31" name="Oval 78"/>
          <p:cNvSpPr>
            <a:spLocks noChangeArrowheads="1"/>
          </p:cNvSpPr>
          <p:nvPr/>
        </p:nvSpPr>
        <p:spPr bwMode="auto">
          <a:xfrm>
            <a:off x="2844007" y="2558274"/>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32" name="Oval 79"/>
          <p:cNvSpPr>
            <a:spLocks noChangeArrowheads="1"/>
          </p:cNvSpPr>
          <p:nvPr/>
        </p:nvSpPr>
        <p:spPr bwMode="auto">
          <a:xfrm>
            <a:off x="3204370" y="2378357"/>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33" name="Oval 80"/>
          <p:cNvSpPr>
            <a:spLocks noChangeArrowheads="1"/>
          </p:cNvSpPr>
          <p:nvPr/>
        </p:nvSpPr>
        <p:spPr bwMode="auto">
          <a:xfrm>
            <a:off x="3563145" y="2378357"/>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34" name="Oval 81"/>
          <p:cNvSpPr>
            <a:spLocks noChangeArrowheads="1"/>
          </p:cNvSpPr>
          <p:nvPr/>
        </p:nvSpPr>
        <p:spPr bwMode="auto">
          <a:xfrm>
            <a:off x="3923507" y="2378357"/>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28435" name="Oval 82"/>
          <p:cNvSpPr>
            <a:spLocks noChangeArrowheads="1"/>
          </p:cNvSpPr>
          <p:nvPr/>
        </p:nvSpPr>
        <p:spPr bwMode="auto">
          <a:xfrm>
            <a:off x="4283870" y="2378357"/>
            <a:ext cx="142875" cy="119063"/>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2" name="Slide Number Placeholder 1">
            <a:extLst>
              <a:ext uri="{FF2B5EF4-FFF2-40B4-BE49-F238E27FC236}">
                <a16:creationId xmlns:a16="http://schemas.microsoft.com/office/drawing/2014/main" id="{82211299-247C-7D4E-B099-743A2BB2AB0E}"/>
              </a:ext>
            </a:extLst>
          </p:cNvPr>
          <p:cNvSpPr>
            <a:spLocks noGrp="1"/>
          </p:cNvSpPr>
          <p:nvPr>
            <p:ph type="sldNum" sz="quarter" idx="4"/>
          </p:nvPr>
        </p:nvSpPr>
        <p:spPr/>
        <p:txBody>
          <a:bodyPr/>
          <a:lstStyle/>
          <a:p>
            <a:fld id="{8375054B-0626-094F-AF93-178AFB032A1C}" type="slidenum">
              <a:rPr lang="nl-NL" smtClean="0"/>
              <a:pPr/>
              <a:t>151</a:t>
            </a:fld>
            <a:endParaRPr lang="nl-NL" dirty="0"/>
          </a:p>
        </p:txBody>
      </p:sp>
    </p:spTree>
    <p:extLst>
      <p:ext uri="{BB962C8B-B14F-4D97-AF65-F5344CB8AC3E}">
        <p14:creationId xmlns:p14="http://schemas.microsoft.com/office/powerpoint/2010/main" val="2523868897"/>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050" name="Rectangle 2"/>
          <p:cNvSpPr>
            <a:spLocks noGrp="1" noChangeArrowheads="1"/>
          </p:cNvSpPr>
          <p:nvPr>
            <p:ph type="title" idx="4294967295"/>
          </p:nvPr>
        </p:nvSpPr>
        <p:spPr/>
        <p:txBody>
          <a:bodyPr/>
          <a:lstStyle/>
          <a:p>
            <a:pPr defTabSz="760647" eaLnBrk="1" hangingPunct="1">
              <a:defRPr/>
            </a:pPr>
            <a:r>
              <a:rPr lang="nl-NL" dirty="0">
                <a:latin typeface="Tahoma" charset="0"/>
                <a:ea typeface="MS PGothic" charset="0"/>
              </a:rPr>
              <a:t>Beheersinstrumenten en -mechanismen</a:t>
            </a:r>
          </a:p>
        </p:txBody>
      </p:sp>
      <p:sp>
        <p:nvSpPr>
          <p:cNvPr id="4373508" name="Rectangle 3"/>
          <p:cNvSpPr>
            <a:spLocks noGrp="1" noChangeArrowheads="1"/>
          </p:cNvSpPr>
          <p:nvPr>
            <p:ph type="body" sz="half" idx="4294967295"/>
          </p:nvPr>
        </p:nvSpPr>
        <p:spPr>
          <a:xfrm>
            <a:off x="1391708" y="1477347"/>
            <a:ext cx="4440432" cy="3335073"/>
          </a:xfrm>
        </p:spPr>
        <p:txBody>
          <a:bodyPr/>
          <a:lstStyle/>
          <a:p>
            <a:pPr marL="0" indent="0" eaLnBrk="1" hangingPunct="1">
              <a:lnSpc>
                <a:spcPct val="110000"/>
              </a:lnSpc>
              <a:defRPr/>
            </a:pPr>
            <a:r>
              <a:rPr lang="nl-NL" sz="1333" dirty="0">
                <a:solidFill>
                  <a:srgbClr val="FF6600"/>
                </a:solidFill>
                <a:ea typeface="+mn-ea"/>
              </a:rPr>
              <a:t>Baselinedocumenten </a:t>
            </a:r>
          </a:p>
          <a:p>
            <a:pPr marL="0" indent="0" eaLnBrk="1" hangingPunct="1">
              <a:lnSpc>
                <a:spcPct val="110000"/>
              </a:lnSpc>
              <a:buFontTx/>
              <a:buChar char="•"/>
              <a:defRPr/>
            </a:pPr>
            <a:r>
              <a:rPr lang="nl-NL" sz="1333" dirty="0">
                <a:ea typeface="+mn-ea"/>
              </a:rPr>
              <a:t> Projectmanagementplan</a:t>
            </a:r>
          </a:p>
          <a:p>
            <a:pPr marL="0" indent="0" eaLnBrk="1" hangingPunct="1">
              <a:lnSpc>
                <a:spcPct val="110000"/>
              </a:lnSpc>
              <a:buFontTx/>
              <a:buChar char="•"/>
              <a:defRPr/>
            </a:pPr>
            <a:r>
              <a:rPr lang="nl-NL" sz="1333" dirty="0">
                <a:ea typeface="+mn-ea"/>
              </a:rPr>
              <a:t> Business case</a:t>
            </a:r>
          </a:p>
          <a:p>
            <a:pPr marL="0" indent="0" eaLnBrk="1" hangingPunct="1">
              <a:lnSpc>
                <a:spcPct val="110000"/>
              </a:lnSpc>
              <a:buFontTx/>
              <a:buChar char="•"/>
              <a:defRPr/>
            </a:pPr>
            <a:r>
              <a:rPr lang="nl-NL" sz="1333" dirty="0">
                <a:ea typeface="+mn-ea"/>
              </a:rPr>
              <a:t> Projectplan</a:t>
            </a:r>
          </a:p>
          <a:p>
            <a:pPr marL="0" indent="0" eaLnBrk="1" hangingPunct="1">
              <a:lnSpc>
                <a:spcPct val="110000"/>
              </a:lnSpc>
              <a:buFontTx/>
              <a:buChar char="•"/>
              <a:defRPr/>
            </a:pPr>
            <a:r>
              <a:rPr lang="nl-NL" sz="1333" dirty="0">
                <a:ea typeface="+mn-ea"/>
              </a:rPr>
              <a:t> Faseplan</a:t>
            </a:r>
          </a:p>
          <a:p>
            <a:pPr marL="0" indent="0" eaLnBrk="1" hangingPunct="1">
              <a:lnSpc>
                <a:spcPct val="110000"/>
              </a:lnSpc>
              <a:buFontTx/>
              <a:buChar char="•"/>
              <a:defRPr/>
            </a:pPr>
            <a:r>
              <a:rPr lang="nl-NL" sz="1333" dirty="0">
                <a:ea typeface="+mn-ea"/>
              </a:rPr>
              <a:t> Afwijkingsplan</a:t>
            </a:r>
          </a:p>
          <a:p>
            <a:pPr marL="0" indent="0" eaLnBrk="1" hangingPunct="1">
              <a:lnSpc>
                <a:spcPct val="110000"/>
              </a:lnSpc>
              <a:buFontTx/>
              <a:buChar char="•"/>
              <a:defRPr/>
            </a:pPr>
            <a:r>
              <a:rPr lang="nl-NL" sz="1333" dirty="0">
                <a:ea typeface="+mn-ea"/>
              </a:rPr>
              <a:t> Werkpakket</a:t>
            </a:r>
          </a:p>
          <a:p>
            <a:pPr marL="0" indent="0" eaLnBrk="1" hangingPunct="1">
              <a:lnSpc>
                <a:spcPct val="110000"/>
              </a:lnSpc>
              <a:buFontTx/>
              <a:buChar char="•"/>
              <a:defRPr/>
            </a:pPr>
            <a:r>
              <a:rPr lang="nl-NL" sz="1333" dirty="0">
                <a:ea typeface="+mn-ea"/>
              </a:rPr>
              <a:t> Teamplan</a:t>
            </a:r>
          </a:p>
          <a:p>
            <a:pPr marL="0" indent="0" eaLnBrk="1" hangingPunct="1">
              <a:lnSpc>
                <a:spcPct val="110000"/>
              </a:lnSpc>
              <a:buFontTx/>
              <a:buChar char="•"/>
              <a:defRPr/>
            </a:pPr>
            <a:endParaRPr lang="nl-NL" sz="1333" dirty="0">
              <a:ea typeface="+mn-ea"/>
            </a:endParaRPr>
          </a:p>
          <a:p>
            <a:pPr marL="0" indent="0" eaLnBrk="1" hangingPunct="1">
              <a:lnSpc>
                <a:spcPct val="110000"/>
              </a:lnSpc>
              <a:defRPr/>
            </a:pPr>
            <a:r>
              <a:rPr lang="nl-NL" sz="1333" dirty="0">
                <a:solidFill>
                  <a:srgbClr val="FF6600"/>
                </a:solidFill>
                <a:ea typeface="+mn-ea"/>
              </a:rPr>
              <a:t>Vastleggen en rapporteren van leerpunten</a:t>
            </a:r>
          </a:p>
          <a:p>
            <a:pPr marL="0" indent="0" eaLnBrk="1" hangingPunct="1">
              <a:lnSpc>
                <a:spcPct val="110000"/>
              </a:lnSpc>
              <a:buFontTx/>
              <a:buChar char="•"/>
              <a:defRPr/>
            </a:pPr>
            <a:r>
              <a:rPr lang="nl-NL" sz="1333" dirty="0">
                <a:ea typeface="+mn-ea"/>
              </a:rPr>
              <a:t> Leerpuntenlogboek</a:t>
            </a:r>
          </a:p>
          <a:p>
            <a:pPr marL="0" indent="0" eaLnBrk="1" hangingPunct="1">
              <a:lnSpc>
                <a:spcPct val="110000"/>
              </a:lnSpc>
              <a:buFontTx/>
              <a:buChar char="•"/>
              <a:defRPr/>
            </a:pPr>
            <a:r>
              <a:rPr lang="nl-NL" sz="1333" dirty="0">
                <a:ea typeface="+mn-ea"/>
              </a:rPr>
              <a:t> Leerpuntenrapport</a:t>
            </a:r>
          </a:p>
        </p:txBody>
      </p:sp>
      <p:sp>
        <p:nvSpPr>
          <p:cNvPr id="4373509" name="Rectangle 4"/>
          <p:cNvSpPr>
            <a:spLocks noGrp="1" noChangeArrowheads="1"/>
          </p:cNvSpPr>
          <p:nvPr>
            <p:ph type="body" sz="half" idx="4294967295"/>
          </p:nvPr>
        </p:nvSpPr>
        <p:spPr>
          <a:xfrm>
            <a:off x="4452938" y="1477347"/>
            <a:ext cx="2825750" cy="3720042"/>
          </a:xfrm>
        </p:spPr>
        <p:txBody>
          <a:bodyPr/>
          <a:lstStyle/>
          <a:p>
            <a:pPr marL="0" indent="0" eaLnBrk="1" hangingPunct="1">
              <a:lnSpc>
                <a:spcPct val="110000"/>
              </a:lnSpc>
              <a:defRPr/>
            </a:pPr>
            <a:r>
              <a:rPr lang="nl-NL" sz="1333" dirty="0">
                <a:solidFill>
                  <a:srgbClr val="FF6600"/>
                </a:solidFill>
                <a:ea typeface="+mn-ea"/>
              </a:rPr>
              <a:t>Reviewen voortgang</a:t>
            </a:r>
          </a:p>
          <a:p>
            <a:pPr marL="0" indent="0" eaLnBrk="1" hangingPunct="1">
              <a:lnSpc>
                <a:spcPct val="110000"/>
              </a:lnSpc>
              <a:buFontTx/>
              <a:buChar char="•"/>
              <a:defRPr/>
            </a:pPr>
            <a:r>
              <a:rPr lang="nl-NL" sz="1333" dirty="0">
                <a:ea typeface="+mn-ea"/>
              </a:rPr>
              <a:t> Dagelijks Logboek</a:t>
            </a:r>
          </a:p>
          <a:p>
            <a:pPr marL="0" indent="0" eaLnBrk="1" hangingPunct="1">
              <a:lnSpc>
                <a:spcPct val="110000"/>
              </a:lnSpc>
              <a:buFontTx/>
              <a:buChar char="•"/>
              <a:defRPr/>
            </a:pPr>
            <a:r>
              <a:rPr lang="nl-NL" sz="1333" dirty="0">
                <a:ea typeface="+mn-ea"/>
              </a:rPr>
              <a:t> Issueregister</a:t>
            </a:r>
          </a:p>
          <a:p>
            <a:pPr marL="0" indent="0" eaLnBrk="1" hangingPunct="1">
              <a:lnSpc>
                <a:spcPct val="110000"/>
              </a:lnSpc>
              <a:buFontTx/>
              <a:buChar char="•"/>
              <a:defRPr/>
            </a:pPr>
            <a:r>
              <a:rPr lang="nl-NL" sz="1333" dirty="0">
                <a:ea typeface="+mn-ea"/>
              </a:rPr>
              <a:t> Risico- en kansregister</a:t>
            </a:r>
          </a:p>
          <a:p>
            <a:pPr marL="0" indent="0" eaLnBrk="1" hangingPunct="1">
              <a:lnSpc>
                <a:spcPct val="110000"/>
              </a:lnSpc>
              <a:buFontTx/>
              <a:buChar char="•"/>
              <a:defRPr/>
            </a:pPr>
            <a:r>
              <a:rPr lang="nl-NL" sz="1333" dirty="0">
                <a:ea typeface="+mn-ea"/>
              </a:rPr>
              <a:t> Kwaliteitsregister</a:t>
            </a:r>
          </a:p>
          <a:p>
            <a:pPr marL="0" indent="0" eaLnBrk="1" hangingPunct="1">
              <a:lnSpc>
                <a:spcPct val="110000"/>
              </a:lnSpc>
              <a:buFontTx/>
              <a:buChar char="•"/>
              <a:defRPr/>
            </a:pPr>
            <a:r>
              <a:rPr lang="nl-NL" sz="1333" dirty="0">
                <a:ea typeface="+mn-ea"/>
              </a:rPr>
              <a:t> Productstatusverantwoording</a:t>
            </a:r>
          </a:p>
        </p:txBody>
      </p:sp>
      <p:graphicFrame>
        <p:nvGraphicFramePr>
          <p:cNvPr id="348167" name="Object 5">
            <a:hlinkClick r:id="" action="ppaction://ole?verb=0"/>
          </p:cNvPr>
          <p:cNvGraphicFramePr>
            <a:graphicFrameLocks/>
          </p:cNvGraphicFramePr>
          <p:nvPr>
            <p:extLst/>
          </p:nvPr>
        </p:nvGraphicFramePr>
        <p:xfrm>
          <a:off x="5981609" y="3877614"/>
          <a:ext cx="1350698" cy="1404938"/>
        </p:xfrm>
        <a:graphic>
          <a:graphicData uri="http://schemas.openxmlformats.org/presentationml/2006/ole">
            <mc:AlternateContent xmlns:mc="http://schemas.openxmlformats.org/markup-compatibility/2006">
              <mc:Choice xmlns:v="urn:schemas-microsoft-com:vml" Requires="v">
                <p:oleObj spid="_x0000_s590881" name="Drawplus Drawing" r:id="rId4" imgW="5276850" imgH="5696585" progId="Serif.DrawPlus">
                  <p:embed/>
                </p:oleObj>
              </mc:Choice>
              <mc:Fallback>
                <p:oleObj name="Drawplus Drawing" r:id="rId4" imgW="5276850" imgH="5696585" progId="Serif.DrawPlus">
                  <p:embed/>
                  <p:pic>
                    <p:nvPicPr>
                      <p:cNvPr id="348167" name="Object 5">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609" y="3877614"/>
                        <a:ext cx="1350698"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DA98D106-FDCA-EC4D-975A-9CDA4C6D2F06}"/>
              </a:ext>
            </a:extLst>
          </p:cNvPr>
          <p:cNvSpPr>
            <a:spLocks noGrp="1"/>
          </p:cNvSpPr>
          <p:nvPr>
            <p:ph type="sldNum" sz="quarter" idx="4"/>
          </p:nvPr>
        </p:nvSpPr>
        <p:spPr/>
        <p:txBody>
          <a:bodyPr/>
          <a:lstStyle/>
          <a:p>
            <a:fld id="{8375054B-0626-094F-AF93-178AFB032A1C}" type="slidenum">
              <a:rPr lang="nl-NL" smtClean="0"/>
              <a:pPr/>
              <a:t>152</a:t>
            </a:fld>
            <a:endParaRPr lang="nl-NL" dirty="0"/>
          </a:p>
        </p:txBody>
      </p:sp>
    </p:spTree>
    <p:extLst>
      <p:ext uri="{BB962C8B-B14F-4D97-AF65-F5344CB8AC3E}">
        <p14:creationId xmlns:p14="http://schemas.microsoft.com/office/powerpoint/2010/main" val="2219920651"/>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D46E6B37-5738-2C4B-A140-92544FE5A38F}" type="slidenum">
              <a:rPr lang="nl-NL" sz="1400">
                <a:solidFill>
                  <a:schemeClr val="bg1"/>
                </a:solidFill>
                <a:latin typeface="Verdana" charset="0"/>
              </a:rPr>
              <a:pPr algn="r" eaLnBrk="1" hangingPunct="1">
                <a:lnSpc>
                  <a:spcPct val="100000"/>
                </a:lnSpc>
                <a:spcAft>
                  <a:spcPct val="0"/>
                </a:spcAft>
                <a:buClrTx/>
                <a:buFontTx/>
                <a:buNone/>
              </a:pPr>
              <a:t>153</a:t>
            </a:fld>
            <a:endParaRPr lang="nl-NL" sz="1400">
              <a:solidFill>
                <a:schemeClr val="bg1"/>
              </a:solidFill>
              <a:latin typeface="Verdana" charset="0"/>
            </a:endParaRPr>
          </a:p>
        </p:txBody>
      </p:sp>
      <p:sp>
        <p:nvSpPr>
          <p:cNvPr id="207876" name="Rectangle 2"/>
          <p:cNvSpPr>
            <a:spLocks noGrp="1" noChangeArrowheads="1"/>
          </p:cNvSpPr>
          <p:nvPr>
            <p:ph type="ctrTitle" idx="4294967295"/>
          </p:nvPr>
        </p:nvSpPr>
        <p:spPr>
          <a:xfrm>
            <a:off x="827088" y="2172230"/>
            <a:ext cx="6913562" cy="1225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r>
              <a:rPr lang="nl" sz="2800" dirty="0">
                <a:effectLst/>
                <a:latin typeface="Tahoma" charset="0"/>
              </a:rPr>
            </a:br>
            <a:r>
              <a:rPr lang="nl" sz="2800" dirty="0">
                <a:effectLst/>
                <a:latin typeface="Tahoma" charset="0"/>
              </a:rPr>
              <a:t> 6.05 Verandering en transformatie </a:t>
            </a:r>
            <a:br>
              <a:rPr lang="nl" sz="2800" dirty="0">
                <a:effectLst/>
                <a:latin typeface="Tahoma" charset="0"/>
              </a:rPr>
            </a:br>
            <a:br>
              <a:rPr lang="nl" dirty="0">
                <a:effectLst/>
                <a:latin typeface="Tahoma" charset="0"/>
              </a:rPr>
            </a:br>
            <a:br>
              <a:rPr lang="nl" dirty="0">
                <a:effectLst/>
                <a:latin typeface="Tahoma" charset="0"/>
              </a:rPr>
            </a:br>
            <a:r>
              <a:rPr lang="nl" sz="1800" b="0" dirty="0">
                <a:latin typeface="Tahoma" charset="0"/>
              </a:rPr>
              <a:t>De competentie om door middel van een projectaanpak organisatieveranderingen te realiseren (</a:t>
            </a:r>
            <a:r>
              <a:rPr lang="nl" sz="1800" b="0" dirty="0">
                <a:effectLst/>
                <a:latin typeface="Tahoma" charset="0"/>
              </a:rPr>
              <a:t>V13)</a:t>
            </a:r>
            <a:br>
              <a:rPr lang="nl" sz="1800" b="0" dirty="0">
                <a:effectLst/>
                <a:latin typeface="Tahoma" charset="0"/>
              </a:rPr>
            </a:br>
            <a:endParaRPr lang="nl" sz="1800" b="0" dirty="0">
              <a:effectLst/>
              <a:latin typeface="Tahoma" charset="0"/>
            </a:endParaRPr>
          </a:p>
        </p:txBody>
      </p:sp>
      <p:sp>
        <p:nvSpPr>
          <p:cNvPr id="2" name="Slide Number Placeholder 1">
            <a:extLst>
              <a:ext uri="{FF2B5EF4-FFF2-40B4-BE49-F238E27FC236}">
                <a16:creationId xmlns:a16="http://schemas.microsoft.com/office/drawing/2014/main" id="{21B98580-FB5D-4F46-984E-7EFEB22BB08D}"/>
              </a:ext>
            </a:extLst>
          </p:cNvPr>
          <p:cNvSpPr>
            <a:spLocks noGrp="1"/>
          </p:cNvSpPr>
          <p:nvPr>
            <p:ph type="sldNum" sz="quarter" idx="10"/>
          </p:nvPr>
        </p:nvSpPr>
        <p:spPr/>
        <p:txBody>
          <a:bodyPr/>
          <a:lstStyle/>
          <a:p>
            <a:fld id="{AC2621BF-E77D-E548-9EEE-B9174F378ACD}" type="slidenum">
              <a:rPr lang="nl-NL" smtClean="0"/>
              <a:pPr/>
              <a:t>153</a:t>
            </a:fld>
            <a:endParaRPr lang="nl-NL" dirty="0"/>
          </a:p>
        </p:txBody>
      </p:sp>
    </p:spTree>
    <p:extLst>
      <p:ext uri="{BB962C8B-B14F-4D97-AF65-F5344CB8AC3E}">
        <p14:creationId xmlns:p14="http://schemas.microsoft.com/office/powerpoint/2010/main" val="2859491844"/>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Veranderingstappen Kotter</a:t>
            </a:r>
          </a:p>
        </p:txBody>
      </p:sp>
      <p:sp>
        <p:nvSpPr>
          <p:cNvPr id="501764" name="Rectangle 3"/>
          <p:cNvSpPr>
            <a:spLocks noGrp="1" noChangeArrowheads="1"/>
          </p:cNvSpPr>
          <p:nvPr>
            <p:ph idx="1"/>
          </p:nvPr>
        </p:nvSpPr>
        <p:spPr/>
        <p:txBody>
          <a:bodyPr/>
          <a:lstStyle/>
          <a:p>
            <a:pPr eaLnBrk="1" hangingPunct="1">
              <a:lnSpc>
                <a:spcPct val="120000"/>
              </a:lnSpc>
              <a:buFontTx/>
              <a:buChar char="•"/>
            </a:pPr>
            <a:r>
              <a:rPr lang="nl-NL" dirty="0">
                <a:latin typeface="Tahoma" charset="0"/>
              </a:rPr>
              <a:t>Creëer een urgentiebesef</a:t>
            </a:r>
          </a:p>
          <a:p>
            <a:pPr eaLnBrk="1" hangingPunct="1">
              <a:lnSpc>
                <a:spcPct val="120000"/>
              </a:lnSpc>
              <a:buFontTx/>
              <a:buChar char="•"/>
            </a:pPr>
            <a:r>
              <a:rPr lang="nl-NL" dirty="0">
                <a:latin typeface="Tahoma" charset="0"/>
              </a:rPr>
              <a:t>Vorm een leidende coalitie</a:t>
            </a:r>
          </a:p>
          <a:p>
            <a:pPr eaLnBrk="1" hangingPunct="1">
              <a:lnSpc>
                <a:spcPct val="120000"/>
              </a:lnSpc>
              <a:buFontTx/>
              <a:buChar char="•"/>
            </a:pPr>
            <a:r>
              <a:rPr lang="nl-NL" dirty="0">
                <a:latin typeface="Tahoma" charset="0"/>
              </a:rPr>
              <a:t>Ontwikkel een verandervisie en strategie</a:t>
            </a:r>
          </a:p>
          <a:p>
            <a:pPr eaLnBrk="1" hangingPunct="1">
              <a:lnSpc>
                <a:spcPct val="120000"/>
              </a:lnSpc>
              <a:buFontTx/>
              <a:buChar char="•"/>
            </a:pPr>
            <a:r>
              <a:rPr lang="nl-NL" dirty="0">
                <a:latin typeface="Tahoma" charset="0"/>
              </a:rPr>
              <a:t>Communiceer visie om draagvlak te creëren</a:t>
            </a:r>
          </a:p>
          <a:p>
            <a:pPr eaLnBrk="1" hangingPunct="1">
              <a:lnSpc>
                <a:spcPct val="120000"/>
              </a:lnSpc>
              <a:buFontTx/>
              <a:buChar char="•"/>
            </a:pPr>
            <a:r>
              <a:rPr lang="nl-NL" dirty="0">
                <a:latin typeface="Tahoma" charset="0"/>
              </a:rPr>
              <a:t>Verwijder obstakels om acties mogelijk te maken </a:t>
            </a:r>
          </a:p>
          <a:p>
            <a:pPr eaLnBrk="1" hangingPunct="1">
              <a:lnSpc>
                <a:spcPct val="120000"/>
              </a:lnSpc>
              <a:buFontTx/>
              <a:buChar char="•"/>
            </a:pPr>
            <a:r>
              <a:rPr lang="nl-NL" dirty="0">
                <a:latin typeface="Tahoma" charset="0"/>
              </a:rPr>
              <a:t>Genereer korte-termijn successen</a:t>
            </a:r>
          </a:p>
          <a:p>
            <a:pPr eaLnBrk="1" hangingPunct="1">
              <a:lnSpc>
                <a:spcPct val="120000"/>
              </a:lnSpc>
              <a:buFontTx/>
              <a:buChar char="•"/>
            </a:pPr>
            <a:r>
              <a:rPr lang="nl-NL" dirty="0">
                <a:latin typeface="Tahoma" charset="0"/>
              </a:rPr>
              <a:t>Ondersteun versnelling</a:t>
            </a:r>
          </a:p>
          <a:p>
            <a:pPr eaLnBrk="1" hangingPunct="1">
              <a:lnSpc>
                <a:spcPct val="120000"/>
              </a:lnSpc>
              <a:buFontTx/>
              <a:buChar char="•"/>
            </a:pPr>
            <a:r>
              <a:rPr lang="nl-NL" dirty="0">
                <a:latin typeface="Tahoma" charset="0"/>
              </a:rPr>
              <a:t>Institutionaliseer de verandering</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50309" y="3544033"/>
            <a:ext cx="3198614" cy="166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9179C49-7DA3-F04A-9BA2-900FDA5AC748}"/>
              </a:ext>
            </a:extLst>
          </p:cNvPr>
          <p:cNvSpPr>
            <a:spLocks noGrp="1"/>
          </p:cNvSpPr>
          <p:nvPr>
            <p:ph type="sldNum" sz="quarter" idx="4"/>
          </p:nvPr>
        </p:nvSpPr>
        <p:spPr/>
        <p:txBody>
          <a:bodyPr/>
          <a:lstStyle/>
          <a:p>
            <a:fld id="{8375054B-0626-094F-AF93-178AFB032A1C}" type="slidenum">
              <a:rPr lang="nl-NL" smtClean="0"/>
              <a:pPr/>
              <a:t>154</a:t>
            </a:fld>
            <a:endParaRPr lang="nl-NL" dirty="0"/>
          </a:p>
        </p:txBody>
      </p:sp>
    </p:spTree>
    <p:extLst>
      <p:ext uri="{BB962C8B-B14F-4D97-AF65-F5344CB8AC3E}">
        <p14:creationId xmlns:p14="http://schemas.microsoft.com/office/powerpoint/2010/main" val="1490525996"/>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2"/>
          <p:cNvSpPr>
            <a:spLocks noGrp="1" noChangeArrowheads="1"/>
          </p:cNvSpPr>
          <p:nvPr>
            <p:ph type="ctrTitle"/>
          </p:nvPr>
        </p:nvSpPr>
        <p:spPr>
          <a:noFill/>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6.06 Afsluiting</a:t>
            </a:r>
          </a:p>
        </p:txBody>
      </p:sp>
      <p:sp>
        <p:nvSpPr>
          <p:cNvPr id="233477" name="Rectangle 3"/>
          <p:cNvSpPr>
            <a:spLocks noGrp="1" noChangeArrowheads="1"/>
          </p:cNvSpPr>
          <p:nvPr>
            <p:ph type="subTitle" idx="1"/>
          </p:nvPr>
        </p:nvSpPr>
        <p:spPr>
          <a:extLst>
            <a:ext uri="{909E8E84-426E-40DD-AFC4-6F175D3DCCD1}">
              <a14:hiddenFill xmlns:a14="http://schemas.microsoft.com/office/drawing/2010/main">
                <a:solidFill>
                  <a:srgbClr val="99FF99"/>
                </a:solidFill>
              </a14:hiddenFill>
            </a:ext>
          </a:extLst>
        </p:spPr>
        <p:txBody>
          <a:bodyPr/>
          <a:lstStyle/>
          <a:p>
            <a:pPr marL="0" indent="0" algn="ctr" eaLnBrk="1" hangingPunct="1"/>
            <a:r>
              <a:rPr lang="nl" dirty="0">
                <a:latin typeface="Tahoma" charset="0"/>
              </a:rPr>
              <a:t>De competentie om de projectafsluiting en in bedrijfstelling te kunnen managen (V106)</a:t>
            </a:r>
          </a:p>
        </p:txBody>
      </p:sp>
      <p:sp>
        <p:nvSpPr>
          <p:cNvPr id="233475"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AD2D577D-155A-2E41-85C1-244358BA2E8C}" type="slidenum">
              <a:rPr lang="nl-NL" sz="1400">
                <a:solidFill>
                  <a:schemeClr val="bg1"/>
                </a:solidFill>
                <a:latin typeface="Verdana" charset="0"/>
              </a:rPr>
              <a:pPr algn="r" eaLnBrk="1" hangingPunct="1">
                <a:lnSpc>
                  <a:spcPct val="100000"/>
                </a:lnSpc>
                <a:spcAft>
                  <a:spcPct val="0"/>
                </a:spcAft>
                <a:buClrTx/>
                <a:buFontTx/>
                <a:buNone/>
              </a:pPr>
              <a:t>155</a:t>
            </a:fld>
            <a:endParaRPr lang="nl-NL" sz="1400">
              <a:solidFill>
                <a:schemeClr val="bg1"/>
              </a:solidFill>
              <a:latin typeface="Verdana" charset="0"/>
            </a:endParaRPr>
          </a:p>
        </p:txBody>
      </p:sp>
      <p:sp>
        <p:nvSpPr>
          <p:cNvPr id="2" name="Slide Number Placeholder 1">
            <a:extLst>
              <a:ext uri="{FF2B5EF4-FFF2-40B4-BE49-F238E27FC236}">
                <a16:creationId xmlns:a16="http://schemas.microsoft.com/office/drawing/2014/main" id="{757CE212-0C96-1943-85ED-B017BB241DFB}"/>
              </a:ext>
            </a:extLst>
          </p:cNvPr>
          <p:cNvSpPr>
            <a:spLocks noGrp="1"/>
          </p:cNvSpPr>
          <p:nvPr>
            <p:ph type="sldNum" sz="quarter" idx="10"/>
          </p:nvPr>
        </p:nvSpPr>
        <p:spPr/>
        <p:txBody>
          <a:bodyPr/>
          <a:lstStyle/>
          <a:p>
            <a:fld id="{AC2621BF-E77D-E548-9EEE-B9174F378ACD}" type="slidenum">
              <a:rPr lang="nl-NL" smtClean="0"/>
              <a:pPr/>
              <a:t>155</a:t>
            </a:fld>
            <a:endParaRPr lang="nl-NL" dirty="0"/>
          </a:p>
        </p:txBody>
      </p:sp>
    </p:spTree>
    <p:extLst>
      <p:ext uri="{BB962C8B-B14F-4D97-AF65-F5344CB8AC3E}">
        <p14:creationId xmlns:p14="http://schemas.microsoft.com/office/powerpoint/2010/main" val="4003798024"/>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Rectangle 3"/>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a:effectLst/>
                <a:latin typeface="Tahoma" charset="0"/>
              </a:rPr>
              <a:t>Elementen van projectafsluiting</a:t>
            </a:r>
          </a:p>
        </p:txBody>
      </p:sp>
      <p:sp>
        <p:nvSpPr>
          <p:cNvPr id="234499" name="Rectangle 2"/>
          <p:cNvSpPr>
            <a:spLocks noGrp="1" noChangeArrowheads="1"/>
          </p:cNvSpPr>
          <p:nvPr>
            <p:ph idx="1"/>
          </p:nvPr>
        </p:nvSpPr>
        <p:spPr>
          <a:noFill/>
        </p:spPr>
        <p:txBody>
          <a:bodyPr/>
          <a:lstStyle/>
          <a:p>
            <a:pPr eaLnBrk="1" hangingPunct="1">
              <a:buFontTx/>
              <a:buChar char="•"/>
            </a:pPr>
            <a:r>
              <a:rPr lang="nl" sz="1500" dirty="0">
                <a:latin typeface="Tahoma" charset="0"/>
              </a:rPr>
              <a:t>Overdracht eindresultaat </a:t>
            </a:r>
          </a:p>
          <a:p>
            <a:pPr lvl="1" eaLnBrk="1" hangingPunct="1"/>
            <a:r>
              <a:rPr lang="nl" sz="1500" dirty="0">
                <a:latin typeface="Tahoma" charset="0"/>
              </a:rPr>
              <a:t>Verklaring van acceptatie en restpuntenlijst</a:t>
            </a:r>
          </a:p>
          <a:p>
            <a:pPr lvl="1" eaLnBrk="1" hangingPunct="1"/>
            <a:r>
              <a:rPr lang="nl" sz="1500" dirty="0">
                <a:latin typeface="Tahoma" charset="0"/>
              </a:rPr>
              <a:t>Overdracht en procesverbaal van oplevering</a:t>
            </a:r>
          </a:p>
          <a:p>
            <a:pPr lvl="1" eaLnBrk="1" hangingPunct="1"/>
            <a:r>
              <a:rPr lang="nl" sz="1500" dirty="0">
                <a:latin typeface="Tahoma" charset="0"/>
              </a:rPr>
              <a:t>Inregelen en in bedrijf stellen</a:t>
            </a:r>
          </a:p>
          <a:p>
            <a:pPr marL="457200" lvl="1" indent="0" eaLnBrk="1" hangingPunct="1">
              <a:buNone/>
            </a:pPr>
            <a:endParaRPr lang="nl" sz="1500" dirty="0">
              <a:latin typeface="Tahoma" charset="0"/>
            </a:endParaRPr>
          </a:p>
          <a:p>
            <a:pPr eaLnBrk="1" hangingPunct="1">
              <a:buFontTx/>
              <a:buChar char="•"/>
            </a:pPr>
            <a:r>
              <a:rPr lang="nl-NL" sz="1500" dirty="0">
                <a:latin typeface="Tahoma" charset="0"/>
              </a:rPr>
              <a:t>Afbouwen</a:t>
            </a:r>
            <a:r>
              <a:rPr lang="nl" sz="1500" dirty="0">
                <a:latin typeface="Tahoma" charset="0"/>
              </a:rPr>
              <a:t> project</a:t>
            </a:r>
          </a:p>
          <a:p>
            <a:pPr lvl="1" eaLnBrk="1" hangingPunct="1"/>
            <a:r>
              <a:rPr lang="nl" sz="1500" dirty="0">
                <a:latin typeface="Tahoma" charset="0"/>
              </a:rPr>
              <a:t>Zeker stellen beheer en onderhoud</a:t>
            </a:r>
          </a:p>
          <a:p>
            <a:pPr lvl="1" eaLnBrk="1" hangingPunct="1"/>
            <a:r>
              <a:rPr lang="nl" sz="1500" dirty="0">
                <a:latin typeface="Tahoma" charset="0"/>
              </a:rPr>
              <a:t>Opschonen, afsluiten en overdragen projectdossier</a:t>
            </a:r>
          </a:p>
          <a:p>
            <a:pPr lvl="1" eaLnBrk="1" hangingPunct="1"/>
            <a:r>
              <a:rPr lang="nl" sz="1500" dirty="0">
                <a:latin typeface="Tahoma" charset="0"/>
              </a:rPr>
              <a:t>Afbouwen project en projectteam, vrijgave</a:t>
            </a:r>
          </a:p>
          <a:p>
            <a:pPr lvl="1" eaLnBrk="1" hangingPunct="1"/>
            <a:r>
              <a:rPr lang="nl" sz="1500" dirty="0">
                <a:latin typeface="Tahoma" charset="0"/>
              </a:rPr>
              <a:t>Identificeren aanbevelingen vervolgacties</a:t>
            </a:r>
          </a:p>
          <a:p>
            <a:pPr lvl="1" eaLnBrk="1" hangingPunct="1"/>
            <a:r>
              <a:rPr lang="nl" sz="1500" dirty="0">
                <a:latin typeface="Tahoma" charset="0"/>
              </a:rPr>
              <a:t>Opstellen/actualiseren plan postinvesteringsreview</a:t>
            </a:r>
          </a:p>
          <a:p>
            <a:pPr lvl="1" eaLnBrk="1" hangingPunct="1"/>
            <a:endParaRPr lang="nl" sz="1500" dirty="0">
              <a:latin typeface="Tahoma" charset="0"/>
            </a:endParaRPr>
          </a:p>
          <a:p>
            <a:pPr eaLnBrk="1" hangingPunct="1">
              <a:buFont typeface="Arial" panose="020B0604020202020204" pitchFamily="34" charset="0"/>
              <a:buChar char="•"/>
            </a:pPr>
            <a:r>
              <a:rPr lang="nl" sz="1500" dirty="0">
                <a:latin typeface="Tahoma" charset="0"/>
              </a:rPr>
              <a:t>Evaluatie</a:t>
            </a:r>
          </a:p>
          <a:p>
            <a:pPr lvl="1" eaLnBrk="1" hangingPunct="1"/>
            <a:r>
              <a:rPr lang="nl" sz="1500" dirty="0">
                <a:latin typeface="Tahoma" charset="0"/>
              </a:rPr>
              <a:t>Projectverantwoording</a:t>
            </a:r>
          </a:p>
          <a:p>
            <a:pPr lvl="1" eaLnBrk="1" hangingPunct="1"/>
            <a:r>
              <a:rPr lang="nl" sz="1500" dirty="0">
                <a:latin typeface="Tahoma" charset="0"/>
              </a:rPr>
              <a:t>Evalueren van het project</a:t>
            </a:r>
          </a:p>
        </p:txBody>
      </p:sp>
      <p:sp>
        <p:nvSpPr>
          <p:cNvPr id="2" name="Slide Number Placeholder 1">
            <a:extLst>
              <a:ext uri="{FF2B5EF4-FFF2-40B4-BE49-F238E27FC236}">
                <a16:creationId xmlns:a16="http://schemas.microsoft.com/office/drawing/2014/main" id="{230CEED8-6DC9-0E48-A25A-974425DEAF5E}"/>
              </a:ext>
            </a:extLst>
          </p:cNvPr>
          <p:cNvSpPr>
            <a:spLocks noGrp="1"/>
          </p:cNvSpPr>
          <p:nvPr>
            <p:ph type="sldNum" sz="quarter" idx="4"/>
          </p:nvPr>
        </p:nvSpPr>
        <p:spPr/>
        <p:txBody>
          <a:bodyPr/>
          <a:lstStyle/>
          <a:p>
            <a:fld id="{8375054B-0626-094F-AF93-178AFB032A1C}" type="slidenum">
              <a:rPr lang="nl-NL" smtClean="0"/>
              <a:pPr/>
              <a:t>156</a:t>
            </a:fld>
            <a:endParaRPr lang="nl-NL" dirty="0"/>
          </a:p>
        </p:txBody>
      </p:sp>
    </p:spTree>
    <p:extLst>
      <p:ext uri="{BB962C8B-B14F-4D97-AF65-F5344CB8AC3E}">
        <p14:creationId xmlns:p14="http://schemas.microsoft.com/office/powerpoint/2010/main" val="1702145863"/>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AD6C1-6EBF-46F0-ACB8-BBD11750FE58}"/>
              </a:ext>
            </a:extLst>
          </p:cNvPr>
          <p:cNvSpPr>
            <a:spLocks noGrp="1"/>
          </p:cNvSpPr>
          <p:nvPr>
            <p:ph type="title"/>
          </p:nvPr>
        </p:nvSpPr>
        <p:spPr/>
        <p:txBody>
          <a:bodyPr/>
          <a:lstStyle/>
          <a:p>
            <a:r>
              <a:rPr lang="nl-NL" dirty="0"/>
              <a:t>Projecteindrapport</a:t>
            </a:r>
          </a:p>
        </p:txBody>
      </p:sp>
      <p:pic>
        <p:nvPicPr>
          <p:cNvPr id="5" name="Afbeelding 4">
            <a:extLst>
              <a:ext uri="{FF2B5EF4-FFF2-40B4-BE49-F238E27FC236}">
                <a16:creationId xmlns:a16="http://schemas.microsoft.com/office/drawing/2014/main" id="{64BB172C-205A-4C76-8ACD-0E31598FF167}"/>
              </a:ext>
            </a:extLst>
          </p:cNvPr>
          <p:cNvPicPr>
            <a:picLocks noChangeAspect="1"/>
          </p:cNvPicPr>
          <p:nvPr/>
        </p:nvPicPr>
        <p:blipFill>
          <a:blip r:embed="rId2"/>
          <a:stretch>
            <a:fillRect/>
          </a:stretch>
        </p:blipFill>
        <p:spPr>
          <a:xfrm>
            <a:off x="1957877" y="1640236"/>
            <a:ext cx="5228245" cy="2434527"/>
          </a:xfrm>
          <a:prstGeom prst="rect">
            <a:avLst/>
          </a:prstGeom>
        </p:spPr>
      </p:pic>
      <p:sp>
        <p:nvSpPr>
          <p:cNvPr id="4" name="Slide Number Placeholder 3">
            <a:extLst>
              <a:ext uri="{FF2B5EF4-FFF2-40B4-BE49-F238E27FC236}">
                <a16:creationId xmlns:a16="http://schemas.microsoft.com/office/drawing/2014/main" id="{BEB5E3F5-3D30-E340-A749-386F818011CC}"/>
              </a:ext>
            </a:extLst>
          </p:cNvPr>
          <p:cNvSpPr>
            <a:spLocks noGrp="1"/>
          </p:cNvSpPr>
          <p:nvPr>
            <p:ph type="sldNum" sz="quarter" idx="4"/>
          </p:nvPr>
        </p:nvSpPr>
        <p:spPr/>
        <p:txBody>
          <a:bodyPr/>
          <a:lstStyle/>
          <a:p>
            <a:fld id="{8375054B-0626-094F-AF93-178AFB032A1C}" type="slidenum">
              <a:rPr lang="nl-NL" smtClean="0"/>
              <a:pPr/>
              <a:t>157</a:t>
            </a:fld>
            <a:endParaRPr lang="nl-NL" dirty="0"/>
          </a:p>
        </p:txBody>
      </p:sp>
    </p:spTree>
    <p:extLst>
      <p:ext uri="{BB962C8B-B14F-4D97-AF65-F5344CB8AC3E}">
        <p14:creationId xmlns:p14="http://schemas.microsoft.com/office/powerpoint/2010/main" val="226123017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7571" name="Object 2">
            <a:hlinkClick r:id="" action="ppaction://ole?verb=0"/>
          </p:cNvPr>
          <p:cNvGraphicFramePr>
            <a:graphicFrameLocks/>
          </p:cNvGraphicFramePr>
          <p:nvPr>
            <p:extLst>
              <p:ext uri="{D42A27DB-BD31-4B8C-83A1-F6EECF244321}">
                <p14:modId xmlns:p14="http://schemas.microsoft.com/office/powerpoint/2010/main" val="3946413066"/>
              </p:ext>
            </p:extLst>
          </p:nvPr>
        </p:nvGraphicFramePr>
        <p:xfrm>
          <a:off x="5292080" y="3179940"/>
          <a:ext cx="2386012" cy="1695979"/>
        </p:xfrm>
        <a:graphic>
          <a:graphicData uri="http://schemas.openxmlformats.org/presentationml/2006/ole">
            <mc:AlternateContent xmlns:mc="http://schemas.openxmlformats.org/markup-compatibility/2006">
              <mc:Choice xmlns:v="urn:schemas-microsoft-com:vml" Requires="v">
                <p:oleObj spid="_x0000_s579704" name="Drawplus Drawing" r:id="rId4" imgW="3991610" imgH="4096385" progId="Serif.DrawPlus">
                  <p:embed/>
                </p:oleObj>
              </mc:Choice>
              <mc:Fallback>
                <p:oleObj name="Drawplus Drawing" r:id="rId4" imgW="3991610" imgH="4096385" progId="Serif.DrawPlus">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179940"/>
                        <a:ext cx="2386012" cy="169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158021" name="Rectangle 5"/>
          <p:cNvSpPr>
            <a:spLocks noGrp="1" noChangeArrowheads="1"/>
          </p:cNvSpPr>
          <p:nvPr>
            <p:ph type="title"/>
          </p:nvPr>
        </p:nvSpPr>
        <p:spPr/>
        <p:txBody>
          <a:bodyPr/>
          <a:lstStyle/>
          <a:p>
            <a:pPr eaLnBrk="1" hangingPunct="1"/>
            <a:r>
              <a:rPr lang="nl" dirty="0">
                <a:latin typeface="Tahoma" charset="0"/>
              </a:rPr>
              <a:t>Rapporten projectafsluiting</a:t>
            </a:r>
          </a:p>
        </p:txBody>
      </p:sp>
      <p:sp>
        <p:nvSpPr>
          <p:cNvPr id="237573" name="Rectangle 4"/>
          <p:cNvSpPr>
            <a:spLocks noGrp="1" noChangeArrowheads="1"/>
          </p:cNvSpPr>
          <p:nvPr>
            <p:ph type="body" idx="4294967295"/>
          </p:nvPr>
        </p:nvSpPr>
        <p:spPr>
          <a:xfrm>
            <a:off x="827881" y="1357313"/>
            <a:ext cx="7488238" cy="4081462"/>
          </a:xfrm>
          <a:noFill/>
        </p:spPr>
        <p:txBody>
          <a:bodyPr/>
          <a:lstStyle/>
          <a:p>
            <a:pPr eaLnBrk="1" hangingPunct="1">
              <a:lnSpc>
                <a:spcPct val="120000"/>
              </a:lnSpc>
            </a:pPr>
            <a:r>
              <a:rPr lang="nl-NL" sz="1600" dirty="0">
                <a:latin typeface="Tahoma" charset="0"/>
              </a:rPr>
              <a:t>Projecteindrapport (PER)	=&gt; verantwoording</a:t>
            </a:r>
          </a:p>
          <a:p>
            <a:pPr eaLnBrk="1" hangingPunct="1">
              <a:lnSpc>
                <a:spcPct val="120000"/>
              </a:lnSpc>
            </a:pPr>
            <a:r>
              <a:rPr lang="nl-NL" sz="1600" dirty="0">
                <a:latin typeface="Tahoma" charset="0"/>
              </a:rPr>
              <a:t>Leerpuntenrapport		=&gt; kennismanagement (evt. onderdeel PER)</a:t>
            </a:r>
          </a:p>
          <a:p>
            <a:pPr eaLnBrk="1" hangingPunct="1">
              <a:lnSpc>
                <a:spcPct val="120000"/>
              </a:lnSpc>
            </a:pPr>
            <a:r>
              <a:rPr lang="nl-NL" sz="1600" dirty="0">
                <a:latin typeface="Tahoma" charset="0"/>
              </a:rPr>
              <a:t>Aanbevelingen vervolgacties	=&gt; exploitatie (evt. onderdeel PER)</a:t>
            </a:r>
          </a:p>
          <a:p>
            <a:pPr eaLnBrk="1" hangingPunct="1">
              <a:lnSpc>
                <a:spcPct val="120000"/>
              </a:lnSpc>
            </a:pPr>
            <a:r>
              <a:rPr lang="nl-NL" sz="1600" dirty="0">
                <a:latin typeface="Tahoma" charset="0"/>
              </a:rPr>
              <a:t>Batenreviewplan		=&gt; review Business Case (evt. onderdeel PER)</a:t>
            </a:r>
          </a:p>
          <a:p>
            <a:pPr eaLnBrk="1" hangingPunct="1">
              <a:lnSpc>
                <a:spcPct val="120000"/>
              </a:lnSpc>
            </a:pPr>
            <a:endParaRPr lang="nl-NL" sz="1600" dirty="0">
              <a:latin typeface="Tahoma" charset="0"/>
            </a:endParaRPr>
          </a:p>
        </p:txBody>
      </p:sp>
      <p:sp>
        <p:nvSpPr>
          <p:cNvPr id="7" name="Rectangle 5"/>
          <p:cNvSpPr>
            <a:spLocks noChangeArrowheads="1"/>
          </p:cNvSpPr>
          <p:nvPr/>
        </p:nvSpPr>
        <p:spPr bwMode="auto">
          <a:xfrm>
            <a:off x="755650" y="3217541"/>
            <a:ext cx="3240286" cy="1658378"/>
          </a:xfrm>
          <a:prstGeom prst="rect">
            <a:avLst/>
          </a:prstGeom>
          <a:solidFill>
            <a:schemeClr val="tx2">
              <a:lumMod val="20000"/>
              <a:lumOff val="80000"/>
            </a:schemeClr>
          </a:solidFill>
          <a:ln>
            <a:noFill/>
          </a:ln>
          <a:effectLst/>
          <a:extLst/>
        </p:spPr>
        <p:txBody>
          <a:bodyPr wrap="none" lIns="90488" tIns="44450" rIns="90488" bIns="44450" anchor="ctr"/>
          <a:lstStyle/>
          <a:p>
            <a:endParaRPr lang="nl-NL" b="1">
              <a:solidFill>
                <a:schemeClr val="accent4">
                  <a:lumMod val="50000"/>
                </a:schemeClr>
              </a:solidFill>
            </a:endParaRPr>
          </a:p>
        </p:txBody>
      </p:sp>
      <p:sp>
        <p:nvSpPr>
          <p:cNvPr id="8" name="Rectangle 3"/>
          <p:cNvSpPr txBox="1">
            <a:spLocks noChangeArrowheads="1"/>
          </p:cNvSpPr>
          <p:nvPr/>
        </p:nvSpPr>
        <p:spPr bwMode="auto">
          <a:xfrm>
            <a:off x="755650" y="3276948"/>
            <a:ext cx="3168650" cy="132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chemeClr val="hlink"/>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marL="177800" indent="-177800">
              <a:lnSpc>
                <a:spcPct val="90000"/>
              </a:lnSpc>
              <a:buClrTx/>
              <a:buFontTx/>
              <a:buNone/>
            </a:pPr>
            <a:r>
              <a:rPr lang="nl-NL" sz="1400" b="1" kern="0" dirty="0">
                <a:solidFill>
                  <a:schemeClr val="accent4">
                    <a:lumMod val="50000"/>
                  </a:schemeClr>
                </a:solidFill>
                <a:latin typeface="Tahoma" charset="0"/>
              </a:rPr>
              <a:t>Projecteindrapport</a:t>
            </a:r>
          </a:p>
          <a:p>
            <a:pPr marL="177800" indent="-177800">
              <a:lnSpc>
                <a:spcPct val="90000"/>
              </a:lnSpc>
              <a:buClrTx/>
              <a:buFontTx/>
              <a:buChar char="•"/>
            </a:pPr>
            <a:r>
              <a:rPr lang="nl-NL" sz="1400" kern="0" dirty="0"/>
              <a:t>Opgeleverd projectresultaat</a:t>
            </a:r>
          </a:p>
          <a:p>
            <a:pPr marL="177800" indent="-177800">
              <a:lnSpc>
                <a:spcPct val="90000"/>
              </a:lnSpc>
              <a:buClrTx/>
              <a:buFontTx/>
              <a:buChar char="•"/>
            </a:pPr>
            <a:r>
              <a:rPr lang="nl-NL" sz="1400" kern="0" dirty="0"/>
              <a:t>Bestede tijd, geld en middelen</a:t>
            </a:r>
          </a:p>
          <a:p>
            <a:pPr marL="177800" indent="-177800">
              <a:lnSpc>
                <a:spcPct val="90000"/>
              </a:lnSpc>
              <a:buClrTx/>
              <a:buFontTx/>
              <a:buChar char="•"/>
            </a:pPr>
            <a:r>
              <a:rPr lang="nl-NL" sz="1400" kern="0" dirty="0"/>
              <a:t>Vergelijking met initieel projectplan</a:t>
            </a:r>
          </a:p>
          <a:p>
            <a:pPr marL="177800" indent="-177800">
              <a:lnSpc>
                <a:spcPct val="90000"/>
              </a:lnSpc>
              <a:buClrTx/>
              <a:buFontTx/>
              <a:buChar char="•"/>
            </a:pPr>
            <a:r>
              <a:rPr lang="nl-NL" sz="1400" kern="0" dirty="0"/>
              <a:t>Geactualiseerde business case</a:t>
            </a:r>
          </a:p>
          <a:p>
            <a:pPr marL="177800" indent="-177800">
              <a:lnSpc>
                <a:spcPct val="90000"/>
              </a:lnSpc>
              <a:buClrTx/>
              <a:buFontTx/>
              <a:buChar char="•"/>
            </a:pPr>
            <a:r>
              <a:rPr lang="nl-NL" sz="1400" kern="0" dirty="0"/>
              <a:t>Verantwoording projectafwijkingen</a:t>
            </a:r>
          </a:p>
          <a:p>
            <a:pPr marL="177800" indent="-177800">
              <a:lnSpc>
                <a:spcPct val="90000"/>
              </a:lnSpc>
              <a:buClrTx/>
              <a:buFontTx/>
              <a:buChar char="•"/>
            </a:pPr>
            <a:endParaRPr lang="nl-NL" sz="1400" kern="0" dirty="0">
              <a:solidFill>
                <a:schemeClr val="accent4">
                  <a:lumMod val="50000"/>
                </a:schemeClr>
              </a:solidFill>
              <a:latin typeface="Tahoma" charset="0"/>
            </a:endParaRPr>
          </a:p>
          <a:p>
            <a:pPr marL="177800" indent="-177800">
              <a:lnSpc>
                <a:spcPct val="90000"/>
              </a:lnSpc>
              <a:buClrTx/>
              <a:buFontTx/>
              <a:buNone/>
            </a:pPr>
            <a:endParaRPr lang="nl-NL" sz="1400" kern="0" dirty="0">
              <a:solidFill>
                <a:schemeClr val="accent4">
                  <a:lumMod val="50000"/>
                </a:schemeClr>
              </a:solidFill>
              <a:latin typeface="Tahoma" charset="0"/>
            </a:endParaRPr>
          </a:p>
          <a:p>
            <a:pPr marL="177800" indent="-177800">
              <a:lnSpc>
                <a:spcPct val="90000"/>
              </a:lnSpc>
              <a:buClrTx/>
              <a:buFontTx/>
              <a:buChar char="•"/>
            </a:pPr>
            <a:endParaRPr lang="nl-NL" sz="1400" kern="0" dirty="0">
              <a:solidFill>
                <a:schemeClr val="accent4">
                  <a:lumMod val="50000"/>
                </a:schemeClr>
              </a:solidFill>
              <a:latin typeface="Tahoma" charset="0"/>
            </a:endParaRPr>
          </a:p>
          <a:p>
            <a:pPr marL="177800" indent="-177800">
              <a:lnSpc>
                <a:spcPct val="90000"/>
              </a:lnSpc>
              <a:buClrTx/>
              <a:buFontTx/>
              <a:buChar char="•"/>
            </a:pPr>
            <a:endParaRPr lang="nl-NL" sz="1400" kern="0" dirty="0">
              <a:solidFill>
                <a:schemeClr val="accent4">
                  <a:lumMod val="50000"/>
                </a:schemeClr>
              </a:solidFill>
              <a:latin typeface="Tahoma" charset="0"/>
            </a:endParaRPr>
          </a:p>
        </p:txBody>
      </p:sp>
      <p:sp>
        <p:nvSpPr>
          <p:cNvPr id="2" name="Slide Number Placeholder 1">
            <a:extLst>
              <a:ext uri="{FF2B5EF4-FFF2-40B4-BE49-F238E27FC236}">
                <a16:creationId xmlns:a16="http://schemas.microsoft.com/office/drawing/2014/main" id="{658541F5-E491-9842-B662-9C7C0C34A8E3}"/>
              </a:ext>
            </a:extLst>
          </p:cNvPr>
          <p:cNvSpPr>
            <a:spLocks noGrp="1"/>
          </p:cNvSpPr>
          <p:nvPr>
            <p:ph type="sldNum" sz="quarter" idx="4"/>
          </p:nvPr>
        </p:nvSpPr>
        <p:spPr/>
        <p:txBody>
          <a:bodyPr/>
          <a:lstStyle/>
          <a:p>
            <a:fld id="{8375054B-0626-094F-AF93-178AFB032A1C}" type="slidenum">
              <a:rPr lang="nl-NL" smtClean="0"/>
              <a:pPr/>
              <a:t>158</a:t>
            </a:fld>
            <a:endParaRPr lang="nl-NL" dirty="0"/>
          </a:p>
        </p:txBody>
      </p:sp>
    </p:spTree>
    <p:extLst>
      <p:ext uri="{BB962C8B-B14F-4D97-AF65-F5344CB8AC3E}">
        <p14:creationId xmlns:p14="http://schemas.microsoft.com/office/powerpoint/2010/main" val="2788572231"/>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403648" y="2641476"/>
            <a:ext cx="7499177" cy="1225021"/>
          </a:xfrm>
        </p:spPr>
        <p:txBody>
          <a:bodyPr>
            <a:normAutofit fontScale="90000"/>
          </a:bodyPr>
          <a:lstStyle/>
          <a:p>
            <a:r>
              <a:rPr lang="nl" sz="4000" dirty="0"/>
              <a:t>IPMA  </a:t>
            </a:r>
            <a:br>
              <a:rPr lang="nl" sz="4000" dirty="0"/>
            </a:br>
            <a:br>
              <a:rPr lang="nl" sz="4000" dirty="0"/>
            </a:br>
            <a:r>
              <a:rPr lang="nl" sz="4000" dirty="0"/>
              <a:t>Dag 3</a:t>
            </a:r>
            <a:br>
              <a:rPr lang="nl" sz="4000" dirty="0"/>
            </a:br>
            <a:endParaRPr lang="en-GB" dirty="0"/>
          </a:p>
        </p:txBody>
      </p:sp>
    </p:spTree>
    <p:extLst>
      <p:ext uri="{BB962C8B-B14F-4D97-AF65-F5344CB8AC3E}">
        <p14:creationId xmlns:p14="http://schemas.microsoft.com/office/powerpoint/2010/main" val="187445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227" name="Rectangle 3"/>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a:lstStyle/>
          <a:p>
            <a:pPr defTabSz="912813" eaLnBrk="1" hangingPunct="1"/>
            <a:r>
              <a:rPr lang="nl-NL" dirty="0">
                <a:latin typeface="Tahoma" charset="0"/>
                <a:cs typeface="ＭＳ Ｐゴシック" charset="0"/>
              </a:rPr>
              <a:t>Wat is een succesvol project?</a:t>
            </a:r>
          </a:p>
        </p:txBody>
      </p:sp>
      <p:sp>
        <p:nvSpPr>
          <p:cNvPr id="17411" name="Rectangle 2"/>
          <p:cNvSpPr>
            <a:spLocks noGrp="1" noChangeArrowheads="1"/>
          </p:cNvSpPr>
          <p:nvPr>
            <p:ph idx="1"/>
          </p:nvPr>
        </p:nvSpPr>
        <p:spPr>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buFontTx/>
              <a:buChar char="•"/>
            </a:pPr>
            <a:endParaRPr lang="nl-NL" dirty="0">
              <a:latin typeface="Tahoma" charset="0"/>
            </a:endParaRPr>
          </a:p>
          <a:p>
            <a:pPr eaLnBrk="1" hangingPunct="1">
              <a:buFontTx/>
              <a:buChar char="•"/>
            </a:pPr>
            <a:r>
              <a:rPr lang="nl-NL" dirty="0">
                <a:latin typeface="Tahoma" charset="0"/>
              </a:rPr>
              <a:t>Als alle betrokken partijen op het eind van het project tevreden zijn.</a:t>
            </a:r>
          </a:p>
        </p:txBody>
      </p:sp>
      <p:sp>
        <p:nvSpPr>
          <p:cNvPr id="2" name="Tekstvak 1"/>
          <p:cNvSpPr txBox="1"/>
          <p:nvPr/>
        </p:nvSpPr>
        <p:spPr>
          <a:xfrm>
            <a:off x="827584" y="2641476"/>
            <a:ext cx="3816350" cy="1948226"/>
          </a:xfrm>
          <a:prstGeom prst="rect">
            <a:avLst/>
          </a:prstGeom>
          <a:noFill/>
        </p:spPr>
        <p:txBody>
          <a:bodyPr>
            <a:spAutoFit/>
          </a:bodyPr>
          <a:lstStyle/>
          <a:p>
            <a:pPr marL="342900" algn="l" eaLnBrk="1" hangingPunct="1">
              <a:buClrTx/>
              <a:buFontTx/>
              <a:buChar char="•"/>
              <a:defRPr/>
            </a:pPr>
            <a:r>
              <a:rPr lang="nl-NL" sz="1800" dirty="0">
                <a:solidFill>
                  <a:srgbClr val="4B4B4B"/>
                </a:solidFill>
                <a:latin typeface="Tahoma" pitchFamily="34" charset="0"/>
                <a:ea typeface="+mn-ea"/>
              </a:rPr>
              <a:t>   Betrokken partijen zijn</a:t>
            </a:r>
          </a:p>
          <a:p>
            <a:pPr marL="1085850" lvl="1" indent="-342900" algn="l" eaLnBrk="1" hangingPunct="1">
              <a:buClrTx/>
              <a:buFont typeface="Arial" pitchFamily="34" charset="0"/>
              <a:buChar char="•"/>
              <a:defRPr/>
            </a:pPr>
            <a:r>
              <a:rPr lang="nl-NL" sz="1800" dirty="0">
                <a:solidFill>
                  <a:srgbClr val="4B4B4B"/>
                </a:solidFill>
                <a:latin typeface="Tahoma" pitchFamily="34" charset="0"/>
                <a:ea typeface="+mn-ea"/>
              </a:rPr>
              <a:t>Opdrachtgever</a:t>
            </a:r>
          </a:p>
          <a:p>
            <a:pPr marL="1085850" lvl="1" indent="-342900" algn="l" eaLnBrk="1" hangingPunct="1">
              <a:buClrTx/>
              <a:buFont typeface="Arial" pitchFamily="34" charset="0"/>
              <a:buChar char="•"/>
              <a:defRPr/>
            </a:pPr>
            <a:r>
              <a:rPr lang="nl-NL" sz="1800" dirty="0">
                <a:solidFill>
                  <a:srgbClr val="4B4B4B"/>
                </a:solidFill>
                <a:latin typeface="Tahoma" pitchFamily="34" charset="0"/>
                <a:ea typeface="+mn-ea"/>
              </a:rPr>
              <a:t>Gebruikers</a:t>
            </a:r>
          </a:p>
          <a:p>
            <a:pPr marL="1085850" lvl="1" indent="-342900" algn="l" eaLnBrk="1" hangingPunct="1">
              <a:buClrTx/>
              <a:buFont typeface="Arial" pitchFamily="34" charset="0"/>
              <a:buChar char="•"/>
              <a:defRPr/>
            </a:pPr>
            <a:r>
              <a:rPr lang="nl-NL" sz="1800" dirty="0">
                <a:solidFill>
                  <a:srgbClr val="4B4B4B"/>
                </a:solidFill>
                <a:latin typeface="Tahoma" pitchFamily="34" charset="0"/>
                <a:ea typeface="+mn-ea"/>
              </a:rPr>
              <a:t>Leveranciers</a:t>
            </a:r>
          </a:p>
          <a:p>
            <a:pPr marL="1085850" lvl="1" indent="-342900" algn="l" eaLnBrk="1" hangingPunct="1">
              <a:buClrTx/>
              <a:buFont typeface="Arial" pitchFamily="34" charset="0"/>
              <a:buChar char="•"/>
              <a:defRPr/>
            </a:pPr>
            <a:r>
              <a:rPr lang="nl-NL" sz="1800" dirty="0">
                <a:solidFill>
                  <a:srgbClr val="4B4B4B"/>
                </a:solidFill>
                <a:latin typeface="Tahoma" pitchFamily="34" charset="0"/>
                <a:ea typeface="+mn-ea"/>
              </a:rPr>
              <a:t>Uitvoerenden</a:t>
            </a:r>
          </a:p>
          <a:p>
            <a:pPr algn="l">
              <a:buClrTx/>
              <a:buFont typeface="Wingdings" pitchFamily="2" charset="2"/>
              <a:buChar char=""/>
              <a:defRPr/>
            </a:pPr>
            <a:endParaRPr lang="nl-NL" sz="1800" dirty="0">
              <a:solidFill>
                <a:srgbClr val="4B4B4B"/>
              </a:solidFill>
              <a:latin typeface="Tahoma" pitchFamily="34" charset="0"/>
              <a:ea typeface="+mn-ea"/>
            </a:endParaRPr>
          </a:p>
        </p:txBody>
      </p:sp>
      <p:sp>
        <p:nvSpPr>
          <p:cNvPr id="3" name="Slide Number Placeholder 2">
            <a:extLst>
              <a:ext uri="{FF2B5EF4-FFF2-40B4-BE49-F238E27FC236}">
                <a16:creationId xmlns:a16="http://schemas.microsoft.com/office/drawing/2014/main" id="{9781A5DF-7D06-2948-96BD-7CE39D7EDE93}"/>
              </a:ext>
            </a:extLst>
          </p:cNvPr>
          <p:cNvSpPr>
            <a:spLocks noGrp="1"/>
          </p:cNvSpPr>
          <p:nvPr>
            <p:ph type="sldNum" sz="quarter" idx="4"/>
          </p:nvPr>
        </p:nvSpPr>
        <p:spPr/>
        <p:txBody>
          <a:bodyPr/>
          <a:lstStyle/>
          <a:p>
            <a:fld id="{8375054B-0626-094F-AF93-178AFB032A1C}" type="slidenum">
              <a:rPr lang="nl-NL" smtClean="0"/>
              <a:pPr/>
              <a:t>16</a:t>
            </a:fld>
            <a:endParaRPr lang="nl-NL"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2"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Rectangle 2"/>
          <p:cNvSpPr>
            <a:spLocks noGrp="1" noChangeArrowheads="1"/>
          </p:cNvSpPr>
          <p:nvPr>
            <p:ph type="title" idx="4294967295"/>
          </p:nvPr>
        </p:nvSpPr>
        <p:spPr>
          <a:xfrm>
            <a:off x="755576" y="337220"/>
            <a:ext cx="6840538"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IPMA </a:t>
            </a:r>
            <a:r>
              <a:rPr lang="nl-NL" dirty="0">
                <a:effectLst/>
                <a:latin typeface="Tahoma" charset="0"/>
              </a:rPr>
              <a:t>Gedragscompetenties</a:t>
            </a:r>
            <a:endParaRPr lang="nl" dirty="0">
              <a:effectLst/>
              <a:latin typeface="Tahoma" charset="0"/>
            </a:endParaRPr>
          </a:p>
        </p:txBody>
      </p:sp>
      <p:sp>
        <p:nvSpPr>
          <p:cNvPr id="415748" name="Rectangle 3"/>
          <p:cNvSpPr>
            <a:spLocks noGrp="1" noChangeArrowheads="1"/>
          </p:cNvSpPr>
          <p:nvPr>
            <p:ph type="body" idx="4294967295"/>
          </p:nvPr>
        </p:nvSpPr>
        <p:spPr>
          <a:xfrm>
            <a:off x="2051720" y="1201316"/>
            <a:ext cx="6934200" cy="4081198"/>
          </a:xfrm>
          <a:noFill/>
        </p:spPr>
        <p:txBody>
          <a:bodyPr/>
          <a:lstStyle/>
          <a:p>
            <a:pPr marL="723900" indent="-723900" eaLnBrk="1" hangingPunct="1"/>
            <a:r>
              <a:rPr lang="nl-NL" sz="1600" dirty="0">
                <a:latin typeface="Tahoma" charset="0"/>
              </a:rPr>
              <a:t>Handboek					     Examensyllabus</a:t>
            </a:r>
          </a:p>
          <a:p>
            <a:pPr marL="723900" indent="-723900" eaLnBrk="1" hangingPunct="1"/>
            <a:r>
              <a:rPr lang="nl-NL" sz="1600" dirty="0">
                <a:latin typeface="Tahoma" charset="0"/>
              </a:rPr>
              <a:t>07.01	Zelfreflectie en zelfmanagement		        	G1</a:t>
            </a:r>
          </a:p>
          <a:p>
            <a:pPr marL="723900" indent="-723900" eaLnBrk="1" hangingPunct="1"/>
            <a:r>
              <a:rPr lang="nl-NL" sz="1600" dirty="0">
                <a:latin typeface="Tahoma" charset="0"/>
              </a:rPr>
              <a:t>07.02	Persoonlijke integriteit en betrouwbaarheid	G2</a:t>
            </a:r>
          </a:p>
          <a:p>
            <a:pPr marL="723900" indent="-723900" eaLnBrk="1" hangingPunct="1"/>
            <a:r>
              <a:rPr lang="nl-NL" sz="1600" dirty="0">
                <a:latin typeface="Tahoma" charset="0"/>
              </a:rPr>
              <a:t>07.03	Persoonlijke communicatie	        		G3</a:t>
            </a:r>
          </a:p>
          <a:p>
            <a:pPr marL="723900" indent="-723900" eaLnBrk="1" hangingPunct="1"/>
            <a:endParaRPr lang="nl-NL" sz="1600" dirty="0">
              <a:latin typeface="Tahoma" charset="0"/>
            </a:endParaRPr>
          </a:p>
          <a:p>
            <a:pPr marL="723900" indent="-723900" eaLnBrk="1" hangingPunct="1"/>
            <a:r>
              <a:rPr lang="nl-NL" sz="1600" dirty="0">
                <a:latin typeface="Tahoma" charset="0"/>
              </a:rPr>
              <a:t>08.01	Relaties en betrokkenheid	        		G4</a:t>
            </a:r>
          </a:p>
          <a:p>
            <a:pPr marL="723900" indent="-723900" eaLnBrk="1" hangingPunct="1"/>
            <a:r>
              <a:rPr lang="nl-NL" sz="1600" dirty="0">
                <a:latin typeface="Tahoma" charset="0"/>
              </a:rPr>
              <a:t>08.02	Leiderschap	   				G5</a:t>
            </a:r>
          </a:p>
          <a:p>
            <a:pPr marL="723900" indent="-723900" eaLnBrk="1" hangingPunct="1"/>
            <a:r>
              <a:rPr lang="nl-NL" sz="1600" dirty="0">
                <a:latin typeface="Tahoma" charset="0"/>
              </a:rPr>
              <a:t>08.03	Teamwerk 					G6</a:t>
            </a:r>
          </a:p>
          <a:p>
            <a:pPr marL="723900" indent="-723900" eaLnBrk="1" hangingPunct="1"/>
            <a:r>
              <a:rPr lang="nl-NL" sz="1600" dirty="0">
                <a:latin typeface="Tahoma" charset="0"/>
              </a:rPr>
              <a:t>08.04 	Vindingrijkheid				G8</a:t>
            </a:r>
          </a:p>
          <a:p>
            <a:pPr marL="723900" indent="-723900" eaLnBrk="1" hangingPunct="1"/>
            <a:r>
              <a:rPr lang="nl-NL" sz="1600" dirty="0">
                <a:latin typeface="Tahoma" charset="0"/>
              </a:rPr>
              <a:t>08.05	Resultaatoriëntatie				G10</a:t>
            </a:r>
          </a:p>
          <a:p>
            <a:pPr marL="723900" indent="-723900" eaLnBrk="1" hangingPunct="1"/>
            <a:r>
              <a:rPr lang="nl-NL" sz="1600" dirty="0">
                <a:latin typeface="Tahoma" charset="0"/>
              </a:rPr>
              <a:t>08.06 	Onderhandelen				G9</a:t>
            </a:r>
          </a:p>
          <a:p>
            <a:pPr marL="723900" indent="-723900" eaLnBrk="1" hangingPunct="1"/>
            <a:r>
              <a:rPr lang="nl-NL" sz="1600" dirty="0">
                <a:latin typeface="Tahoma" charset="0"/>
              </a:rPr>
              <a:t>08.07	Conflicten en crises				G7</a:t>
            </a:r>
          </a:p>
          <a:p>
            <a:pPr marL="723900" indent="-723900" eaLnBrk="1" hangingPunct="1"/>
            <a:endParaRPr lang="nl-NL" sz="1600" dirty="0">
              <a:latin typeface="Tahoma" charset="0"/>
            </a:endParaRPr>
          </a:p>
        </p:txBody>
      </p:sp>
      <p:sp>
        <p:nvSpPr>
          <p:cNvPr id="2" name="Slide Number Placeholder 1">
            <a:extLst>
              <a:ext uri="{FF2B5EF4-FFF2-40B4-BE49-F238E27FC236}">
                <a16:creationId xmlns:a16="http://schemas.microsoft.com/office/drawing/2014/main" id="{C176F180-FBAF-5942-A09E-5E27C9C4AB1C}"/>
              </a:ext>
            </a:extLst>
          </p:cNvPr>
          <p:cNvSpPr>
            <a:spLocks noGrp="1"/>
          </p:cNvSpPr>
          <p:nvPr>
            <p:ph type="sldNum" sz="quarter" idx="4"/>
          </p:nvPr>
        </p:nvSpPr>
        <p:spPr/>
        <p:txBody>
          <a:bodyPr/>
          <a:lstStyle/>
          <a:p>
            <a:fld id="{8375054B-0626-094F-AF93-178AFB032A1C}" type="slidenum">
              <a:rPr lang="nl-NL" smtClean="0"/>
              <a:pPr/>
              <a:t>160</a:t>
            </a:fld>
            <a:endParaRPr lang="nl-NL" dirty="0"/>
          </a:p>
        </p:txBody>
      </p:sp>
      <p:pic>
        <p:nvPicPr>
          <p:cNvPr id="6" name="Picture 5">
            <a:extLst>
              <a:ext uri="{FF2B5EF4-FFF2-40B4-BE49-F238E27FC236}">
                <a16:creationId xmlns:a16="http://schemas.microsoft.com/office/drawing/2014/main" id="{78865FCF-6051-C94B-98D8-044C399765E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1474517"/>
            <a:ext cx="1388489" cy="1959047"/>
          </a:xfrm>
          <a:prstGeom prst="rect">
            <a:avLst/>
          </a:prstGeom>
        </p:spPr>
      </p:pic>
    </p:spTree>
    <p:extLst>
      <p:ext uri="{BB962C8B-B14F-4D97-AF65-F5344CB8AC3E}">
        <p14:creationId xmlns:p14="http://schemas.microsoft.com/office/powerpoint/2010/main" val="3790853423"/>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5378" name="Rectangle 2"/>
          <p:cNvSpPr>
            <a:spLocks noGrp="1" noChangeArrowheads="1"/>
          </p:cNvSpPr>
          <p:nvPr>
            <p:ph type="ctrTitle"/>
          </p:nvPr>
        </p:nvSpPr>
        <p:spPr>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rPr>
              <a:t>Aansturen van jezelf</a:t>
            </a:r>
            <a:br>
              <a:rPr lang="nl" sz="2800" dirty="0">
                <a:effectLst/>
              </a:rPr>
            </a:br>
            <a:br>
              <a:rPr lang="nl" sz="2800" dirty="0">
                <a:effectLst/>
              </a:rPr>
            </a:br>
            <a:br>
              <a:rPr lang="nl" sz="2800" dirty="0"/>
            </a:br>
            <a:r>
              <a:rPr lang="nl" sz="2800" b="0" dirty="0"/>
              <a:t>deel 7</a:t>
            </a:r>
            <a:endParaRPr lang="nl" sz="2800" b="0" dirty="0">
              <a:effectLst/>
            </a:endParaRPr>
          </a:p>
        </p:txBody>
      </p:sp>
      <p:sp>
        <p:nvSpPr>
          <p:cNvPr id="2" name="Subtitle 1">
            <a:extLst>
              <a:ext uri="{FF2B5EF4-FFF2-40B4-BE49-F238E27FC236}">
                <a16:creationId xmlns:a16="http://schemas.microsoft.com/office/drawing/2014/main" id="{EE3A659C-D146-B042-B320-484E71848F65}"/>
              </a:ext>
            </a:extLst>
          </p:cNvPr>
          <p:cNvSpPr>
            <a:spLocks noGrp="1"/>
          </p:cNvSpPr>
          <p:nvPr>
            <p:ph type="subTitle" idx="1"/>
          </p:nvPr>
        </p:nvSpPr>
        <p:spPr/>
        <p:txBody>
          <a:bodyPr/>
          <a:lstStyle/>
          <a:p>
            <a:endParaRPr lang="en-US"/>
          </a:p>
        </p:txBody>
      </p:sp>
      <p:sp>
        <p:nvSpPr>
          <p:cNvPr id="1367042"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r" eaLnBrk="1" hangingPunct="1">
              <a:lnSpc>
                <a:spcPct val="100000"/>
              </a:lnSpc>
              <a:spcAft>
                <a:spcPct val="0"/>
              </a:spcAft>
              <a:buClrTx/>
              <a:buFontTx/>
              <a:buNone/>
            </a:pPr>
            <a:fld id="{9FA81E17-56A2-42F3-8469-9F325182CB07}" type="slidenum">
              <a:rPr lang="nl-NL" sz="1400" b="0">
                <a:solidFill>
                  <a:schemeClr val="bg1"/>
                </a:solidFill>
                <a:latin typeface="Verdana" pitchFamily="34" charset="0"/>
              </a:rPr>
              <a:pPr algn="r" eaLnBrk="1" hangingPunct="1">
                <a:lnSpc>
                  <a:spcPct val="100000"/>
                </a:lnSpc>
                <a:spcAft>
                  <a:spcPct val="0"/>
                </a:spcAft>
                <a:buClrTx/>
                <a:buFontTx/>
                <a:buNone/>
              </a:pPr>
              <a:t>161</a:t>
            </a:fld>
            <a:endParaRPr lang="nl-NL" sz="1400" b="0">
              <a:solidFill>
                <a:schemeClr val="bg1"/>
              </a:solidFill>
              <a:latin typeface="Verdana" pitchFamily="34" charset="0"/>
            </a:endParaRPr>
          </a:p>
        </p:txBody>
      </p:sp>
      <p:sp>
        <p:nvSpPr>
          <p:cNvPr id="3" name="Slide Number Placeholder 2">
            <a:extLst>
              <a:ext uri="{FF2B5EF4-FFF2-40B4-BE49-F238E27FC236}">
                <a16:creationId xmlns:a16="http://schemas.microsoft.com/office/drawing/2014/main" id="{9831E475-99F4-7947-BD4F-8A5B6135CA49}"/>
              </a:ext>
            </a:extLst>
          </p:cNvPr>
          <p:cNvSpPr>
            <a:spLocks noGrp="1"/>
          </p:cNvSpPr>
          <p:nvPr>
            <p:ph type="sldNum" sz="quarter" idx="10"/>
          </p:nvPr>
        </p:nvSpPr>
        <p:spPr/>
        <p:txBody>
          <a:bodyPr/>
          <a:lstStyle/>
          <a:p>
            <a:fld id="{AC2621BF-E77D-E548-9EEE-B9174F378ACD}" type="slidenum">
              <a:rPr lang="nl-NL" smtClean="0"/>
              <a:pPr/>
              <a:t>161</a:t>
            </a:fld>
            <a:endParaRPr lang="nl-NL" dirty="0"/>
          </a:p>
        </p:txBody>
      </p:sp>
    </p:spTree>
    <p:extLst>
      <p:ext uri="{BB962C8B-B14F-4D97-AF65-F5344CB8AC3E}">
        <p14:creationId xmlns:p14="http://schemas.microsoft.com/office/powerpoint/2010/main" val="1018446212"/>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2"/>
          <p:cNvSpPr>
            <a:spLocks noGrp="1" noChangeArrowheads="1"/>
          </p:cNvSpPr>
          <p:nvPr>
            <p:ph type="ctrTitle"/>
          </p:nvPr>
        </p:nvSpPr>
        <p:spPr>
          <a:noFill/>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7.01 Zelfreflectie en zelfmanagement</a:t>
            </a:r>
          </a:p>
        </p:txBody>
      </p:sp>
      <p:sp>
        <p:nvSpPr>
          <p:cNvPr id="233477" name="Rectangle 3"/>
          <p:cNvSpPr>
            <a:spLocks noGrp="1" noChangeArrowheads="1"/>
          </p:cNvSpPr>
          <p:nvPr>
            <p:ph type="subTitle" idx="1"/>
          </p:nvPr>
        </p:nvSpPr>
        <p:spPr>
          <a:extLst>
            <a:ext uri="{909E8E84-426E-40DD-AFC4-6F175D3DCCD1}">
              <a14:hiddenFill xmlns:a14="http://schemas.microsoft.com/office/drawing/2010/main">
                <a:solidFill>
                  <a:srgbClr val="99FF99"/>
                </a:solidFill>
              </a14:hiddenFill>
            </a:ext>
          </a:extLst>
        </p:spPr>
        <p:txBody>
          <a:bodyPr/>
          <a:lstStyle/>
          <a:p>
            <a:pPr marL="0" indent="0" algn="ctr" eaLnBrk="1" hangingPunct="1"/>
            <a:r>
              <a:rPr lang="nl" dirty="0">
                <a:latin typeface="Tahoma" charset="0"/>
              </a:rPr>
              <a:t>De competentie om eigen gevoelens, overtuigingen en waarden te kennen en te beheersen, teneinde te komen tot een bewuste, systematische en gedisciplineerde manier van werken en het omgaan met concrete situaties, veranderende eisen en stressvolle situaties (G1)</a:t>
            </a:r>
          </a:p>
        </p:txBody>
      </p:sp>
      <p:sp>
        <p:nvSpPr>
          <p:cNvPr id="233475"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AD2D577D-155A-2E41-85C1-244358BA2E8C}" type="slidenum">
              <a:rPr lang="nl-NL" sz="1400">
                <a:solidFill>
                  <a:schemeClr val="bg1"/>
                </a:solidFill>
                <a:latin typeface="Verdana" charset="0"/>
              </a:rPr>
              <a:pPr algn="r" eaLnBrk="1" hangingPunct="1">
                <a:lnSpc>
                  <a:spcPct val="100000"/>
                </a:lnSpc>
                <a:spcAft>
                  <a:spcPct val="0"/>
                </a:spcAft>
                <a:buClrTx/>
                <a:buFontTx/>
                <a:buNone/>
              </a:pPr>
              <a:t>162</a:t>
            </a:fld>
            <a:endParaRPr lang="nl-NL" sz="1400">
              <a:solidFill>
                <a:schemeClr val="bg1"/>
              </a:solidFill>
              <a:latin typeface="Verdana" charset="0"/>
            </a:endParaRPr>
          </a:p>
        </p:txBody>
      </p:sp>
      <p:sp>
        <p:nvSpPr>
          <p:cNvPr id="2" name="Slide Number Placeholder 1">
            <a:extLst>
              <a:ext uri="{FF2B5EF4-FFF2-40B4-BE49-F238E27FC236}">
                <a16:creationId xmlns:a16="http://schemas.microsoft.com/office/drawing/2014/main" id="{8AD4D82D-A323-5E4F-AF08-DF37CCC56546}"/>
              </a:ext>
            </a:extLst>
          </p:cNvPr>
          <p:cNvSpPr>
            <a:spLocks noGrp="1"/>
          </p:cNvSpPr>
          <p:nvPr>
            <p:ph type="sldNum" sz="quarter" idx="10"/>
          </p:nvPr>
        </p:nvSpPr>
        <p:spPr/>
        <p:txBody>
          <a:bodyPr/>
          <a:lstStyle/>
          <a:p>
            <a:fld id="{AC2621BF-E77D-E548-9EEE-B9174F378ACD}" type="slidenum">
              <a:rPr lang="nl-NL" smtClean="0"/>
              <a:pPr/>
              <a:t>162</a:t>
            </a:fld>
            <a:endParaRPr lang="nl-NL" dirty="0"/>
          </a:p>
        </p:txBody>
      </p:sp>
    </p:spTree>
    <p:extLst>
      <p:ext uri="{BB962C8B-B14F-4D97-AF65-F5344CB8AC3E}">
        <p14:creationId xmlns:p14="http://schemas.microsoft.com/office/powerpoint/2010/main" val="2608882535"/>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ep 33"/>
          <p:cNvGrpSpPr/>
          <p:nvPr/>
        </p:nvGrpSpPr>
        <p:grpSpPr>
          <a:xfrm>
            <a:off x="1102707" y="1345332"/>
            <a:ext cx="6781661" cy="3321036"/>
            <a:chOff x="192844" y="475514"/>
            <a:chExt cx="8411406" cy="5882424"/>
          </a:xfrm>
        </p:grpSpPr>
        <p:sp>
          <p:nvSpPr>
            <p:cNvPr id="19" name="Rechthoek 18"/>
            <p:cNvSpPr/>
            <p:nvPr/>
          </p:nvSpPr>
          <p:spPr bwMode="auto">
            <a:xfrm>
              <a:off x="971550" y="1123950"/>
              <a:ext cx="3829050" cy="261937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r>
                <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rPr>
                <a:t>vrije activiteit of ‘de arena’</a:t>
              </a:r>
            </a:p>
            <a:p>
              <a:pPr algn="ctr">
                <a:buNone/>
                <a:defRPr/>
              </a:pPr>
              <a:endPar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algn="ctr">
                <a:buNone/>
                <a:defRPr/>
              </a:pPr>
              <a:endPar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algn="ctr">
                <a:buNone/>
                <a:defRPr/>
              </a:pPr>
              <a:endPar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algn="ctr">
                <a:buNone/>
                <a:defRPr/>
              </a:pPr>
              <a:r>
                <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rPr>
                <a:t>zichtbaar voor jezelf en de ander</a:t>
              </a:r>
            </a:p>
          </p:txBody>
        </p:sp>
        <p:sp>
          <p:nvSpPr>
            <p:cNvPr id="20" name="Rechthoek 19"/>
            <p:cNvSpPr/>
            <p:nvPr/>
          </p:nvSpPr>
          <p:spPr bwMode="auto">
            <a:xfrm>
              <a:off x="971550" y="3743325"/>
              <a:ext cx="3829050" cy="26146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r>
                <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rPr>
                <a:t>façade</a:t>
              </a:r>
            </a:p>
            <a:p>
              <a:pPr algn="ctr">
                <a:buNone/>
                <a:defRPr/>
              </a:pPr>
              <a:endPar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algn="ctr">
                <a:buNone/>
                <a:defRPr/>
              </a:pPr>
              <a:r>
                <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rPr>
                <a:t>zichtbaar voor jezelf,</a:t>
              </a:r>
            </a:p>
            <a:p>
              <a:pPr algn="ctr">
                <a:buNone/>
                <a:defRPr/>
              </a:pPr>
              <a:r>
                <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rPr>
                <a:t>verborgen voor de ander</a:t>
              </a:r>
            </a:p>
            <a:p>
              <a:pPr algn="ctr">
                <a:buNone/>
                <a:defRPr/>
              </a:pPr>
              <a:endPar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hthoek 20"/>
            <p:cNvSpPr/>
            <p:nvPr/>
          </p:nvSpPr>
          <p:spPr bwMode="auto">
            <a:xfrm>
              <a:off x="4800600" y="1123950"/>
              <a:ext cx="3803650" cy="26193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r>
                <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rPr>
                <a:t>blinde vlek</a:t>
              </a:r>
            </a:p>
            <a:p>
              <a:pPr algn="ctr">
                <a:buNone/>
                <a:defRPr/>
              </a:pPr>
              <a:endPar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algn="ctr">
                <a:buNone/>
                <a:defRPr/>
              </a:pPr>
              <a:r>
                <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rPr>
                <a:t>zichtbaar voor de ander,</a:t>
              </a:r>
            </a:p>
            <a:p>
              <a:pPr algn="ctr">
                <a:buNone/>
                <a:defRPr/>
              </a:pPr>
              <a:r>
                <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rPr>
                <a:t>verborgen voor jezelf</a:t>
              </a:r>
            </a:p>
            <a:p>
              <a:pPr algn="ctr">
                <a:buNone/>
                <a:defRPr/>
              </a:pPr>
              <a:endPar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Rechthoek 21"/>
            <p:cNvSpPr/>
            <p:nvPr/>
          </p:nvSpPr>
          <p:spPr bwMode="auto">
            <a:xfrm>
              <a:off x="4800600" y="3743325"/>
              <a:ext cx="3803650" cy="261461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r>
                <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rPr>
                <a:t>onbekende activiteit</a:t>
              </a:r>
            </a:p>
            <a:p>
              <a:pPr algn="ctr">
                <a:buNone/>
                <a:defRPr/>
              </a:pPr>
              <a:endPar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algn="ctr">
                <a:buNone/>
                <a:defRPr/>
              </a:pPr>
              <a:r>
                <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rPr>
                <a:t>een black box van waaruit van alles kan gebeuren, maar waar we ons (nog)</a:t>
              </a:r>
            </a:p>
            <a:p>
              <a:pPr algn="ctr">
                <a:buNone/>
                <a:defRPr/>
              </a:pPr>
              <a:r>
                <a:rPr lang="nl-NL" sz="1400" dirty="0">
                  <a:solidFill>
                    <a:srgbClr val="333333"/>
                  </a:solidFill>
                  <a:latin typeface="Verdana" panose="020B0604030504040204" pitchFamily="34" charset="0"/>
                  <a:ea typeface="Verdana" panose="020B0604030504040204" pitchFamily="34" charset="0"/>
                  <a:cs typeface="Verdana" panose="020B0604030504040204" pitchFamily="34" charset="0"/>
                </a:rPr>
                <a:t>niet bewust van zijn</a:t>
              </a:r>
            </a:p>
          </p:txBody>
        </p:sp>
        <p:cxnSp>
          <p:nvCxnSpPr>
            <p:cNvPr id="23" name="Rechte verbindingslijn met pijl 22"/>
            <p:cNvCxnSpPr/>
            <p:nvPr/>
          </p:nvCxnSpPr>
          <p:spPr>
            <a:xfrm flipH="1">
              <a:off x="2778125" y="916806"/>
              <a:ext cx="43148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kstvak 11"/>
            <p:cNvSpPr txBox="1">
              <a:spLocks noChangeArrowheads="1"/>
            </p:cNvSpPr>
            <p:nvPr/>
          </p:nvSpPr>
          <p:spPr bwMode="auto">
            <a:xfrm>
              <a:off x="3263729" y="475514"/>
              <a:ext cx="3040403" cy="52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r>
                <a:rPr lang="nl-NL" altLang="nl-NL" sz="1400" dirty="0">
                  <a:solidFill>
                    <a:srgbClr val="333333"/>
                  </a:solidFill>
                  <a:latin typeface="Verdana" pitchFamily="34" charset="0"/>
                </a:rPr>
                <a:t>openstaan voor feedback</a:t>
              </a:r>
            </a:p>
          </p:txBody>
        </p:sp>
        <p:cxnSp>
          <p:nvCxnSpPr>
            <p:cNvPr id="25" name="Rechte verbindingslijn met pijl 24"/>
            <p:cNvCxnSpPr/>
            <p:nvPr/>
          </p:nvCxnSpPr>
          <p:spPr>
            <a:xfrm flipV="1">
              <a:off x="755650" y="1735138"/>
              <a:ext cx="0" cy="38544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Rechte verbindingslijn met pijl 25"/>
            <p:cNvCxnSpPr/>
            <p:nvPr/>
          </p:nvCxnSpPr>
          <p:spPr>
            <a:xfrm flipH="1" flipV="1">
              <a:off x="4141788" y="3198813"/>
              <a:ext cx="1222375" cy="10937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Vrije vorm 26"/>
            <p:cNvSpPr/>
            <p:nvPr/>
          </p:nvSpPr>
          <p:spPr>
            <a:xfrm>
              <a:off x="2124075" y="2133600"/>
              <a:ext cx="576263" cy="454025"/>
            </a:xfrm>
            <a:custGeom>
              <a:avLst/>
              <a:gdLst>
                <a:gd name="connsiteX0" fmla="*/ 363081 w 762315"/>
                <a:gd name="connsiteY0" fmla="*/ 653035 h 700660"/>
                <a:gd name="connsiteX1" fmla="*/ 10656 w 762315"/>
                <a:gd name="connsiteY1" fmla="*/ 262510 h 700660"/>
                <a:gd name="connsiteX2" fmla="*/ 725031 w 762315"/>
                <a:gd name="connsiteY2" fmla="*/ 14860 h 700660"/>
                <a:gd name="connsiteX3" fmla="*/ 667881 w 762315"/>
                <a:gd name="connsiteY3" fmla="*/ 700660 h 700660"/>
                <a:gd name="connsiteX4" fmla="*/ 667881 w 762315"/>
                <a:gd name="connsiteY4" fmla="*/ 700660 h 700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315" h="700660">
                  <a:moveTo>
                    <a:pt x="363081" y="653035"/>
                  </a:moveTo>
                  <a:cubicBezTo>
                    <a:pt x="156706" y="510953"/>
                    <a:pt x="-49669" y="368872"/>
                    <a:pt x="10656" y="262510"/>
                  </a:cubicBezTo>
                  <a:cubicBezTo>
                    <a:pt x="70981" y="156148"/>
                    <a:pt x="615494" y="-58165"/>
                    <a:pt x="725031" y="14860"/>
                  </a:cubicBezTo>
                  <a:cubicBezTo>
                    <a:pt x="834568" y="87885"/>
                    <a:pt x="667881" y="700660"/>
                    <a:pt x="667881" y="700660"/>
                  </a:cubicBezTo>
                  <a:lnTo>
                    <a:pt x="667881" y="700660"/>
                  </a:lnTo>
                </a:path>
              </a:pathLst>
            </a:custGeom>
          </p:spPr>
          <p:style>
            <a:lnRef idx="3">
              <a:schemeClr val="dk1"/>
            </a:lnRef>
            <a:fillRef idx="0">
              <a:schemeClr val="dk1"/>
            </a:fillRef>
            <a:effectRef idx="2">
              <a:schemeClr val="dk1"/>
            </a:effectRef>
            <a:fontRef idx="minor">
              <a:schemeClr val="tx1"/>
            </a:fontRef>
          </p:style>
          <p:txBody>
            <a:bodyPr anchor="ctr"/>
            <a:lstStyle/>
            <a:p>
              <a:pPr algn="ctr">
                <a:buNone/>
                <a:defRPr/>
              </a:pPr>
              <a:endParaRPr lang="nl-NL" sz="140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8" name="Rechte verbindingslijn 27"/>
            <p:cNvCxnSpPr>
              <a:stCxn id="27" idx="3"/>
            </p:cNvCxnSpPr>
            <p:nvPr/>
          </p:nvCxnSpPr>
          <p:spPr>
            <a:xfrm flipH="1" flipV="1">
              <a:off x="2568575" y="2435225"/>
              <a:ext cx="60325" cy="152400"/>
            </a:xfrm>
            <a:prstGeom prst="line">
              <a:avLst/>
            </a:prstGeom>
          </p:spPr>
          <p:style>
            <a:lnRef idx="3">
              <a:schemeClr val="dk1"/>
            </a:lnRef>
            <a:fillRef idx="0">
              <a:schemeClr val="dk1"/>
            </a:fillRef>
            <a:effectRef idx="2">
              <a:schemeClr val="dk1"/>
            </a:effectRef>
            <a:fontRef idx="minor">
              <a:schemeClr val="tx1"/>
            </a:fontRef>
          </p:style>
        </p:cxnSp>
        <p:cxnSp>
          <p:nvCxnSpPr>
            <p:cNvPr id="29" name="Rechte verbindingslijn 28"/>
            <p:cNvCxnSpPr>
              <a:stCxn id="27" idx="3"/>
            </p:cNvCxnSpPr>
            <p:nvPr/>
          </p:nvCxnSpPr>
          <p:spPr>
            <a:xfrm flipV="1">
              <a:off x="2628900" y="2435225"/>
              <a:ext cx="77788" cy="152400"/>
            </a:xfrm>
            <a:prstGeom prst="line">
              <a:avLst/>
            </a:prstGeom>
          </p:spPr>
          <p:style>
            <a:lnRef idx="3">
              <a:schemeClr val="dk1"/>
            </a:lnRef>
            <a:fillRef idx="0">
              <a:schemeClr val="dk1"/>
            </a:fillRef>
            <a:effectRef idx="2">
              <a:schemeClr val="dk1"/>
            </a:effectRef>
            <a:fontRef idx="minor">
              <a:schemeClr val="tx1"/>
            </a:fontRef>
          </p:style>
        </p:cxnSp>
        <p:sp>
          <p:nvSpPr>
            <p:cNvPr id="30" name="Tekstvak 40"/>
            <p:cNvSpPr txBox="1">
              <a:spLocks noChangeArrowheads="1"/>
            </p:cNvSpPr>
            <p:nvPr/>
          </p:nvSpPr>
          <p:spPr bwMode="auto">
            <a:xfrm>
              <a:off x="2733367" y="1989139"/>
              <a:ext cx="1750042" cy="96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r>
                <a:rPr lang="nl-NL" altLang="nl-NL" sz="1400" i="1">
                  <a:solidFill>
                    <a:srgbClr val="333333"/>
                  </a:solidFill>
                  <a:latin typeface="Verdana" pitchFamily="34" charset="0"/>
                </a:rPr>
                <a:t>bespreekbaar</a:t>
              </a:r>
            </a:p>
            <a:p>
              <a:pPr eaLnBrk="1" hangingPunct="1">
                <a:spcBef>
                  <a:spcPct val="0"/>
                </a:spcBef>
                <a:buNone/>
              </a:pPr>
              <a:r>
                <a:rPr lang="nl-NL" altLang="nl-NL" sz="1400" i="1">
                  <a:solidFill>
                    <a:srgbClr val="333333"/>
                  </a:solidFill>
                  <a:latin typeface="Verdana" pitchFamily="34" charset="0"/>
                </a:rPr>
                <a:t>maken</a:t>
              </a:r>
            </a:p>
          </p:txBody>
        </p:sp>
        <p:sp>
          <p:nvSpPr>
            <p:cNvPr id="31" name="Tekstvak 26"/>
            <p:cNvSpPr txBox="1">
              <a:spLocks noChangeArrowheads="1"/>
            </p:cNvSpPr>
            <p:nvPr/>
          </p:nvSpPr>
          <p:spPr bwMode="auto">
            <a:xfrm rot="2477135">
              <a:off x="4213225" y="3165341"/>
              <a:ext cx="1422400" cy="130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50000"/>
                </a:lnSpc>
                <a:spcBef>
                  <a:spcPct val="0"/>
                </a:spcBef>
                <a:buNone/>
              </a:pPr>
              <a:r>
                <a:rPr lang="nl-NL" altLang="nl-NL" sz="1400" i="1">
                  <a:solidFill>
                    <a:srgbClr val="333333"/>
                  </a:solidFill>
                  <a:latin typeface="Verdana" pitchFamily="34" charset="0"/>
                </a:rPr>
                <a:t>Bewust  worden</a:t>
              </a:r>
            </a:p>
          </p:txBody>
        </p:sp>
        <p:sp>
          <p:nvSpPr>
            <p:cNvPr id="32" name="Tekstvak 1"/>
            <p:cNvSpPr txBox="1">
              <a:spLocks noChangeArrowheads="1"/>
            </p:cNvSpPr>
            <p:nvPr/>
          </p:nvSpPr>
          <p:spPr bwMode="auto">
            <a:xfrm>
              <a:off x="5106725" y="2251075"/>
              <a:ext cx="229124" cy="52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endParaRPr lang="nl-NL" altLang="nl-NL" sz="1400">
                <a:solidFill>
                  <a:srgbClr val="333333"/>
                </a:solidFill>
                <a:latin typeface="Verdana" pitchFamily="34" charset="0"/>
              </a:endParaRPr>
            </a:p>
          </p:txBody>
        </p:sp>
        <p:sp>
          <p:nvSpPr>
            <p:cNvPr id="33" name="Tekstvak 11"/>
            <p:cNvSpPr txBox="1">
              <a:spLocks noChangeArrowheads="1"/>
            </p:cNvSpPr>
            <p:nvPr/>
          </p:nvSpPr>
          <p:spPr bwMode="auto">
            <a:xfrm rot="16200000">
              <a:off x="-1089257" y="3635336"/>
              <a:ext cx="2932582" cy="36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r>
                <a:rPr lang="nl-NL" altLang="nl-NL" sz="1400">
                  <a:solidFill>
                    <a:srgbClr val="333333"/>
                  </a:solidFill>
                  <a:latin typeface="Verdana" pitchFamily="34" charset="0"/>
                </a:rPr>
                <a:t>Zelfontwikkeling</a:t>
              </a:r>
            </a:p>
          </p:txBody>
        </p:sp>
      </p:grpSp>
      <p:sp>
        <p:nvSpPr>
          <p:cNvPr id="35" name="Rectangle 1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err="1">
                <a:effectLst/>
                <a:latin typeface="Tahoma" charset="0"/>
              </a:rPr>
              <a:t>Johari</a:t>
            </a:r>
            <a:r>
              <a:rPr lang="nl-NL" dirty="0">
                <a:effectLst/>
                <a:latin typeface="Tahoma" charset="0"/>
              </a:rPr>
              <a:t>-diagram</a:t>
            </a:r>
          </a:p>
        </p:txBody>
      </p:sp>
      <p:sp>
        <p:nvSpPr>
          <p:cNvPr id="2" name="Tekstvak 1"/>
          <p:cNvSpPr txBox="1"/>
          <p:nvPr/>
        </p:nvSpPr>
        <p:spPr>
          <a:xfrm>
            <a:off x="1251208" y="4906395"/>
            <a:ext cx="6993201" cy="297004"/>
          </a:xfrm>
          <a:prstGeom prst="rect">
            <a:avLst/>
          </a:prstGeom>
          <a:noFill/>
        </p:spPr>
        <p:txBody>
          <a:bodyPr wrap="square" rtlCol="0">
            <a:spAutoFit/>
          </a:bodyPr>
          <a:lstStyle/>
          <a:p>
            <a:pPr>
              <a:buNone/>
            </a:pPr>
            <a:r>
              <a:rPr lang="nl-NL" sz="1400" dirty="0">
                <a:solidFill>
                  <a:srgbClr val="333333"/>
                </a:solidFill>
              </a:rPr>
              <a:t>Om situaties bespreekbaar te maken moeten ze in de vrije ruimte komen</a:t>
            </a:r>
          </a:p>
        </p:txBody>
      </p:sp>
      <p:sp>
        <p:nvSpPr>
          <p:cNvPr id="3" name="Slide Number Placeholder 2">
            <a:extLst>
              <a:ext uri="{FF2B5EF4-FFF2-40B4-BE49-F238E27FC236}">
                <a16:creationId xmlns:a16="http://schemas.microsoft.com/office/drawing/2014/main" id="{4DD4CCDA-AEE8-FE4B-B3C0-B4A72811DA17}"/>
              </a:ext>
            </a:extLst>
          </p:cNvPr>
          <p:cNvSpPr>
            <a:spLocks noGrp="1"/>
          </p:cNvSpPr>
          <p:nvPr>
            <p:ph type="sldNum" sz="quarter" idx="4"/>
          </p:nvPr>
        </p:nvSpPr>
        <p:spPr/>
        <p:txBody>
          <a:bodyPr/>
          <a:lstStyle/>
          <a:p>
            <a:fld id="{8375054B-0626-094F-AF93-178AFB032A1C}" type="slidenum">
              <a:rPr lang="nl-NL" smtClean="0"/>
              <a:pPr/>
              <a:t>163</a:t>
            </a:fld>
            <a:endParaRPr lang="nl-NL" dirty="0"/>
          </a:p>
        </p:txBody>
      </p:sp>
    </p:spTree>
    <p:extLst>
      <p:ext uri="{BB962C8B-B14F-4D97-AF65-F5344CB8AC3E}">
        <p14:creationId xmlns:p14="http://schemas.microsoft.com/office/powerpoint/2010/main" val="39927040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7" name="Line 6"/>
          <p:cNvSpPr>
            <a:spLocks noChangeShapeType="1"/>
          </p:cNvSpPr>
          <p:nvPr/>
        </p:nvSpPr>
        <p:spPr bwMode="auto">
          <a:xfrm>
            <a:off x="4197425" y="2160336"/>
            <a:ext cx="1202861"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4">
                  <a:lumMod val="50000"/>
                </a:schemeClr>
              </a:solidFill>
            </a:endParaRPr>
          </a:p>
        </p:txBody>
      </p:sp>
      <p:sp>
        <p:nvSpPr>
          <p:cNvPr id="337938" name="Line 7"/>
          <p:cNvSpPr>
            <a:spLocks noChangeShapeType="1"/>
          </p:cNvSpPr>
          <p:nvPr/>
        </p:nvSpPr>
        <p:spPr bwMode="auto">
          <a:xfrm>
            <a:off x="6302099" y="2712925"/>
            <a:ext cx="0" cy="616457"/>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4">
                  <a:lumMod val="50000"/>
                </a:schemeClr>
              </a:solidFill>
            </a:endParaRPr>
          </a:p>
        </p:txBody>
      </p:sp>
      <p:sp>
        <p:nvSpPr>
          <p:cNvPr id="337939" name="Line 8"/>
          <p:cNvSpPr>
            <a:spLocks noChangeShapeType="1"/>
          </p:cNvSpPr>
          <p:nvPr/>
        </p:nvSpPr>
        <p:spPr bwMode="auto">
          <a:xfrm flipH="1">
            <a:off x="4197425" y="3723418"/>
            <a:ext cx="1202861"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4">
                  <a:lumMod val="50000"/>
                </a:schemeClr>
              </a:solidFill>
            </a:endParaRPr>
          </a:p>
        </p:txBody>
      </p:sp>
      <p:sp>
        <p:nvSpPr>
          <p:cNvPr id="337940" name="Line 9"/>
          <p:cNvSpPr>
            <a:spLocks noChangeShapeType="1"/>
          </p:cNvSpPr>
          <p:nvPr/>
        </p:nvSpPr>
        <p:spPr bwMode="auto">
          <a:xfrm flipV="1">
            <a:off x="3234605" y="2650642"/>
            <a:ext cx="0" cy="599464"/>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4">
                  <a:lumMod val="50000"/>
                </a:schemeClr>
              </a:solidFill>
            </a:endParaRPr>
          </a:p>
        </p:txBody>
      </p:sp>
      <p:sp>
        <p:nvSpPr>
          <p:cNvPr id="337941" name="Line 10"/>
          <p:cNvSpPr>
            <a:spLocks noChangeShapeType="1"/>
          </p:cNvSpPr>
          <p:nvPr/>
        </p:nvSpPr>
        <p:spPr bwMode="auto">
          <a:xfrm flipV="1">
            <a:off x="4197425" y="2633649"/>
            <a:ext cx="1202861" cy="616457"/>
          </a:xfrm>
          <a:prstGeom prst="line">
            <a:avLst/>
          </a:prstGeom>
          <a:noFill/>
          <a:ln w="57150">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chemeClr val="accent4">
                  <a:lumMod val="50000"/>
                </a:schemeClr>
              </a:solidFill>
            </a:endParaRPr>
          </a:p>
        </p:txBody>
      </p:sp>
      <p:sp>
        <p:nvSpPr>
          <p:cNvPr id="337942" name="Line 11"/>
          <p:cNvSpPr>
            <a:spLocks noChangeShapeType="1"/>
          </p:cNvSpPr>
          <p:nvPr/>
        </p:nvSpPr>
        <p:spPr bwMode="auto">
          <a:xfrm flipH="1" flipV="1">
            <a:off x="4197425" y="2633649"/>
            <a:ext cx="1202861" cy="616457"/>
          </a:xfrm>
          <a:prstGeom prst="line">
            <a:avLst/>
          </a:prstGeom>
          <a:noFill/>
          <a:ln w="57150">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chemeClr val="accent4">
                  <a:lumMod val="50000"/>
                </a:schemeClr>
              </a:solidFill>
            </a:endParaRPr>
          </a:p>
        </p:txBody>
      </p:sp>
      <p:sp>
        <p:nvSpPr>
          <p:cNvPr id="44036" name="Text Box 3"/>
          <p:cNvSpPr txBox="1">
            <a:spLocks noChangeArrowheads="1"/>
          </p:cNvSpPr>
          <p:nvPr/>
        </p:nvSpPr>
        <p:spPr bwMode="auto">
          <a:xfrm>
            <a:off x="5369783" y="1720900"/>
            <a:ext cx="1864633" cy="1212640"/>
          </a:xfrm>
          <a:prstGeom prst="rect">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endParaRPr lang="nl-NL" sz="1400" dirty="0">
              <a:solidFill>
                <a:schemeClr val="bg1"/>
              </a:solidFill>
            </a:endParaRPr>
          </a:p>
          <a:p>
            <a:pPr>
              <a:spcBef>
                <a:spcPct val="50000"/>
              </a:spcBef>
              <a:buFont typeface="Wingdings" charset="0"/>
              <a:buNone/>
            </a:pPr>
            <a:r>
              <a:rPr lang="nl-NL" sz="1400" dirty="0">
                <a:solidFill>
                  <a:schemeClr val="bg1"/>
                </a:solidFill>
              </a:rPr>
              <a:t>Anderen verwijten mij dat ik …..                    </a:t>
            </a:r>
          </a:p>
          <a:p>
            <a:pPr>
              <a:spcBef>
                <a:spcPct val="50000"/>
              </a:spcBef>
              <a:buFont typeface="Wingdings" charset="0"/>
              <a:buNone/>
            </a:pPr>
            <a:r>
              <a:rPr lang="nl-NL" sz="1400" dirty="0">
                <a:solidFill>
                  <a:schemeClr val="bg1"/>
                </a:solidFill>
              </a:rPr>
              <a:t>- </a:t>
            </a:r>
            <a:endParaRPr lang="nl-NL" sz="1800" dirty="0">
              <a:solidFill>
                <a:schemeClr val="bg1"/>
              </a:solidFill>
            </a:endParaRPr>
          </a:p>
        </p:txBody>
      </p:sp>
      <p:sp>
        <p:nvSpPr>
          <p:cNvPr id="44037" name="Text Box 4"/>
          <p:cNvSpPr txBox="1">
            <a:spLocks noChangeArrowheads="1"/>
          </p:cNvSpPr>
          <p:nvPr/>
        </p:nvSpPr>
        <p:spPr bwMode="auto">
          <a:xfrm>
            <a:off x="5400285" y="3250105"/>
            <a:ext cx="1864633" cy="1266501"/>
          </a:xfrm>
          <a:prstGeom prst="rect">
            <a:avLst/>
          </a:prstGeom>
          <a:solidFill>
            <a:srgbClr val="FFCC99">
              <a:alpha val="58431"/>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br>
              <a:rPr lang="nl-NL" sz="1400" dirty="0">
                <a:solidFill>
                  <a:schemeClr val="accent4">
                    <a:lumMod val="50000"/>
                  </a:schemeClr>
                </a:solidFill>
              </a:rPr>
            </a:br>
            <a:r>
              <a:rPr lang="nl-NL" sz="1400" dirty="0">
                <a:solidFill>
                  <a:schemeClr val="accent4">
                    <a:lumMod val="50000"/>
                  </a:schemeClr>
                </a:solidFill>
              </a:rPr>
              <a:t>In anderen bewonder ik ….            Ik mis in mezelf ….</a:t>
            </a:r>
          </a:p>
          <a:p>
            <a:pPr>
              <a:spcBef>
                <a:spcPct val="50000"/>
              </a:spcBef>
              <a:buFont typeface="Wingdings" charset="0"/>
              <a:buNone/>
            </a:pPr>
            <a:r>
              <a:rPr lang="nl-NL" sz="1400" dirty="0">
                <a:solidFill>
                  <a:schemeClr val="accent4">
                    <a:lumMod val="50000"/>
                  </a:schemeClr>
                </a:solidFill>
              </a:rPr>
              <a:t> + </a:t>
            </a:r>
            <a:endParaRPr lang="nl-NL" sz="1800" dirty="0">
              <a:solidFill>
                <a:schemeClr val="accent4">
                  <a:lumMod val="50000"/>
                </a:schemeClr>
              </a:solidFill>
            </a:endParaRPr>
          </a:p>
        </p:txBody>
      </p:sp>
      <p:sp>
        <p:nvSpPr>
          <p:cNvPr id="44038" name="Text Box 5"/>
          <p:cNvSpPr txBox="1">
            <a:spLocks noChangeArrowheads="1"/>
          </p:cNvSpPr>
          <p:nvPr/>
        </p:nvSpPr>
        <p:spPr bwMode="auto">
          <a:xfrm>
            <a:off x="2331466" y="3250105"/>
            <a:ext cx="1864633" cy="1212640"/>
          </a:xfrm>
          <a:prstGeom prst="rect">
            <a:avLst/>
          </a:prstGeom>
          <a:solidFill>
            <a:schemeClr val="accent2">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endParaRPr lang="nl-NL" sz="1400" dirty="0">
              <a:solidFill>
                <a:schemeClr val="bg1"/>
              </a:solidFill>
            </a:endParaRPr>
          </a:p>
          <a:p>
            <a:pPr>
              <a:spcBef>
                <a:spcPct val="50000"/>
              </a:spcBef>
              <a:buFont typeface="Wingdings" charset="0"/>
              <a:buNone/>
            </a:pPr>
            <a:r>
              <a:rPr lang="nl-NL" sz="1400" dirty="0">
                <a:solidFill>
                  <a:schemeClr val="bg1"/>
                </a:solidFill>
              </a:rPr>
              <a:t>Ik kan niet tegen mensen die…                                  </a:t>
            </a:r>
          </a:p>
          <a:p>
            <a:pPr>
              <a:spcBef>
                <a:spcPct val="50000"/>
              </a:spcBef>
              <a:buFont typeface="Wingdings" charset="0"/>
              <a:buNone/>
            </a:pPr>
            <a:r>
              <a:rPr lang="nl-NL" sz="1400" dirty="0">
                <a:solidFill>
                  <a:schemeClr val="bg1"/>
                </a:solidFill>
              </a:rPr>
              <a:t>-</a:t>
            </a:r>
            <a:endParaRPr lang="nl-NL" sz="1600" dirty="0">
              <a:solidFill>
                <a:schemeClr val="bg1"/>
              </a:solidFill>
            </a:endParaRPr>
          </a:p>
        </p:txBody>
      </p:sp>
      <p:sp>
        <p:nvSpPr>
          <p:cNvPr id="337924" name="Rectangle 1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Kernkwadranten</a:t>
            </a:r>
          </a:p>
        </p:txBody>
      </p:sp>
      <p:sp>
        <p:nvSpPr>
          <p:cNvPr id="16" name="Text Box 3"/>
          <p:cNvSpPr txBox="1">
            <a:spLocks noChangeArrowheads="1"/>
          </p:cNvSpPr>
          <p:nvPr/>
        </p:nvSpPr>
        <p:spPr bwMode="auto">
          <a:xfrm>
            <a:off x="2349702" y="1734484"/>
            <a:ext cx="1864633" cy="1212640"/>
          </a:xfrm>
          <a:prstGeom prst="rect">
            <a:avLst/>
          </a:prstGeom>
          <a:solidFill>
            <a:srgbClr val="FFCC99"/>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endParaRPr lang="nl-NL" sz="1400" dirty="0">
              <a:solidFill>
                <a:schemeClr val="accent4">
                  <a:lumMod val="50000"/>
                </a:schemeClr>
              </a:solidFill>
            </a:endParaRPr>
          </a:p>
          <a:p>
            <a:pPr>
              <a:spcBef>
                <a:spcPct val="50000"/>
              </a:spcBef>
              <a:buFont typeface="Wingdings" charset="0"/>
              <a:buNone/>
            </a:pPr>
            <a:r>
              <a:rPr lang="nl-NL" sz="1400" dirty="0">
                <a:solidFill>
                  <a:schemeClr val="accent4">
                    <a:lumMod val="50000"/>
                  </a:schemeClr>
                </a:solidFill>
              </a:rPr>
              <a:t>Anderen waarderen mij om …..                    </a:t>
            </a:r>
          </a:p>
          <a:p>
            <a:pPr>
              <a:spcBef>
                <a:spcPct val="50000"/>
              </a:spcBef>
              <a:buFont typeface="Wingdings" charset="0"/>
              <a:buNone/>
            </a:pPr>
            <a:r>
              <a:rPr lang="nl-NL" sz="1400" dirty="0">
                <a:solidFill>
                  <a:schemeClr val="accent4">
                    <a:lumMod val="50000"/>
                  </a:schemeClr>
                </a:solidFill>
              </a:rPr>
              <a:t>- </a:t>
            </a:r>
            <a:endParaRPr lang="nl-NL" sz="1800" dirty="0">
              <a:solidFill>
                <a:schemeClr val="accent4">
                  <a:lumMod val="50000"/>
                </a:schemeClr>
              </a:solidFill>
            </a:endParaRPr>
          </a:p>
        </p:txBody>
      </p:sp>
      <p:sp>
        <p:nvSpPr>
          <p:cNvPr id="2" name="Tekstvak 1"/>
          <p:cNvSpPr txBox="1"/>
          <p:nvPr/>
        </p:nvSpPr>
        <p:spPr>
          <a:xfrm>
            <a:off x="2445198" y="1401692"/>
            <a:ext cx="1709956" cy="326243"/>
          </a:xfrm>
          <a:prstGeom prst="rect">
            <a:avLst/>
          </a:prstGeom>
          <a:noFill/>
        </p:spPr>
        <p:txBody>
          <a:bodyPr wrap="square" rtlCol="0">
            <a:spAutoFit/>
          </a:bodyPr>
          <a:lstStyle/>
          <a:p>
            <a:pPr>
              <a:buNone/>
            </a:pPr>
            <a:r>
              <a:rPr lang="nl-NL" sz="1600" b="1" dirty="0">
                <a:solidFill>
                  <a:srgbClr val="333333"/>
                </a:solidFill>
              </a:rPr>
              <a:t>Kernkwaliteit</a:t>
            </a:r>
          </a:p>
        </p:txBody>
      </p:sp>
      <p:sp>
        <p:nvSpPr>
          <p:cNvPr id="15" name="Tekstvak 14"/>
          <p:cNvSpPr txBox="1"/>
          <p:nvPr/>
        </p:nvSpPr>
        <p:spPr>
          <a:xfrm>
            <a:off x="5628161" y="1409169"/>
            <a:ext cx="1368152" cy="326243"/>
          </a:xfrm>
          <a:prstGeom prst="rect">
            <a:avLst/>
          </a:prstGeom>
          <a:noFill/>
        </p:spPr>
        <p:txBody>
          <a:bodyPr wrap="square" rtlCol="0">
            <a:spAutoFit/>
          </a:bodyPr>
          <a:lstStyle/>
          <a:p>
            <a:pPr>
              <a:buNone/>
            </a:pPr>
            <a:r>
              <a:rPr lang="nl-NL" sz="1600" b="1" dirty="0">
                <a:solidFill>
                  <a:srgbClr val="333333"/>
                </a:solidFill>
              </a:rPr>
              <a:t>Valkuil</a:t>
            </a:r>
          </a:p>
        </p:txBody>
      </p:sp>
      <p:sp>
        <p:nvSpPr>
          <p:cNvPr id="17" name="Tekstvak 16"/>
          <p:cNvSpPr txBox="1"/>
          <p:nvPr/>
        </p:nvSpPr>
        <p:spPr>
          <a:xfrm>
            <a:off x="2675833" y="4516605"/>
            <a:ext cx="1368152" cy="326243"/>
          </a:xfrm>
          <a:prstGeom prst="rect">
            <a:avLst/>
          </a:prstGeom>
          <a:noFill/>
        </p:spPr>
        <p:txBody>
          <a:bodyPr wrap="square" rtlCol="0">
            <a:spAutoFit/>
          </a:bodyPr>
          <a:lstStyle/>
          <a:p>
            <a:pPr>
              <a:buNone/>
            </a:pPr>
            <a:r>
              <a:rPr lang="nl-NL" sz="1600" b="1" dirty="0">
                <a:solidFill>
                  <a:srgbClr val="333333"/>
                </a:solidFill>
              </a:rPr>
              <a:t>Allergie</a:t>
            </a:r>
          </a:p>
        </p:txBody>
      </p:sp>
      <p:sp>
        <p:nvSpPr>
          <p:cNvPr id="18" name="Tekstvak 17"/>
          <p:cNvSpPr txBox="1"/>
          <p:nvPr/>
        </p:nvSpPr>
        <p:spPr>
          <a:xfrm>
            <a:off x="5582486" y="4516606"/>
            <a:ext cx="1368152" cy="326243"/>
          </a:xfrm>
          <a:prstGeom prst="rect">
            <a:avLst/>
          </a:prstGeom>
          <a:noFill/>
        </p:spPr>
        <p:txBody>
          <a:bodyPr wrap="square" rtlCol="0">
            <a:spAutoFit/>
          </a:bodyPr>
          <a:lstStyle/>
          <a:p>
            <a:pPr>
              <a:buNone/>
            </a:pPr>
            <a:r>
              <a:rPr lang="nl-NL" sz="1600" b="1" dirty="0">
                <a:solidFill>
                  <a:srgbClr val="333333"/>
                </a:solidFill>
              </a:rPr>
              <a:t>Uitdaging</a:t>
            </a:r>
          </a:p>
        </p:txBody>
      </p:sp>
      <p:sp>
        <p:nvSpPr>
          <p:cNvPr id="3" name="Slide Number Placeholder 2">
            <a:extLst>
              <a:ext uri="{FF2B5EF4-FFF2-40B4-BE49-F238E27FC236}">
                <a16:creationId xmlns:a16="http://schemas.microsoft.com/office/drawing/2014/main" id="{23FCC0BA-BE6D-5B45-B40C-CFCD91437D87}"/>
              </a:ext>
            </a:extLst>
          </p:cNvPr>
          <p:cNvSpPr>
            <a:spLocks noGrp="1"/>
          </p:cNvSpPr>
          <p:nvPr>
            <p:ph type="sldNum" sz="quarter" idx="4"/>
          </p:nvPr>
        </p:nvSpPr>
        <p:spPr/>
        <p:txBody>
          <a:bodyPr/>
          <a:lstStyle/>
          <a:p>
            <a:fld id="{8375054B-0626-094F-AF93-178AFB032A1C}" type="slidenum">
              <a:rPr lang="nl-NL" smtClean="0"/>
              <a:pPr/>
              <a:t>164</a:t>
            </a:fld>
            <a:endParaRPr lang="nl-NL" dirty="0"/>
          </a:p>
        </p:txBody>
      </p:sp>
    </p:spTree>
    <p:extLst>
      <p:ext uri="{BB962C8B-B14F-4D97-AF65-F5344CB8AC3E}">
        <p14:creationId xmlns:p14="http://schemas.microsoft.com/office/powerpoint/2010/main" val="2770468795"/>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z="2000">
                <a:effectLst/>
                <a:latin typeface="Tahoma" charset="0"/>
              </a:rPr>
              <a:t>7 Eigenschappen effectief leiderschap (Covey)</a:t>
            </a:r>
          </a:p>
        </p:txBody>
      </p:sp>
      <p:pic>
        <p:nvPicPr>
          <p:cNvPr id="11" name="Afbeelding 10">
            <a:extLst>
              <a:ext uri="{FF2B5EF4-FFF2-40B4-BE49-F238E27FC236}">
                <a16:creationId xmlns:a16="http://schemas.microsoft.com/office/drawing/2014/main" id="{24AFC68A-2DB5-48D2-98D8-65D09360E23E}"/>
              </a:ext>
            </a:extLst>
          </p:cNvPr>
          <p:cNvPicPr>
            <a:picLocks noChangeAspect="1"/>
          </p:cNvPicPr>
          <p:nvPr/>
        </p:nvPicPr>
        <p:blipFill>
          <a:blip r:embed="rId2"/>
          <a:stretch>
            <a:fillRect/>
          </a:stretch>
        </p:blipFill>
        <p:spPr>
          <a:xfrm>
            <a:off x="1631698" y="941661"/>
            <a:ext cx="5880604" cy="4362100"/>
          </a:xfrm>
          <a:prstGeom prst="rect">
            <a:avLst/>
          </a:prstGeom>
        </p:spPr>
      </p:pic>
      <p:sp>
        <p:nvSpPr>
          <p:cNvPr id="2" name="Slide Number Placeholder 1">
            <a:extLst>
              <a:ext uri="{FF2B5EF4-FFF2-40B4-BE49-F238E27FC236}">
                <a16:creationId xmlns:a16="http://schemas.microsoft.com/office/drawing/2014/main" id="{98A3BB45-AD25-6546-909E-E3336F592114}"/>
              </a:ext>
            </a:extLst>
          </p:cNvPr>
          <p:cNvSpPr>
            <a:spLocks noGrp="1"/>
          </p:cNvSpPr>
          <p:nvPr>
            <p:ph type="sldNum" sz="quarter" idx="4"/>
          </p:nvPr>
        </p:nvSpPr>
        <p:spPr/>
        <p:txBody>
          <a:bodyPr/>
          <a:lstStyle/>
          <a:p>
            <a:fld id="{8375054B-0626-094F-AF93-178AFB032A1C}" type="slidenum">
              <a:rPr lang="nl-NL" smtClean="0"/>
              <a:pPr/>
              <a:t>165</a:t>
            </a:fld>
            <a:endParaRPr lang="nl-NL" dirty="0"/>
          </a:p>
        </p:txBody>
      </p:sp>
    </p:spTree>
    <p:extLst>
      <p:ext uri="{BB962C8B-B14F-4D97-AF65-F5344CB8AC3E}">
        <p14:creationId xmlns:p14="http://schemas.microsoft.com/office/powerpoint/2010/main" val="1101554586"/>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z="2000" dirty="0">
                <a:effectLst/>
                <a:latin typeface="Tahoma" charset="0"/>
              </a:rPr>
              <a:t>Persoonlijk tijdmanagement (</a:t>
            </a:r>
            <a:r>
              <a:rPr lang="nl-NL" sz="2000" dirty="0" err="1">
                <a:effectLst/>
                <a:latin typeface="Tahoma" charset="0"/>
              </a:rPr>
              <a:t>Eisenhower</a:t>
            </a:r>
            <a:r>
              <a:rPr lang="nl-NL" sz="2000" dirty="0">
                <a:effectLst/>
                <a:latin typeface="Tahoma" charset="0"/>
              </a:rPr>
              <a:t> kwadrant)</a:t>
            </a:r>
          </a:p>
        </p:txBody>
      </p:sp>
      <p:pic>
        <p:nvPicPr>
          <p:cNvPr id="2" name="Afbeelding 1">
            <a:extLst>
              <a:ext uri="{FF2B5EF4-FFF2-40B4-BE49-F238E27FC236}">
                <a16:creationId xmlns:a16="http://schemas.microsoft.com/office/drawing/2014/main" id="{19DF5D26-4EC9-4625-92F5-FB198431B497}"/>
              </a:ext>
            </a:extLst>
          </p:cNvPr>
          <p:cNvPicPr>
            <a:picLocks noChangeAspect="1"/>
          </p:cNvPicPr>
          <p:nvPr/>
        </p:nvPicPr>
        <p:blipFill>
          <a:blip r:embed="rId2"/>
          <a:stretch>
            <a:fillRect/>
          </a:stretch>
        </p:blipFill>
        <p:spPr>
          <a:xfrm>
            <a:off x="1834659" y="1154325"/>
            <a:ext cx="4897581" cy="3861345"/>
          </a:xfrm>
          <a:prstGeom prst="rect">
            <a:avLst/>
          </a:prstGeom>
        </p:spPr>
      </p:pic>
      <p:sp>
        <p:nvSpPr>
          <p:cNvPr id="3" name="Slide Number Placeholder 2">
            <a:extLst>
              <a:ext uri="{FF2B5EF4-FFF2-40B4-BE49-F238E27FC236}">
                <a16:creationId xmlns:a16="http://schemas.microsoft.com/office/drawing/2014/main" id="{11419310-A5AA-C34B-AB34-8E749E357AC7}"/>
              </a:ext>
            </a:extLst>
          </p:cNvPr>
          <p:cNvSpPr>
            <a:spLocks noGrp="1"/>
          </p:cNvSpPr>
          <p:nvPr>
            <p:ph type="sldNum" sz="quarter" idx="4"/>
          </p:nvPr>
        </p:nvSpPr>
        <p:spPr/>
        <p:txBody>
          <a:bodyPr/>
          <a:lstStyle/>
          <a:p>
            <a:fld id="{8375054B-0626-094F-AF93-178AFB032A1C}" type="slidenum">
              <a:rPr lang="nl-NL" smtClean="0"/>
              <a:pPr/>
              <a:t>166</a:t>
            </a:fld>
            <a:endParaRPr lang="nl-NL" dirty="0"/>
          </a:p>
        </p:txBody>
      </p:sp>
    </p:spTree>
    <p:extLst>
      <p:ext uri="{BB962C8B-B14F-4D97-AF65-F5344CB8AC3E}">
        <p14:creationId xmlns:p14="http://schemas.microsoft.com/office/powerpoint/2010/main" val="34480654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Tahoma" charset="0"/>
              </a:rPr>
              <a:t>Stress management</a:t>
            </a:r>
            <a:endParaRPr lang="nl-NL" dirty="0">
              <a:effectLst/>
              <a:latin typeface="Tahoma" charset="0"/>
            </a:endParaRPr>
          </a:p>
        </p:txBody>
      </p:sp>
      <p:sp>
        <p:nvSpPr>
          <p:cNvPr id="300036" name="Rectangle 3"/>
          <p:cNvSpPr>
            <a:spLocks noGrp="1" noChangeArrowheads="1"/>
          </p:cNvSpPr>
          <p:nvPr>
            <p:ph type="body" idx="4294967295"/>
          </p:nvPr>
        </p:nvSpPr>
        <p:spPr>
          <a:xfrm>
            <a:off x="755650" y="912813"/>
            <a:ext cx="7992888" cy="4081198"/>
          </a:xfrm>
        </p:spPr>
        <p:txBody>
          <a:bodyPr/>
          <a:lstStyle/>
          <a:p>
            <a:pPr marL="177800" indent="-177800">
              <a:lnSpc>
                <a:spcPct val="120000"/>
              </a:lnSpc>
              <a:buFontTx/>
              <a:buChar char="•"/>
              <a:tabLst>
                <a:tab pos="533400" algn="l"/>
              </a:tabLst>
            </a:pPr>
            <a:r>
              <a:rPr lang="nl-NL" sz="1600" dirty="0">
                <a:latin typeface="Tahoma" charset="0"/>
              </a:rPr>
              <a:t>Het inzetten van interventie- en ontspanningstechnieken voor het creëren van een gezonde balans tussen belasting en belastbaarheid</a:t>
            </a:r>
          </a:p>
          <a:p>
            <a:pPr marL="177800" indent="-177800">
              <a:lnSpc>
                <a:spcPct val="120000"/>
              </a:lnSpc>
              <a:buFontTx/>
              <a:buChar char="•"/>
              <a:tabLst>
                <a:tab pos="533400" algn="l"/>
              </a:tabLst>
            </a:pPr>
            <a:endParaRPr lang="nl-NL" sz="1600" dirty="0">
              <a:latin typeface="Tahoma" charset="0"/>
            </a:endParaRPr>
          </a:p>
          <a:p>
            <a:pPr marL="177800" indent="-177800">
              <a:lnSpc>
                <a:spcPct val="120000"/>
              </a:lnSpc>
              <a:buFontTx/>
              <a:buChar char="•"/>
              <a:tabLst>
                <a:tab pos="533400" algn="l"/>
              </a:tabLst>
            </a:pPr>
            <a:endParaRPr lang="nl-NL" sz="1600" dirty="0">
              <a:latin typeface="Tahoma" charset="0"/>
            </a:endParaRPr>
          </a:p>
          <a:p>
            <a:pPr marL="177800" indent="-177800">
              <a:lnSpc>
                <a:spcPct val="120000"/>
              </a:lnSpc>
              <a:buFontTx/>
              <a:buChar char="•"/>
              <a:tabLst>
                <a:tab pos="533400" algn="l"/>
              </a:tabLst>
            </a:pPr>
            <a:endParaRPr lang="nl-NL" sz="1600" dirty="0">
              <a:latin typeface="Tahoma" charset="0"/>
            </a:endParaRPr>
          </a:p>
          <a:p>
            <a:pPr marL="177800" indent="-177800">
              <a:lnSpc>
                <a:spcPct val="120000"/>
              </a:lnSpc>
              <a:buFontTx/>
              <a:buChar char="•"/>
              <a:tabLst>
                <a:tab pos="533400" algn="l"/>
              </a:tabLst>
            </a:pPr>
            <a:endParaRPr lang="nl-NL" sz="1600" dirty="0">
              <a:latin typeface="Tahoma" charset="0"/>
            </a:endParaRPr>
          </a:p>
          <a:p>
            <a:pPr marL="177800" indent="-177800">
              <a:lnSpc>
                <a:spcPct val="120000"/>
              </a:lnSpc>
              <a:buFontTx/>
              <a:buChar char="•"/>
              <a:tabLst>
                <a:tab pos="533400" algn="l"/>
              </a:tabLst>
            </a:pPr>
            <a:endParaRPr lang="nl-NL" sz="1600" dirty="0">
              <a:latin typeface="Tahoma" charset="0"/>
            </a:endParaRPr>
          </a:p>
          <a:p>
            <a:pPr marL="177800" indent="-177800">
              <a:lnSpc>
                <a:spcPct val="120000"/>
              </a:lnSpc>
              <a:buFontTx/>
              <a:buChar char="•"/>
              <a:tabLst>
                <a:tab pos="533400" algn="l"/>
              </a:tabLst>
            </a:pPr>
            <a:r>
              <a:rPr lang="nl-NL" sz="1600" dirty="0">
                <a:latin typeface="Tahoma" charset="0"/>
              </a:rPr>
              <a:t>Spanning &gt; toestand van grote aandacht, meestal bij onzekerheid over de afloop van een gebeurtenis</a:t>
            </a:r>
          </a:p>
          <a:p>
            <a:pPr marL="177800" indent="-177800">
              <a:lnSpc>
                <a:spcPct val="120000"/>
              </a:lnSpc>
              <a:buFontTx/>
              <a:buChar char="•"/>
              <a:tabLst>
                <a:tab pos="533400" algn="l"/>
              </a:tabLst>
            </a:pPr>
            <a:r>
              <a:rPr lang="nl-NL" sz="1600" dirty="0">
                <a:latin typeface="Tahoma" charset="0"/>
              </a:rPr>
              <a:t>Stress &gt; Langdurige of plotseling heftige verstoring van het evenwicht in belasting en belastbaarheid </a:t>
            </a:r>
          </a:p>
          <a:p>
            <a:pPr marL="177800" indent="-177800">
              <a:lnSpc>
                <a:spcPct val="120000"/>
              </a:lnSpc>
              <a:buFontTx/>
              <a:buChar char="•"/>
              <a:tabLst>
                <a:tab pos="533400" algn="l"/>
              </a:tabLst>
            </a:pPr>
            <a:r>
              <a:rPr lang="nl-NL" sz="1600" dirty="0">
                <a:latin typeface="Tahoma" charset="0"/>
              </a:rPr>
              <a:t>Burn-out &gt; psychische aandoening waarbij de persoon emotioneel uitgeput is en weinig kan presteren</a:t>
            </a:r>
          </a:p>
        </p:txBody>
      </p:sp>
      <p:pic>
        <p:nvPicPr>
          <p:cNvPr id="300037" name="Picture 4"/>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2988555" y="1910745"/>
            <a:ext cx="2374728" cy="89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038" name="Text Box 5"/>
          <p:cNvSpPr txBox="1">
            <a:spLocks noChangeArrowheads="1"/>
          </p:cNvSpPr>
          <p:nvPr/>
        </p:nvSpPr>
        <p:spPr bwMode="auto">
          <a:xfrm>
            <a:off x="2483768" y="2810328"/>
            <a:ext cx="1719262" cy="3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r>
              <a:rPr lang="nl-NL" sz="1600" i="1" dirty="0">
                <a:solidFill>
                  <a:schemeClr val="tx1"/>
                </a:solidFill>
              </a:rPr>
              <a:t>Belastbaarheid</a:t>
            </a:r>
          </a:p>
        </p:txBody>
      </p:sp>
      <p:sp>
        <p:nvSpPr>
          <p:cNvPr id="300039" name="Text Box 6"/>
          <p:cNvSpPr txBox="1">
            <a:spLocks noChangeArrowheads="1"/>
          </p:cNvSpPr>
          <p:nvPr/>
        </p:nvSpPr>
        <p:spPr bwMode="auto">
          <a:xfrm>
            <a:off x="4118894" y="2810328"/>
            <a:ext cx="1584325" cy="3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r>
              <a:rPr lang="nl-NL" sz="1600" i="1" dirty="0">
                <a:solidFill>
                  <a:schemeClr val="tx1"/>
                </a:solidFill>
              </a:rPr>
              <a:t>Belasting</a:t>
            </a:r>
          </a:p>
        </p:txBody>
      </p:sp>
      <p:sp>
        <p:nvSpPr>
          <p:cNvPr id="2" name="Slide Number Placeholder 1">
            <a:extLst>
              <a:ext uri="{FF2B5EF4-FFF2-40B4-BE49-F238E27FC236}">
                <a16:creationId xmlns:a16="http://schemas.microsoft.com/office/drawing/2014/main" id="{4C68601B-C913-6440-B937-169E2AD1DDA1}"/>
              </a:ext>
            </a:extLst>
          </p:cNvPr>
          <p:cNvSpPr>
            <a:spLocks noGrp="1"/>
          </p:cNvSpPr>
          <p:nvPr>
            <p:ph type="sldNum" sz="quarter" idx="4"/>
          </p:nvPr>
        </p:nvSpPr>
        <p:spPr/>
        <p:txBody>
          <a:bodyPr/>
          <a:lstStyle/>
          <a:p>
            <a:fld id="{8375054B-0626-094F-AF93-178AFB032A1C}" type="slidenum">
              <a:rPr lang="nl-NL" smtClean="0"/>
              <a:pPr/>
              <a:t>167</a:t>
            </a:fld>
            <a:endParaRPr lang="nl-NL" dirty="0"/>
          </a:p>
        </p:txBody>
      </p:sp>
    </p:spTree>
    <p:extLst>
      <p:ext uri="{BB962C8B-B14F-4D97-AF65-F5344CB8AC3E}">
        <p14:creationId xmlns:p14="http://schemas.microsoft.com/office/powerpoint/2010/main" val="1363176893"/>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Stressveroorzakers en symptomen</a:t>
            </a:r>
          </a:p>
        </p:txBody>
      </p:sp>
      <p:sp>
        <p:nvSpPr>
          <p:cNvPr id="301060" name="Rectangle 3"/>
          <p:cNvSpPr>
            <a:spLocks noChangeArrowheads="1"/>
          </p:cNvSpPr>
          <p:nvPr/>
        </p:nvSpPr>
        <p:spPr bwMode="auto">
          <a:xfrm>
            <a:off x="4190512" y="1220967"/>
            <a:ext cx="403244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lnSpc>
                <a:spcPct val="100000"/>
              </a:lnSpc>
              <a:spcBef>
                <a:spcPct val="20000"/>
              </a:spcBef>
              <a:spcAft>
                <a:spcPct val="0"/>
              </a:spcAft>
              <a:buClrTx/>
              <a:buFontTx/>
              <a:buNone/>
            </a:pPr>
            <a:r>
              <a:rPr lang="nl-NL" sz="1600" dirty="0">
                <a:solidFill>
                  <a:srgbClr val="4B4B4B"/>
                </a:solidFill>
              </a:rPr>
              <a:t>Symptomen</a:t>
            </a:r>
          </a:p>
          <a:p>
            <a:pPr marL="342900" indent="-342900" algn="l" eaLnBrk="1" hangingPunct="1">
              <a:lnSpc>
                <a:spcPct val="100000"/>
              </a:lnSpc>
              <a:spcBef>
                <a:spcPct val="20000"/>
              </a:spcBef>
              <a:spcAft>
                <a:spcPct val="0"/>
              </a:spcAft>
              <a:buClrTx/>
              <a:buFontTx/>
              <a:buChar char="•"/>
            </a:pPr>
            <a:r>
              <a:rPr lang="nl-NL" sz="1600" dirty="0">
                <a:solidFill>
                  <a:srgbClr val="4B4B4B"/>
                </a:solidFill>
              </a:rPr>
              <a:t>Vermoeidheid</a:t>
            </a:r>
          </a:p>
          <a:p>
            <a:pPr marL="342900" indent="-342900" algn="l" eaLnBrk="1" hangingPunct="1">
              <a:lnSpc>
                <a:spcPct val="100000"/>
              </a:lnSpc>
              <a:spcBef>
                <a:spcPct val="20000"/>
              </a:spcBef>
              <a:spcAft>
                <a:spcPct val="0"/>
              </a:spcAft>
              <a:buClrTx/>
              <a:buFontTx/>
              <a:buChar char="•"/>
            </a:pPr>
            <a:r>
              <a:rPr lang="nl-NL" sz="1600" dirty="0">
                <a:solidFill>
                  <a:srgbClr val="4B4B4B"/>
                </a:solidFill>
              </a:rPr>
              <a:t>Slapeloosheid</a:t>
            </a:r>
          </a:p>
          <a:p>
            <a:pPr marL="342900" indent="-342900" algn="l" eaLnBrk="1" hangingPunct="1">
              <a:lnSpc>
                <a:spcPct val="100000"/>
              </a:lnSpc>
              <a:spcBef>
                <a:spcPct val="20000"/>
              </a:spcBef>
              <a:spcAft>
                <a:spcPct val="0"/>
              </a:spcAft>
              <a:buClrTx/>
              <a:buFontTx/>
              <a:buChar char="•"/>
            </a:pPr>
            <a:r>
              <a:rPr lang="nl-NL" sz="1600" dirty="0">
                <a:solidFill>
                  <a:srgbClr val="4B4B4B"/>
                </a:solidFill>
              </a:rPr>
              <a:t>Hoofdpijn / spierpijn</a:t>
            </a:r>
          </a:p>
          <a:p>
            <a:pPr marL="342900" indent="-342900" algn="l" eaLnBrk="1" hangingPunct="1">
              <a:lnSpc>
                <a:spcPct val="100000"/>
              </a:lnSpc>
              <a:spcBef>
                <a:spcPct val="20000"/>
              </a:spcBef>
              <a:spcAft>
                <a:spcPct val="0"/>
              </a:spcAft>
              <a:buClrTx/>
              <a:buFontTx/>
              <a:buChar char="•"/>
            </a:pPr>
            <a:r>
              <a:rPr lang="nl-NL" sz="1600" dirty="0">
                <a:solidFill>
                  <a:srgbClr val="4B4B4B"/>
                </a:solidFill>
              </a:rPr>
              <a:t>Emotionele uitbarstingen / paniek</a:t>
            </a:r>
          </a:p>
          <a:p>
            <a:pPr marL="342900" indent="-342900" algn="l" eaLnBrk="1" hangingPunct="1">
              <a:lnSpc>
                <a:spcPct val="100000"/>
              </a:lnSpc>
              <a:spcBef>
                <a:spcPct val="20000"/>
              </a:spcBef>
              <a:spcAft>
                <a:spcPct val="0"/>
              </a:spcAft>
              <a:buClrTx/>
              <a:buFontTx/>
              <a:buChar char="•"/>
            </a:pPr>
            <a:r>
              <a:rPr lang="nl-NL" sz="1600" dirty="0">
                <a:solidFill>
                  <a:srgbClr val="4B4B4B"/>
                </a:solidFill>
              </a:rPr>
              <a:t>Klaaggedrag</a:t>
            </a:r>
          </a:p>
          <a:p>
            <a:pPr marL="342900" indent="-342900" algn="l" eaLnBrk="1" hangingPunct="1">
              <a:lnSpc>
                <a:spcPct val="100000"/>
              </a:lnSpc>
              <a:spcBef>
                <a:spcPct val="20000"/>
              </a:spcBef>
              <a:spcAft>
                <a:spcPct val="0"/>
              </a:spcAft>
              <a:buClrTx/>
              <a:buFontTx/>
              <a:buChar char="•"/>
            </a:pPr>
            <a:r>
              <a:rPr lang="nl-NL" sz="1600" dirty="0">
                <a:solidFill>
                  <a:srgbClr val="4B4B4B"/>
                </a:solidFill>
              </a:rPr>
              <a:t>Verzuim</a:t>
            </a:r>
          </a:p>
          <a:p>
            <a:pPr marL="342900" indent="-342900" algn="l" eaLnBrk="1" hangingPunct="1">
              <a:lnSpc>
                <a:spcPct val="100000"/>
              </a:lnSpc>
              <a:spcBef>
                <a:spcPct val="20000"/>
              </a:spcBef>
              <a:spcAft>
                <a:spcPct val="0"/>
              </a:spcAft>
              <a:buClrTx/>
              <a:buFontTx/>
              <a:buChar char="•"/>
            </a:pPr>
            <a:r>
              <a:rPr lang="nl-NL" sz="1600" dirty="0">
                <a:solidFill>
                  <a:srgbClr val="4B4B4B"/>
                </a:solidFill>
              </a:rPr>
              <a:t>…</a:t>
            </a:r>
          </a:p>
          <a:p>
            <a:pPr marL="342900" indent="-342900" algn="l" eaLnBrk="1" hangingPunct="1">
              <a:lnSpc>
                <a:spcPct val="100000"/>
              </a:lnSpc>
              <a:spcBef>
                <a:spcPct val="20000"/>
              </a:spcBef>
              <a:spcAft>
                <a:spcPct val="0"/>
              </a:spcAft>
              <a:buClrTx/>
              <a:buFontTx/>
              <a:buChar char="•"/>
            </a:pPr>
            <a:endParaRPr lang="nl-NL" sz="1600" dirty="0">
              <a:solidFill>
                <a:srgbClr val="4B4B4B"/>
              </a:solidFill>
            </a:endParaRPr>
          </a:p>
          <a:p>
            <a:pPr marL="342900" indent="-342900" algn="l" eaLnBrk="1" hangingPunct="1">
              <a:lnSpc>
                <a:spcPct val="100000"/>
              </a:lnSpc>
              <a:spcBef>
                <a:spcPct val="20000"/>
              </a:spcBef>
              <a:spcAft>
                <a:spcPct val="0"/>
              </a:spcAft>
              <a:buClrTx/>
              <a:buFontTx/>
              <a:buChar char="•"/>
            </a:pPr>
            <a:endParaRPr lang="nl-NL" sz="1600" dirty="0">
              <a:solidFill>
                <a:srgbClr val="4B4B4B"/>
              </a:solidFill>
            </a:endParaRPr>
          </a:p>
          <a:p>
            <a:pPr algn="l" eaLnBrk="1" hangingPunct="1">
              <a:lnSpc>
                <a:spcPct val="100000"/>
              </a:lnSpc>
              <a:spcBef>
                <a:spcPct val="20000"/>
              </a:spcBef>
              <a:spcAft>
                <a:spcPct val="0"/>
              </a:spcAft>
              <a:buClrTx/>
              <a:buNone/>
            </a:pPr>
            <a:r>
              <a:rPr lang="nl-NL" sz="1600" dirty="0">
                <a:solidFill>
                  <a:srgbClr val="4B4B4B"/>
                </a:solidFill>
              </a:rPr>
              <a:t>Tekenen van burn-out</a:t>
            </a:r>
          </a:p>
          <a:p>
            <a:pPr marL="342900" indent="-342900" algn="l" eaLnBrk="1" hangingPunct="1">
              <a:lnSpc>
                <a:spcPct val="100000"/>
              </a:lnSpc>
              <a:spcBef>
                <a:spcPct val="20000"/>
              </a:spcBef>
              <a:spcAft>
                <a:spcPct val="0"/>
              </a:spcAft>
              <a:buClrTx/>
              <a:buFontTx/>
              <a:buChar char="•"/>
            </a:pPr>
            <a:r>
              <a:rPr lang="nl-NL" sz="1600" dirty="0">
                <a:solidFill>
                  <a:srgbClr val="4B4B4B"/>
                </a:solidFill>
              </a:rPr>
              <a:t>Emotionele uitputting</a:t>
            </a:r>
          </a:p>
          <a:p>
            <a:pPr marL="342900" indent="-342900" algn="l" eaLnBrk="1" hangingPunct="1">
              <a:lnSpc>
                <a:spcPct val="100000"/>
              </a:lnSpc>
              <a:spcBef>
                <a:spcPct val="20000"/>
              </a:spcBef>
              <a:spcAft>
                <a:spcPct val="0"/>
              </a:spcAft>
              <a:buClrTx/>
              <a:buFontTx/>
              <a:buChar char="•"/>
            </a:pPr>
            <a:r>
              <a:rPr lang="nl-NL" sz="1600" dirty="0">
                <a:solidFill>
                  <a:srgbClr val="4B4B4B"/>
                </a:solidFill>
              </a:rPr>
              <a:t>Komt niets meer uit de handen</a:t>
            </a:r>
          </a:p>
          <a:p>
            <a:pPr marL="342900" indent="-342900" algn="l" eaLnBrk="1" hangingPunct="1">
              <a:lnSpc>
                <a:spcPct val="100000"/>
              </a:lnSpc>
              <a:spcBef>
                <a:spcPct val="20000"/>
              </a:spcBef>
              <a:spcAft>
                <a:spcPct val="0"/>
              </a:spcAft>
              <a:buClrTx/>
              <a:buFontTx/>
              <a:buChar char="•"/>
            </a:pPr>
            <a:r>
              <a:rPr lang="nl-NL" sz="1600" dirty="0">
                <a:solidFill>
                  <a:srgbClr val="4B4B4B"/>
                </a:solidFill>
              </a:rPr>
              <a:t>………….</a:t>
            </a:r>
          </a:p>
          <a:p>
            <a:pPr marL="342900" indent="-342900" algn="l" eaLnBrk="1" hangingPunct="1">
              <a:lnSpc>
                <a:spcPct val="100000"/>
              </a:lnSpc>
              <a:spcBef>
                <a:spcPct val="20000"/>
              </a:spcBef>
              <a:spcAft>
                <a:spcPct val="0"/>
              </a:spcAft>
              <a:buClrTx/>
              <a:buFontTx/>
              <a:buChar char="•"/>
            </a:pPr>
            <a:endParaRPr lang="nl-NL" sz="1600" dirty="0">
              <a:solidFill>
                <a:srgbClr val="4B4B4B"/>
              </a:solidFill>
            </a:endParaRPr>
          </a:p>
          <a:p>
            <a:pPr marL="342900" indent="-342900" algn="l" eaLnBrk="1" hangingPunct="1">
              <a:lnSpc>
                <a:spcPct val="100000"/>
              </a:lnSpc>
              <a:spcBef>
                <a:spcPct val="20000"/>
              </a:spcBef>
              <a:spcAft>
                <a:spcPct val="0"/>
              </a:spcAft>
              <a:buClrTx/>
              <a:buFontTx/>
              <a:buChar char="•"/>
            </a:pPr>
            <a:endParaRPr lang="nl-NL" sz="1600" dirty="0">
              <a:solidFill>
                <a:srgbClr val="4B4B4B"/>
              </a:solidFill>
            </a:endParaRPr>
          </a:p>
        </p:txBody>
      </p:sp>
      <p:grpSp>
        <p:nvGrpSpPr>
          <p:cNvPr id="301061" name="Group 4"/>
          <p:cNvGrpSpPr>
            <a:grpSpLocks noChangeAspect="1"/>
          </p:cNvGrpSpPr>
          <p:nvPr/>
        </p:nvGrpSpPr>
        <p:grpSpPr bwMode="auto">
          <a:xfrm flipH="1">
            <a:off x="7453635" y="3900961"/>
            <a:ext cx="1564395" cy="1480344"/>
            <a:chOff x="4513" y="2886"/>
            <a:chExt cx="1033" cy="1173"/>
          </a:xfrm>
        </p:grpSpPr>
        <p:sp>
          <p:nvSpPr>
            <p:cNvPr id="301063" name="AutoShape 5"/>
            <p:cNvSpPr>
              <a:spLocks noChangeAspect="1" noChangeArrowheads="1" noTextEdit="1"/>
            </p:cNvSpPr>
            <p:nvPr/>
          </p:nvSpPr>
          <p:spPr bwMode="auto">
            <a:xfrm>
              <a:off x="4513" y="2886"/>
              <a:ext cx="1033" cy="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1064" name="Freeform 6"/>
            <p:cNvSpPr>
              <a:spLocks/>
            </p:cNvSpPr>
            <p:nvPr/>
          </p:nvSpPr>
          <p:spPr bwMode="auto">
            <a:xfrm>
              <a:off x="4537" y="3379"/>
              <a:ext cx="244" cy="524"/>
            </a:xfrm>
            <a:custGeom>
              <a:avLst/>
              <a:gdLst>
                <a:gd name="T0" fmla="*/ 0 w 489"/>
                <a:gd name="T1" fmla="*/ 1 h 1048"/>
                <a:gd name="T2" fmla="*/ 0 w 489"/>
                <a:gd name="T3" fmla="*/ 1 h 1048"/>
                <a:gd name="T4" fmla="*/ 0 w 489"/>
                <a:gd name="T5" fmla="*/ 1 h 1048"/>
                <a:gd name="T6" fmla="*/ 0 w 489"/>
                <a:gd name="T7" fmla="*/ 1 h 1048"/>
                <a:gd name="T8" fmla="*/ 0 w 489"/>
                <a:gd name="T9" fmla="*/ 1 h 1048"/>
                <a:gd name="T10" fmla="*/ 0 w 489"/>
                <a:gd name="T11" fmla="*/ 1 h 1048"/>
                <a:gd name="T12" fmla="*/ 0 w 489"/>
                <a:gd name="T13" fmla="*/ 1 h 1048"/>
                <a:gd name="T14" fmla="*/ 0 w 489"/>
                <a:gd name="T15" fmla="*/ 1 h 1048"/>
                <a:gd name="T16" fmla="*/ 0 w 489"/>
                <a:gd name="T17" fmla="*/ 1 h 1048"/>
                <a:gd name="T18" fmla="*/ 0 w 489"/>
                <a:gd name="T19" fmla="*/ 1 h 1048"/>
                <a:gd name="T20" fmla="*/ 0 w 489"/>
                <a:gd name="T21" fmla="*/ 1 h 1048"/>
                <a:gd name="T22" fmla="*/ 0 w 489"/>
                <a:gd name="T23" fmla="*/ 1 h 1048"/>
                <a:gd name="T24" fmla="*/ 0 w 489"/>
                <a:gd name="T25" fmla="*/ 1 h 1048"/>
                <a:gd name="T26" fmla="*/ 0 w 489"/>
                <a:gd name="T27" fmla="*/ 1 h 1048"/>
                <a:gd name="T28" fmla="*/ 0 w 489"/>
                <a:gd name="T29" fmla="*/ 1 h 1048"/>
                <a:gd name="T30" fmla="*/ 0 w 489"/>
                <a:gd name="T31" fmla="*/ 1 h 1048"/>
                <a:gd name="T32" fmla="*/ 0 w 489"/>
                <a:gd name="T33" fmla="*/ 1 h 1048"/>
                <a:gd name="T34" fmla="*/ 0 w 489"/>
                <a:gd name="T35" fmla="*/ 0 h 1048"/>
                <a:gd name="T36" fmla="*/ 0 w 489"/>
                <a:gd name="T37" fmla="*/ 1 h 1048"/>
                <a:gd name="T38" fmla="*/ 0 w 489"/>
                <a:gd name="T39" fmla="*/ 1 h 1048"/>
                <a:gd name="T40" fmla="*/ 0 w 489"/>
                <a:gd name="T41" fmla="*/ 1 h 1048"/>
                <a:gd name="T42" fmla="*/ 0 w 489"/>
                <a:gd name="T43" fmla="*/ 1 h 1048"/>
                <a:gd name="T44" fmla="*/ 0 w 489"/>
                <a:gd name="T45" fmla="*/ 1 h 1048"/>
                <a:gd name="T46" fmla="*/ 0 w 489"/>
                <a:gd name="T47" fmla="*/ 1 h 1048"/>
                <a:gd name="T48" fmla="*/ 0 w 489"/>
                <a:gd name="T49" fmla="*/ 1 h 1048"/>
                <a:gd name="T50" fmla="*/ 0 w 489"/>
                <a:gd name="T51" fmla="*/ 1 h 1048"/>
                <a:gd name="T52" fmla="*/ 0 w 489"/>
                <a:gd name="T53" fmla="*/ 1 h 1048"/>
                <a:gd name="T54" fmla="*/ 0 w 489"/>
                <a:gd name="T55" fmla="*/ 1 h 1048"/>
                <a:gd name="T56" fmla="*/ 0 w 489"/>
                <a:gd name="T57" fmla="*/ 1 h 1048"/>
                <a:gd name="T58" fmla="*/ 0 w 489"/>
                <a:gd name="T59" fmla="*/ 1 h 1048"/>
                <a:gd name="T60" fmla="*/ 0 w 489"/>
                <a:gd name="T61" fmla="*/ 1 h 1048"/>
                <a:gd name="T62" fmla="*/ 0 w 489"/>
                <a:gd name="T63" fmla="*/ 1 h 1048"/>
                <a:gd name="T64" fmla="*/ 0 w 489"/>
                <a:gd name="T65" fmla="*/ 1 h 1048"/>
                <a:gd name="T66" fmla="*/ 0 w 489"/>
                <a:gd name="T67" fmla="*/ 1 h 10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9"/>
                <a:gd name="T103" fmla="*/ 0 h 1048"/>
                <a:gd name="T104" fmla="*/ 489 w 489"/>
                <a:gd name="T105" fmla="*/ 1048 h 10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9" h="1048">
                  <a:moveTo>
                    <a:pt x="251" y="1006"/>
                  </a:moveTo>
                  <a:lnTo>
                    <a:pt x="249" y="1004"/>
                  </a:lnTo>
                  <a:lnTo>
                    <a:pt x="244" y="997"/>
                  </a:lnTo>
                  <a:lnTo>
                    <a:pt x="235" y="986"/>
                  </a:lnTo>
                  <a:lnTo>
                    <a:pt x="225" y="970"/>
                  </a:lnTo>
                  <a:lnTo>
                    <a:pt x="211" y="950"/>
                  </a:lnTo>
                  <a:lnTo>
                    <a:pt x="196" y="927"/>
                  </a:lnTo>
                  <a:lnTo>
                    <a:pt x="180" y="902"/>
                  </a:lnTo>
                  <a:lnTo>
                    <a:pt x="163" y="872"/>
                  </a:lnTo>
                  <a:lnTo>
                    <a:pt x="144" y="841"/>
                  </a:lnTo>
                  <a:lnTo>
                    <a:pt x="127" y="806"/>
                  </a:lnTo>
                  <a:lnTo>
                    <a:pt x="110" y="770"/>
                  </a:lnTo>
                  <a:lnTo>
                    <a:pt x="92" y="732"/>
                  </a:lnTo>
                  <a:lnTo>
                    <a:pt x="77" y="694"/>
                  </a:lnTo>
                  <a:lnTo>
                    <a:pt x="62" y="654"/>
                  </a:lnTo>
                  <a:lnTo>
                    <a:pt x="51" y="613"/>
                  </a:lnTo>
                  <a:lnTo>
                    <a:pt x="42" y="571"/>
                  </a:lnTo>
                  <a:lnTo>
                    <a:pt x="27" y="494"/>
                  </a:lnTo>
                  <a:lnTo>
                    <a:pt x="14" y="427"/>
                  </a:lnTo>
                  <a:lnTo>
                    <a:pt x="4" y="371"/>
                  </a:lnTo>
                  <a:lnTo>
                    <a:pt x="0" y="320"/>
                  </a:lnTo>
                  <a:lnTo>
                    <a:pt x="4" y="275"/>
                  </a:lnTo>
                  <a:lnTo>
                    <a:pt x="15" y="235"/>
                  </a:lnTo>
                  <a:lnTo>
                    <a:pt x="37" y="196"/>
                  </a:lnTo>
                  <a:lnTo>
                    <a:pt x="72" y="158"/>
                  </a:lnTo>
                  <a:lnTo>
                    <a:pt x="92" y="138"/>
                  </a:lnTo>
                  <a:lnTo>
                    <a:pt x="113" y="118"/>
                  </a:lnTo>
                  <a:lnTo>
                    <a:pt x="134" y="100"/>
                  </a:lnTo>
                  <a:lnTo>
                    <a:pt x="155" y="80"/>
                  </a:lnTo>
                  <a:lnTo>
                    <a:pt x="176" y="63"/>
                  </a:lnTo>
                  <a:lnTo>
                    <a:pt x="197" y="47"/>
                  </a:lnTo>
                  <a:lnTo>
                    <a:pt x="218" y="33"/>
                  </a:lnTo>
                  <a:lnTo>
                    <a:pt x="237" y="21"/>
                  </a:lnTo>
                  <a:lnTo>
                    <a:pt x="258" y="10"/>
                  </a:lnTo>
                  <a:lnTo>
                    <a:pt x="278" y="3"/>
                  </a:lnTo>
                  <a:lnTo>
                    <a:pt x="296" y="0"/>
                  </a:lnTo>
                  <a:lnTo>
                    <a:pt x="315" y="0"/>
                  </a:lnTo>
                  <a:lnTo>
                    <a:pt x="333" y="3"/>
                  </a:lnTo>
                  <a:lnTo>
                    <a:pt x="350" y="11"/>
                  </a:lnTo>
                  <a:lnTo>
                    <a:pt x="366" y="24"/>
                  </a:lnTo>
                  <a:lnTo>
                    <a:pt x="381" y="42"/>
                  </a:lnTo>
                  <a:lnTo>
                    <a:pt x="410" y="82"/>
                  </a:lnTo>
                  <a:lnTo>
                    <a:pt x="437" y="118"/>
                  </a:lnTo>
                  <a:lnTo>
                    <a:pt x="460" y="154"/>
                  </a:lnTo>
                  <a:lnTo>
                    <a:pt x="477" y="189"/>
                  </a:lnTo>
                  <a:lnTo>
                    <a:pt x="486" y="226"/>
                  </a:lnTo>
                  <a:lnTo>
                    <a:pt x="489" y="265"/>
                  </a:lnTo>
                  <a:lnTo>
                    <a:pt x="480" y="309"/>
                  </a:lnTo>
                  <a:lnTo>
                    <a:pt x="461" y="358"/>
                  </a:lnTo>
                  <a:lnTo>
                    <a:pt x="436" y="409"/>
                  </a:lnTo>
                  <a:lnTo>
                    <a:pt x="412" y="458"/>
                  </a:lnTo>
                  <a:lnTo>
                    <a:pt x="389" y="504"/>
                  </a:lnTo>
                  <a:lnTo>
                    <a:pt x="368" y="550"/>
                  </a:lnTo>
                  <a:lnTo>
                    <a:pt x="348" y="594"/>
                  </a:lnTo>
                  <a:lnTo>
                    <a:pt x="330" y="639"/>
                  </a:lnTo>
                  <a:lnTo>
                    <a:pt x="315" y="683"/>
                  </a:lnTo>
                  <a:lnTo>
                    <a:pt x="302" y="729"/>
                  </a:lnTo>
                  <a:lnTo>
                    <a:pt x="287" y="807"/>
                  </a:lnTo>
                  <a:lnTo>
                    <a:pt x="282" y="864"/>
                  </a:lnTo>
                  <a:lnTo>
                    <a:pt x="287" y="910"/>
                  </a:lnTo>
                  <a:lnTo>
                    <a:pt x="297" y="956"/>
                  </a:lnTo>
                  <a:lnTo>
                    <a:pt x="304" y="981"/>
                  </a:lnTo>
                  <a:lnTo>
                    <a:pt x="311" y="1005"/>
                  </a:lnTo>
                  <a:lnTo>
                    <a:pt x="317" y="1025"/>
                  </a:lnTo>
                  <a:lnTo>
                    <a:pt x="319" y="1040"/>
                  </a:lnTo>
                  <a:lnTo>
                    <a:pt x="315" y="1048"/>
                  </a:lnTo>
                  <a:lnTo>
                    <a:pt x="303" y="1046"/>
                  </a:lnTo>
                  <a:lnTo>
                    <a:pt x="284" y="1033"/>
                  </a:lnTo>
                  <a:lnTo>
                    <a:pt x="251" y="10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65" name="Freeform 7"/>
            <p:cNvSpPr>
              <a:spLocks/>
            </p:cNvSpPr>
            <p:nvPr/>
          </p:nvSpPr>
          <p:spPr bwMode="auto">
            <a:xfrm>
              <a:off x="4541" y="3382"/>
              <a:ext cx="236" cy="513"/>
            </a:xfrm>
            <a:custGeom>
              <a:avLst/>
              <a:gdLst>
                <a:gd name="T0" fmla="*/ 0 w 474"/>
                <a:gd name="T1" fmla="*/ 1 h 1025"/>
                <a:gd name="T2" fmla="*/ 0 w 474"/>
                <a:gd name="T3" fmla="*/ 1 h 1025"/>
                <a:gd name="T4" fmla="*/ 0 w 474"/>
                <a:gd name="T5" fmla="*/ 1 h 1025"/>
                <a:gd name="T6" fmla="*/ 0 w 474"/>
                <a:gd name="T7" fmla="*/ 1 h 1025"/>
                <a:gd name="T8" fmla="*/ 0 w 474"/>
                <a:gd name="T9" fmla="*/ 1 h 1025"/>
                <a:gd name="T10" fmla="*/ 0 w 474"/>
                <a:gd name="T11" fmla="*/ 1 h 1025"/>
                <a:gd name="T12" fmla="*/ 0 w 474"/>
                <a:gd name="T13" fmla="*/ 1 h 1025"/>
                <a:gd name="T14" fmla="*/ 0 w 474"/>
                <a:gd name="T15" fmla="*/ 1 h 1025"/>
                <a:gd name="T16" fmla="*/ 0 w 474"/>
                <a:gd name="T17" fmla="*/ 1 h 1025"/>
                <a:gd name="T18" fmla="*/ 0 w 474"/>
                <a:gd name="T19" fmla="*/ 1 h 1025"/>
                <a:gd name="T20" fmla="*/ 0 w 474"/>
                <a:gd name="T21" fmla="*/ 1 h 1025"/>
                <a:gd name="T22" fmla="*/ 0 w 474"/>
                <a:gd name="T23" fmla="*/ 1 h 1025"/>
                <a:gd name="T24" fmla="*/ 0 w 474"/>
                <a:gd name="T25" fmla="*/ 1 h 1025"/>
                <a:gd name="T26" fmla="*/ 0 w 474"/>
                <a:gd name="T27" fmla="*/ 1 h 1025"/>
                <a:gd name="T28" fmla="*/ 0 w 474"/>
                <a:gd name="T29" fmla="*/ 1 h 1025"/>
                <a:gd name="T30" fmla="*/ 0 w 474"/>
                <a:gd name="T31" fmla="*/ 1 h 1025"/>
                <a:gd name="T32" fmla="*/ 0 w 474"/>
                <a:gd name="T33" fmla="*/ 1 h 1025"/>
                <a:gd name="T34" fmla="*/ 0 w 474"/>
                <a:gd name="T35" fmla="*/ 1 h 1025"/>
                <a:gd name="T36" fmla="*/ 0 w 474"/>
                <a:gd name="T37" fmla="*/ 1 h 1025"/>
                <a:gd name="T38" fmla="*/ 0 w 474"/>
                <a:gd name="T39" fmla="*/ 1 h 1025"/>
                <a:gd name="T40" fmla="*/ 0 w 474"/>
                <a:gd name="T41" fmla="*/ 1 h 1025"/>
                <a:gd name="T42" fmla="*/ 0 w 474"/>
                <a:gd name="T43" fmla="*/ 1 h 1025"/>
                <a:gd name="T44" fmla="*/ 0 w 474"/>
                <a:gd name="T45" fmla="*/ 1 h 1025"/>
                <a:gd name="T46" fmla="*/ 0 w 474"/>
                <a:gd name="T47" fmla="*/ 1 h 1025"/>
                <a:gd name="T48" fmla="*/ 0 w 474"/>
                <a:gd name="T49" fmla="*/ 1 h 1025"/>
                <a:gd name="T50" fmla="*/ 0 w 474"/>
                <a:gd name="T51" fmla="*/ 1 h 1025"/>
                <a:gd name="T52" fmla="*/ 0 w 474"/>
                <a:gd name="T53" fmla="*/ 1 h 1025"/>
                <a:gd name="T54" fmla="*/ 0 w 474"/>
                <a:gd name="T55" fmla="*/ 1 h 1025"/>
                <a:gd name="T56" fmla="*/ 0 w 474"/>
                <a:gd name="T57" fmla="*/ 1 h 1025"/>
                <a:gd name="T58" fmla="*/ 0 w 474"/>
                <a:gd name="T59" fmla="*/ 1 h 1025"/>
                <a:gd name="T60" fmla="*/ 0 w 474"/>
                <a:gd name="T61" fmla="*/ 1 h 1025"/>
                <a:gd name="T62" fmla="*/ 0 w 474"/>
                <a:gd name="T63" fmla="*/ 0 h 1025"/>
                <a:gd name="T64" fmla="*/ 0 w 474"/>
                <a:gd name="T65" fmla="*/ 1 h 1025"/>
                <a:gd name="T66" fmla="*/ 0 w 474"/>
                <a:gd name="T67" fmla="*/ 1 h 10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4"/>
                <a:gd name="T103" fmla="*/ 0 h 1025"/>
                <a:gd name="T104" fmla="*/ 474 w 474"/>
                <a:gd name="T105" fmla="*/ 1025 h 10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4" h="1025">
                  <a:moveTo>
                    <a:pt x="372" y="42"/>
                  </a:moveTo>
                  <a:lnTo>
                    <a:pt x="400" y="82"/>
                  </a:lnTo>
                  <a:lnTo>
                    <a:pt x="425" y="117"/>
                  </a:lnTo>
                  <a:lnTo>
                    <a:pt x="447" y="152"/>
                  </a:lnTo>
                  <a:lnTo>
                    <a:pt x="463" y="186"/>
                  </a:lnTo>
                  <a:lnTo>
                    <a:pt x="472" y="222"/>
                  </a:lnTo>
                  <a:lnTo>
                    <a:pt x="474" y="260"/>
                  </a:lnTo>
                  <a:lnTo>
                    <a:pt x="466" y="303"/>
                  </a:lnTo>
                  <a:lnTo>
                    <a:pt x="446" y="351"/>
                  </a:lnTo>
                  <a:lnTo>
                    <a:pt x="422" y="401"/>
                  </a:lnTo>
                  <a:lnTo>
                    <a:pt x="398" y="449"/>
                  </a:lnTo>
                  <a:lnTo>
                    <a:pt x="376" y="494"/>
                  </a:lnTo>
                  <a:lnTo>
                    <a:pt x="354" y="539"/>
                  </a:lnTo>
                  <a:lnTo>
                    <a:pt x="334" y="581"/>
                  </a:lnTo>
                  <a:lnTo>
                    <a:pt x="317" y="625"/>
                  </a:lnTo>
                  <a:lnTo>
                    <a:pt x="302" y="669"/>
                  </a:lnTo>
                  <a:lnTo>
                    <a:pt x="289" y="713"/>
                  </a:lnTo>
                  <a:lnTo>
                    <a:pt x="273" y="789"/>
                  </a:lnTo>
                  <a:lnTo>
                    <a:pt x="269" y="844"/>
                  </a:lnTo>
                  <a:lnTo>
                    <a:pt x="273" y="888"/>
                  </a:lnTo>
                  <a:lnTo>
                    <a:pt x="282" y="934"/>
                  </a:lnTo>
                  <a:lnTo>
                    <a:pt x="289" y="959"/>
                  </a:lnTo>
                  <a:lnTo>
                    <a:pt x="296" y="982"/>
                  </a:lnTo>
                  <a:lnTo>
                    <a:pt x="301" y="1002"/>
                  </a:lnTo>
                  <a:lnTo>
                    <a:pt x="302" y="1017"/>
                  </a:lnTo>
                  <a:lnTo>
                    <a:pt x="299" y="1025"/>
                  </a:lnTo>
                  <a:lnTo>
                    <a:pt x="288" y="1022"/>
                  </a:lnTo>
                  <a:lnTo>
                    <a:pt x="267" y="1010"/>
                  </a:lnTo>
                  <a:lnTo>
                    <a:pt x="238" y="983"/>
                  </a:lnTo>
                  <a:lnTo>
                    <a:pt x="235" y="981"/>
                  </a:lnTo>
                  <a:lnTo>
                    <a:pt x="231" y="974"/>
                  </a:lnTo>
                  <a:lnTo>
                    <a:pt x="223" y="963"/>
                  </a:lnTo>
                  <a:lnTo>
                    <a:pt x="212" y="948"/>
                  </a:lnTo>
                  <a:lnTo>
                    <a:pt x="200" y="928"/>
                  </a:lnTo>
                  <a:lnTo>
                    <a:pt x="185" y="905"/>
                  </a:lnTo>
                  <a:lnTo>
                    <a:pt x="170" y="880"/>
                  </a:lnTo>
                  <a:lnTo>
                    <a:pt x="152" y="851"/>
                  </a:lnTo>
                  <a:lnTo>
                    <a:pt x="136" y="821"/>
                  </a:lnTo>
                  <a:lnTo>
                    <a:pt x="119" y="788"/>
                  </a:lnTo>
                  <a:lnTo>
                    <a:pt x="103" y="752"/>
                  </a:lnTo>
                  <a:lnTo>
                    <a:pt x="87" y="715"/>
                  </a:lnTo>
                  <a:lnTo>
                    <a:pt x="72" y="677"/>
                  </a:lnTo>
                  <a:lnTo>
                    <a:pt x="59" y="638"/>
                  </a:lnTo>
                  <a:lnTo>
                    <a:pt x="47" y="597"/>
                  </a:lnTo>
                  <a:lnTo>
                    <a:pt x="39" y="557"/>
                  </a:lnTo>
                  <a:lnTo>
                    <a:pt x="26" y="481"/>
                  </a:lnTo>
                  <a:lnTo>
                    <a:pt x="13" y="417"/>
                  </a:lnTo>
                  <a:lnTo>
                    <a:pt x="4" y="360"/>
                  </a:lnTo>
                  <a:lnTo>
                    <a:pt x="0" y="311"/>
                  </a:lnTo>
                  <a:lnTo>
                    <a:pt x="4" y="267"/>
                  </a:lnTo>
                  <a:lnTo>
                    <a:pt x="15" y="228"/>
                  </a:lnTo>
                  <a:lnTo>
                    <a:pt x="37" y="190"/>
                  </a:lnTo>
                  <a:lnTo>
                    <a:pt x="71" y="153"/>
                  </a:lnTo>
                  <a:lnTo>
                    <a:pt x="91" y="135"/>
                  </a:lnTo>
                  <a:lnTo>
                    <a:pt x="111" y="115"/>
                  </a:lnTo>
                  <a:lnTo>
                    <a:pt x="132" y="97"/>
                  </a:lnTo>
                  <a:lnTo>
                    <a:pt x="152" y="78"/>
                  </a:lnTo>
                  <a:lnTo>
                    <a:pt x="173" y="61"/>
                  </a:lnTo>
                  <a:lnTo>
                    <a:pt x="193" y="46"/>
                  </a:lnTo>
                  <a:lnTo>
                    <a:pt x="213" y="31"/>
                  </a:lnTo>
                  <a:lnTo>
                    <a:pt x="233" y="19"/>
                  </a:lnTo>
                  <a:lnTo>
                    <a:pt x="252" y="10"/>
                  </a:lnTo>
                  <a:lnTo>
                    <a:pt x="272" y="3"/>
                  </a:lnTo>
                  <a:lnTo>
                    <a:pt x="290" y="0"/>
                  </a:lnTo>
                  <a:lnTo>
                    <a:pt x="308" y="0"/>
                  </a:lnTo>
                  <a:lnTo>
                    <a:pt x="325" y="3"/>
                  </a:lnTo>
                  <a:lnTo>
                    <a:pt x="342" y="12"/>
                  </a:lnTo>
                  <a:lnTo>
                    <a:pt x="357" y="25"/>
                  </a:lnTo>
                  <a:lnTo>
                    <a:pt x="372" y="42"/>
                  </a:lnTo>
                  <a:close/>
                </a:path>
              </a:pathLst>
            </a:custGeom>
            <a:solidFill>
              <a:srgbClr val="F4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66" name="Freeform 8"/>
            <p:cNvSpPr>
              <a:spLocks/>
            </p:cNvSpPr>
            <p:nvPr/>
          </p:nvSpPr>
          <p:spPr bwMode="auto">
            <a:xfrm>
              <a:off x="4545" y="3386"/>
              <a:ext cx="228" cy="500"/>
            </a:xfrm>
            <a:custGeom>
              <a:avLst/>
              <a:gdLst>
                <a:gd name="T0" fmla="*/ 0 w 457"/>
                <a:gd name="T1" fmla="*/ 1 h 1000"/>
                <a:gd name="T2" fmla="*/ 0 w 457"/>
                <a:gd name="T3" fmla="*/ 1 h 1000"/>
                <a:gd name="T4" fmla="*/ 0 w 457"/>
                <a:gd name="T5" fmla="*/ 1 h 1000"/>
                <a:gd name="T6" fmla="*/ 0 w 457"/>
                <a:gd name="T7" fmla="*/ 1 h 1000"/>
                <a:gd name="T8" fmla="*/ 0 w 457"/>
                <a:gd name="T9" fmla="*/ 1 h 1000"/>
                <a:gd name="T10" fmla="*/ 0 w 457"/>
                <a:gd name="T11" fmla="*/ 1 h 1000"/>
                <a:gd name="T12" fmla="*/ 0 w 457"/>
                <a:gd name="T13" fmla="*/ 1 h 1000"/>
                <a:gd name="T14" fmla="*/ 0 w 457"/>
                <a:gd name="T15" fmla="*/ 1 h 1000"/>
                <a:gd name="T16" fmla="*/ 0 w 457"/>
                <a:gd name="T17" fmla="*/ 1 h 1000"/>
                <a:gd name="T18" fmla="*/ 0 w 457"/>
                <a:gd name="T19" fmla="*/ 1 h 1000"/>
                <a:gd name="T20" fmla="*/ 0 w 457"/>
                <a:gd name="T21" fmla="*/ 1 h 1000"/>
                <a:gd name="T22" fmla="*/ 0 w 457"/>
                <a:gd name="T23" fmla="*/ 1 h 1000"/>
                <a:gd name="T24" fmla="*/ 0 w 457"/>
                <a:gd name="T25" fmla="*/ 1 h 1000"/>
                <a:gd name="T26" fmla="*/ 0 w 457"/>
                <a:gd name="T27" fmla="*/ 1 h 1000"/>
                <a:gd name="T28" fmla="*/ 0 w 457"/>
                <a:gd name="T29" fmla="*/ 1 h 1000"/>
                <a:gd name="T30" fmla="*/ 0 w 457"/>
                <a:gd name="T31" fmla="*/ 1 h 1000"/>
                <a:gd name="T32" fmla="*/ 0 w 457"/>
                <a:gd name="T33" fmla="*/ 1 h 1000"/>
                <a:gd name="T34" fmla="*/ 0 w 457"/>
                <a:gd name="T35" fmla="*/ 1 h 1000"/>
                <a:gd name="T36" fmla="*/ 0 w 457"/>
                <a:gd name="T37" fmla="*/ 1 h 1000"/>
                <a:gd name="T38" fmla="*/ 0 w 457"/>
                <a:gd name="T39" fmla="*/ 1 h 1000"/>
                <a:gd name="T40" fmla="*/ 0 w 457"/>
                <a:gd name="T41" fmla="*/ 1 h 1000"/>
                <a:gd name="T42" fmla="*/ 0 w 457"/>
                <a:gd name="T43" fmla="*/ 1 h 1000"/>
                <a:gd name="T44" fmla="*/ 0 w 457"/>
                <a:gd name="T45" fmla="*/ 1 h 1000"/>
                <a:gd name="T46" fmla="*/ 0 w 457"/>
                <a:gd name="T47" fmla="*/ 1 h 1000"/>
                <a:gd name="T48" fmla="*/ 0 w 457"/>
                <a:gd name="T49" fmla="*/ 1 h 1000"/>
                <a:gd name="T50" fmla="*/ 0 w 457"/>
                <a:gd name="T51" fmla="*/ 1 h 1000"/>
                <a:gd name="T52" fmla="*/ 0 w 457"/>
                <a:gd name="T53" fmla="*/ 1 h 1000"/>
                <a:gd name="T54" fmla="*/ 0 w 457"/>
                <a:gd name="T55" fmla="*/ 1 h 1000"/>
                <a:gd name="T56" fmla="*/ 0 w 457"/>
                <a:gd name="T57" fmla="*/ 1 h 1000"/>
                <a:gd name="T58" fmla="*/ 0 w 457"/>
                <a:gd name="T59" fmla="*/ 1 h 1000"/>
                <a:gd name="T60" fmla="*/ 0 w 457"/>
                <a:gd name="T61" fmla="*/ 1 h 1000"/>
                <a:gd name="T62" fmla="*/ 0 w 457"/>
                <a:gd name="T63" fmla="*/ 0 h 1000"/>
                <a:gd name="T64" fmla="*/ 0 w 457"/>
                <a:gd name="T65" fmla="*/ 1 h 1000"/>
                <a:gd name="T66" fmla="*/ 0 w 457"/>
                <a:gd name="T67" fmla="*/ 1 h 1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7"/>
                <a:gd name="T103" fmla="*/ 0 h 1000"/>
                <a:gd name="T104" fmla="*/ 457 w 457"/>
                <a:gd name="T105" fmla="*/ 1000 h 1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7" h="1000">
                  <a:moveTo>
                    <a:pt x="361" y="41"/>
                  </a:moveTo>
                  <a:lnTo>
                    <a:pt x="387" y="79"/>
                  </a:lnTo>
                  <a:lnTo>
                    <a:pt x="412" y="115"/>
                  </a:lnTo>
                  <a:lnTo>
                    <a:pt x="431" y="148"/>
                  </a:lnTo>
                  <a:lnTo>
                    <a:pt x="447" y="183"/>
                  </a:lnTo>
                  <a:lnTo>
                    <a:pt x="455" y="217"/>
                  </a:lnTo>
                  <a:lnTo>
                    <a:pt x="457" y="255"/>
                  </a:lnTo>
                  <a:lnTo>
                    <a:pt x="448" y="297"/>
                  </a:lnTo>
                  <a:lnTo>
                    <a:pt x="430" y="344"/>
                  </a:lnTo>
                  <a:lnTo>
                    <a:pt x="406" y="392"/>
                  </a:lnTo>
                  <a:lnTo>
                    <a:pt x="383" y="438"/>
                  </a:lnTo>
                  <a:lnTo>
                    <a:pt x="360" y="483"/>
                  </a:lnTo>
                  <a:lnTo>
                    <a:pt x="339" y="526"/>
                  </a:lnTo>
                  <a:lnTo>
                    <a:pt x="319" y="569"/>
                  </a:lnTo>
                  <a:lnTo>
                    <a:pt x="302" y="610"/>
                  </a:lnTo>
                  <a:lnTo>
                    <a:pt x="287" y="653"/>
                  </a:lnTo>
                  <a:lnTo>
                    <a:pt x="275" y="696"/>
                  </a:lnTo>
                  <a:lnTo>
                    <a:pt x="258" y="770"/>
                  </a:lnTo>
                  <a:lnTo>
                    <a:pt x="254" y="823"/>
                  </a:lnTo>
                  <a:lnTo>
                    <a:pt x="257" y="867"/>
                  </a:lnTo>
                  <a:lnTo>
                    <a:pt x="267" y="912"/>
                  </a:lnTo>
                  <a:lnTo>
                    <a:pt x="272" y="936"/>
                  </a:lnTo>
                  <a:lnTo>
                    <a:pt x="279" y="959"/>
                  </a:lnTo>
                  <a:lnTo>
                    <a:pt x="284" y="979"/>
                  </a:lnTo>
                  <a:lnTo>
                    <a:pt x="285" y="992"/>
                  </a:lnTo>
                  <a:lnTo>
                    <a:pt x="281" y="1000"/>
                  </a:lnTo>
                  <a:lnTo>
                    <a:pt x="271" y="998"/>
                  </a:lnTo>
                  <a:lnTo>
                    <a:pt x="252" y="986"/>
                  </a:lnTo>
                  <a:lnTo>
                    <a:pt x="223" y="960"/>
                  </a:lnTo>
                  <a:lnTo>
                    <a:pt x="220" y="958"/>
                  </a:lnTo>
                  <a:lnTo>
                    <a:pt x="216" y="951"/>
                  </a:lnTo>
                  <a:lnTo>
                    <a:pt x="209" y="939"/>
                  </a:lnTo>
                  <a:lnTo>
                    <a:pt x="199" y="924"/>
                  </a:lnTo>
                  <a:lnTo>
                    <a:pt x="186" y="906"/>
                  </a:lnTo>
                  <a:lnTo>
                    <a:pt x="172" y="884"/>
                  </a:lnTo>
                  <a:lnTo>
                    <a:pt x="157" y="859"/>
                  </a:lnTo>
                  <a:lnTo>
                    <a:pt x="142" y="830"/>
                  </a:lnTo>
                  <a:lnTo>
                    <a:pt x="126" y="800"/>
                  </a:lnTo>
                  <a:lnTo>
                    <a:pt x="110" y="767"/>
                  </a:lnTo>
                  <a:lnTo>
                    <a:pt x="94" y="732"/>
                  </a:lnTo>
                  <a:lnTo>
                    <a:pt x="79" y="696"/>
                  </a:lnTo>
                  <a:lnTo>
                    <a:pt x="65" y="658"/>
                  </a:lnTo>
                  <a:lnTo>
                    <a:pt x="53" y="620"/>
                  </a:lnTo>
                  <a:lnTo>
                    <a:pt x="43" y="581"/>
                  </a:lnTo>
                  <a:lnTo>
                    <a:pt x="35" y="541"/>
                  </a:lnTo>
                  <a:lnTo>
                    <a:pt x="22" y="467"/>
                  </a:lnTo>
                  <a:lnTo>
                    <a:pt x="11" y="404"/>
                  </a:lnTo>
                  <a:lnTo>
                    <a:pt x="3" y="349"/>
                  </a:lnTo>
                  <a:lnTo>
                    <a:pt x="0" y="300"/>
                  </a:lnTo>
                  <a:lnTo>
                    <a:pt x="4" y="258"/>
                  </a:lnTo>
                  <a:lnTo>
                    <a:pt x="15" y="220"/>
                  </a:lnTo>
                  <a:lnTo>
                    <a:pt x="37" y="183"/>
                  </a:lnTo>
                  <a:lnTo>
                    <a:pt x="70" y="147"/>
                  </a:lnTo>
                  <a:lnTo>
                    <a:pt x="89" y="129"/>
                  </a:lnTo>
                  <a:lnTo>
                    <a:pt x="109" y="110"/>
                  </a:lnTo>
                  <a:lnTo>
                    <a:pt x="128" y="92"/>
                  </a:lnTo>
                  <a:lnTo>
                    <a:pt x="149" y="75"/>
                  </a:lnTo>
                  <a:lnTo>
                    <a:pt x="169" y="58"/>
                  </a:lnTo>
                  <a:lnTo>
                    <a:pt x="188" y="43"/>
                  </a:lnTo>
                  <a:lnTo>
                    <a:pt x="208" y="30"/>
                  </a:lnTo>
                  <a:lnTo>
                    <a:pt x="227" y="18"/>
                  </a:lnTo>
                  <a:lnTo>
                    <a:pt x="246" y="9"/>
                  </a:lnTo>
                  <a:lnTo>
                    <a:pt x="264" y="3"/>
                  </a:lnTo>
                  <a:lnTo>
                    <a:pt x="283" y="0"/>
                  </a:lnTo>
                  <a:lnTo>
                    <a:pt x="300" y="0"/>
                  </a:lnTo>
                  <a:lnTo>
                    <a:pt x="316" y="3"/>
                  </a:lnTo>
                  <a:lnTo>
                    <a:pt x="332" y="11"/>
                  </a:lnTo>
                  <a:lnTo>
                    <a:pt x="347" y="24"/>
                  </a:lnTo>
                  <a:lnTo>
                    <a:pt x="361" y="41"/>
                  </a:lnTo>
                  <a:close/>
                </a:path>
              </a:pathLst>
            </a:custGeom>
            <a:solidFill>
              <a:srgbClr val="E8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67" name="Freeform 9"/>
            <p:cNvSpPr>
              <a:spLocks/>
            </p:cNvSpPr>
            <p:nvPr/>
          </p:nvSpPr>
          <p:spPr bwMode="auto">
            <a:xfrm>
              <a:off x="4549" y="3389"/>
              <a:ext cx="221" cy="489"/>
            </a:xfrm>
            <a:custGeom>
              <a:avLst/>
              <a:gdLst>
                <a:gd name="T0" fmla="*/ 1 w 441"/>
                <a:gd name="T1" fmla="*/ 1 h 978"/>
                <a:gd name="T2" fmla="*/ 1 w 441"/>
                <a:gd name="T3" fmla="*/ 1 h 978"/>
                <a:gd name="T4" fmla="*/ 1 w 441"/>
                <a:gd name="T5" fmla="*/ 1 h 978"/>
                <a:gd name="T6" fmla="*/ 1 w 441"/>
                <a:gd name="T7" fmla="*/ 1 h 978"/>
                <a:gd name="T8" fmla="*/ 1 w 441"/>
                <a:gd name="T9" fmla="*/ 1 h 978"/>
                <a:gd name="T10" fmla="*/ 1 w 441"/>
                <a:gd name="T11" fmla="*/ 1 h 978"/>
                <a:gd name="T12" fmla="*/ 1 w 441"/>
                <a:gd name="T13" fmla="*/ 1 h 978"/>
                <a:gd name="T14" fmla="*/ 1 w 441"/>
                <a:gd name="T15" fmla="*/ 1 h 978"/>
                <a:gd name="T16" fmla="*/ 1 w 441"/>
                <a:gd name="T17" fmla="*/ 1 h 978"/>
                <a:gd name="T18" fmla="*/ 1 w 441"/>
                <a:gd name="T19" fmla="*/ 1 h 978"/>
                <a:gd name="T20" fmla="*/ 1 w 441"/>
                <a:gd name="T21" fmla="*/ 1 h 978"/>
                <a:gd name="T22" fmla="*/ 1 w 441"/>
                <a:gd name="T23" fmla="*/ 1 h 978"/>
                <a:gd name="T24" fmla="*/ 1 w 441"/>
                <a:gd name="T25" fmla="*/ 1 h 978"/>
                <a:gd name="T26" fmla="*/ 1 w 441"/>
                <a:gd name="T27" fmla="*/ 1 h 978"/>
                <a:gd name="T28" fmla="*/ 1 w 441"/>
                <a:gd name="T29" fmla="*/ 1 h 978"/>
                <a:gd name="T30" fmla="*/ 1 w 441"/>
                <a:gd name="T31" fmla="*/ 1 h 978"/>
                <a:gd name="T32" fmla="*/ 1 w 441"/>
                <a:gd name="T33" fmla="*/ 1 h 978"/>
                <a:gd name="T34" fmla="*/ 1 w 441"/>
                <a:gd name="T35" fmla="*/ 1 h 978"/>
                <a:gd name="T36" fmla="*/ 1 w 441"/>
                <a:gd name="T37" fmla="*/ 1 h 978"/>
                <a:gd name="T38" fmla="*/ 1 w 441"/>
                <a:gd name="T39" fmla="*/ 1 h 978"/>
                <a:gd name="T40" fmla="*/ 1 w 441"/>
                <a:gd name="T41" fmla="*/ 1 h 978"/>
                <a:gd name="T42" fmla="*/ 1 w 441"/>
                <a:gd name="T43" fmla="*/ 1 h 978"/>
                <a:gd name="T44" fmla="*/ 1 w 441"/>
                <a:gd name="T45" fmla="*/ 1 h 978"/>
                <a:gd name="T46" fmla="*/ 1 w 441"/>
                <a:gd name="T47" fmla="*/ 1 h 978"/>
                <a:gd name="T48" fmla="*/ 1 w 441"/>
                <a:gd name="T49" fmla="*/ 1 h 978"/>
                <a:gd name="T50" fmla="*/ 1 w 441"/>
                <a:gd name="T51" fmla="*/ 1 h 978"/>
                <a:gd name="T52" fmla="*/ 1 w 441"/>
                <a:gd name="T53" fmla="*/ 1 h 978"/>
                <a:gd name="T54" fmla="*/ 1 w 441"/>
                <a:gd name="T55" fmla="*/ 1 h 978"/>
                <a:gd name="T56" fmla="*/ 1 w 441"/>
                <a:gd name="T57" fmla="*/ 1 h 978"/>
                <a:gd name="T58" fmla="*/ 1 w 441"/>
                <a:gd name="T59" fmla="*/ 1 h 978"/>
                <a:gd name="T60" fmla="*/ 1 w 441"/>
                <a:gd name="T61" fmla="*/ 1 h 978"/>
                <a:gd name="T62" fmla="*/ 1 w 441"/>
                <a:gd name="T63" fmla="*/ 1 h 978"/>
                <a:gd name="T64" fmla="*/ 1 w 441"/>
                <a:gd name="T65" fmla="*/ 1 h 978"/>
                <a:gd name="T66" fmla="*/ 1 w 441"/>
                <a:gd name="T67" fmla="*/ 1 h 978"/>
                <a:gd name="T68" fmla="*/ 1 w 441"/>
                <a:gd name="T69" fmla="*/ 1 h 978"/>
                <a:gd name="T70" fmla="*/ 1 w 441"/>
                <a:gd name="T71" fmla="*/ 1 h 978"/>
                <a:gd name="T72" fmla="*/ 1 w 441"/>
                <a:gd name="T73" fmla="*/ 1 h 978"/>
                <a:gd name="T74" fmla="*/ 1 w 441"/>
                <a:gd name="T75" fmla="*/ 1 h 978"/>
                <a:gd name="T76" fmla="*/ 1 w 441"/>
                <a:gd name="T77" fmla="*/ 1 h 978"/>
                <a:gd name="T78" fmla="*/ 1 w 441"/>
                <a:gd name="T79" fmla="*/ 1 h 978"/>
                <a:gd name="T80" fmla="*/ 0 w 441"/>
                <a:gd name="T81" fmla="*/ 1 h 978"/>
                <a:gd name="T82" fmla="*/ 1 w 441"/>
                <a:gd name="T83" fmla="*/ 1 h 978"/>
                <a:gd name="T84" fmla="*/ 1 w 441"/>
                <a:gd name="T85" fmla="*/ 1 h 978"/>
                <a:gd name="T86" fmla="*/ 1 w 441"/>
                <a:gd name="T87" fmla="*/ 1 h 978"/>
                <a:gd name="T88" fmla="*/ 1 w 441"/>
                <a:gd name="T89" fmla="*/ 1 h 978"/>
                <a:gd name="T90" fmla="*/ 1 w 441"/>
                <a:gd name="T91" fmla="*/ 1 h 978"/>
                <a:gd name="T92" fmla="*/ 1 w 441"/>
                <a:gd name="T93" fmla="*/ 1 h 978"/>
                <a:gd name="T94" fmla="*/ 1 w 441"/>
                <a:gd name="T95" fmla="*/ 1 h 978"/>
                <a:gd name="T96" fmla="*/ 1 w 441"/>
                <a:gd name="T97" fmla="*/ 1 h 978"/>
                <a:gd name="T98" fmla="*/ 1 w 441"/>
                <a:gd name="T99" fmla="*/ 1 h 978"/>
                <a:gd name="T100" fmla="*/ 1 w 441"/>
                <a:gd name="T101" fmla="*/ 1 h 978"/>
                <a:gd name="T102" fmla="*/ 1 w 441"/>
                <a:gd name="T103" fmla="*/ 1 h 978"/>
                <a:gd name="T104" fmla="*/ 1 w 441"/>
                <a:gd name="T105" fmla="*/ 1 h 978"/>
                <a:gd name="T106" fmla="*/ 1 w 441"/>
                <a:gd name="T107" fmla="*/ 1 h 978"/>
                <a:gd name="T108" fmla="*/ 1 w 441"/>
                <a:gd name="T109" fmla="*/ 1 h 978"/>
                <a:gd name="T110" fmla="*/ 1 w 441"/>
                <a:gd name="T111" fmla="*/ 0 h 978"/>
                <a:gd name="T112" fmla="*/ 1 w 441"/>
                <a:gd name="T113" fmla="*/ 0 h 978"/>
                <a:gd name="T114" fmla="*/ 1 w 441"/>
                <a:gd name="T115" fmla="*/ 1 h 978"/>
                <a:gd name="T116" fmla="*/ 1 w 441"/>
                <a:gd name="T117" fmla="*/ 1 h 978"/>
                <a:gd name="T118" fmla="*/ 1 w 441"/>
                <a:gd name="T119" fmla="*/ 1 h 978"/>
                <a:gd name="T120" fmla="*/ 1 w 441"/>
                <a:gd name="T121" fmla="*/ 1 h 9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1"/>
                <a:gd name="T184" fmla="*/ 0 h 978"/>
                <a:gd name="T185" fmla="*/ 441 w 441"/>
                <a:gd name="T186" fmla="*/ 978 h 9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1" h="978">
                  <a:moveTo>
                    <a:pt x="351" y="42"/>
                  </a:moveTo>
                  <a:lnTo>
                    <a:pt x="376" y="80"/>
                  </a:lnTo>
                  <a:lnTo>
                    <a:pt x="398" y="114"/>
                  </a:lnTo>
                  <a:lnTo>
                    <a:pt x="418" y="148"/>
                  </a:lnTo>
                  <a:lnTo>
                    <a:pt x="431" y="181"/>
                  </a:lnTo>
                  <a:lnTo>
                    <a:pt x="439" y="216"/>
                  </a:lnTo>
                  <a:lnTo>
                    <a:pt x="441" y="253"/>
                  </a:lnTo>
                  <a:lnTo>
                    <a:pt x="433" y="293"/>
                  </a:lnTo>
                  <a:lnTo>
                    <a:pt x="414" y="339"/>
                  </a:lnTo>
                  <a:lnTo>
                    <a:pt x="390" y="386"/>
                  </a:lnTo>
                  <a:lnTo>
                    <a:pt x="367" y="431"/>
                  </a:lnTo>
                  <a:lnTo>
                    <a:pt x="345" y="474"/>
                  </a:lnTo>
                  <a:lnTo>
                    <a:pt x="324" y="515"/>
                  </a:lnTo>
                  <a:lnTo>
                    <a:pt x="305" y="557"/>
                  </a:lnTo>
                  <a:lnTo>
                    <a:pt x="287" y="597"/>
                  </a:lnTo>
                  <a:lnTo>
                    <a:pt x="274" y="638"/>
                  </a:lnTo>
                  <a:lnTo>
                    <a:pt x="261" y="681"/>
                  </a:lnTo>
                  <a:lnTo>
                    <a:pt x="245" y="752"/>
                  </a:lnTo>
                  <a:lnTo>
                    <a:pt x="240" y="805"/>
                  </a:lnTo>
                  <a:lnTo>
                    <a:pt x="243" y="848"/>
                  </a:lnTo>
                  <a:lnTo>
                    <a:pt x="251" y="892"/>
                  </a:lnTo>
                  <a:lnTo>
                    <a:pt x="256" y="916"/>
                  </a:lnTo>
                  <a:lnTo>
                    <a:pt x="262" y="938"/>
                  </a:lnTo>
                  <a:lnTo>
                    <a:pt x="267" y="957"/>
                  </a:lnTo>
                  <a:lnTo>
                    <a:pt x="268" y="971"/>
                  </a:lnTo>
                  <a:lnTo>
                    <a:pt x="264" y="978"/>
                  </a:lnTo>
                  <a:lnTo>
                    <a:pt x="254" y="976"/>
                  </a:lnTo>
                  <a:lnTo>
                    <a:pt x="236" y="963"/>
                  </a:lnTo>
                  <a:lnTo>
                    <a:pt x="208" y="938"/>
                  </a:lnTo>
                  <a:lnTo>
                    <a:pt x="202" y="929"/>
                  </a:lnTo>
                  <a:lnTo>
                    <a:pt x="185" y="903"/>
                  </a:lnTo>
                  <a:lnTo>
                    <a:pt x="161" y="863"/>
                  </a:lnTo>
                  <a:lnTo>
                    <a:pt x="132" y="810"/>
                  </a:lnTo>
                  <a:lnTo>
                    <a:pt x="101" y="749"/>
                  </a:lnTo>
                  <a:lnTo>
                    <a:pt x="72" y="680"/>
                  </a:lnTo>
                  <a:lnTo>
                    <a:pt x="48" y="605"/>
                  </a:lnTo>
                  <a:lnTo>
                    <a:pt x="31" y="528"/>
                  </a:lnTo>
                  <a:lnTo>
                    <a:pt x="19" y="455"/>
                  </a:lnTo>
                  <a:lnTo>
                    <a:pt x="9" y="393"/>
                  </a:lnTo>
                  <a:lnTo>
                    <a:pt x="2" y="339"/>
                  </a:lnTo>
                  <a:lnTo>
                    <a:pt x="0" y="292"/>
                  </a:lnTo>
                  <a:lnTo>
                    <a:pt x="3" y="250"/>
                  </a:lnTo>
                  <a:lnTo>
                    <a:pt x="15" y="213"/>
                  </a:lnTo>
                  <a:lnTo>
                    <a:pt x="35" y="178"/>
                  </a:lnTo>
                  <a:lnTo>
                    <a:pt x="67" y="143"/>
                  </a:lnTo>
                  <a:lnTo>
                    <a:pt x="87" y="126"/>
                  </a:lnTo>
                  <a:lnTo>
                    <a:pt x="106" y="108"/>
                  </a:lnTo>
                  <a:lnTo>
                    <a:pt x="125" y="90"/>
                  </a:lnTo>
                  <a:lnTo>
                    <a:pt x="145" y="73"/>
                  </a:lnTo>
                  <a:lnTo>
                    <a:pt x="164" y="58"/>
                  </a:lnTo>
                  <a:lnTo>
                    <a:pt x="184" y="43"/>
                  </a:lnTo>
                  <a:lnTo>
                    <a:pt x="202" y="29"/>
                  </a:lnTo>
                  <a:lnTo>
                    <a:pt x="222" y="19"/>
                  </a:lnTo>
                  <a:lnTo>
                    <a:pt x="239" y="10"/>
                  </a:lnTo>
                  <a:lnTo>
                    <a:pt x="258" y="4"/>
                  </a:lnTo>
                  <a:lnTo>
                    <a:pt x="275" y="0"/>
                  </a:lnTo>
                  <a:lnTo>
                    <a:pt x="292" y="0"/>
                  </a:lnTo>
                  <a:lnTo>
                    <a:pt x="308" y="5"/>
                  </a:lnTo>
                  <a:lnTo>
                    <a:pt x="323" y="13"/>
                  </a:lnTo>
                  <a:lnTo>
                    <a:pt x="337" y="25"/>
                  </a:lnTo>
                  <a:lnTo>
                    <a:pt x="351" y="42"/>
                  </a:lnTo>
                  <a:close/>
                </a:path>
              </a:pathLst>
            </a:custGeom>
            <a:solidFill>
              <a:srgbClr val="DD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68" name="Freeform 10"/>
            <p:cNvSpPr>
              <a:spLocks/>
            </p:cNvSpPr>
            <p:nvPr/>
          </p:nvSpPr>
          <p:spPr bwMode="auto">
            <a:xfrm>
              <a:off x="4553" y="3392"/>
              <a:ext cx="213" cy="476"/>
            </a:xfrm>
            <a:custGeom>
              <a:avLst/>
              <a:gdLst>
                <a:gd name="T0" fmla="*/ 1 w 425"/>
                <a:gd name="T1" fmla="*/ 0 h 954"/>
                <a:gd name="T2" fmla="*/ 1 w 425"/>
                <a:gd name="T3" fmla="*/ 0 h 954"/>
                <a:gd name="T4" fmla="*/ 1 w 425"/>
                <a:gd name="T5" fmla="*/ 0 h 954"/>
                <a:gd name="T6" fmla="*/ 1 w 425"/>
                <a:gd name="T7" fmla="*/ 0 h 954"/>
                <a:gd name="T8" fmla="*/ 1 w 425"/>
                <a:gd name="T9" fmla="*/ 0 h 954"/>
                <a:gd name="T10" fmla="*/ 1 w 425"/>
                <a:gd name="T11" fmla="*/ 0 h 954"/>
                <a:gd name="T12" fmla="*/ 1 w 425"/>
                <a:gd name="T13" fmla="*/ 0 h 954"/>
                <a:gd name="T14" fmla="*/ 1 w 425"/>
                <a:gd name="T15" fmla="*/ 0 h 954"/>
                <a:gd name="T16" fmla="*/ 1 w 425"/>
                <a:gd name="T17" fmla="*/ 0 h 954"/>
                <a:gd name="T18" fmla="*/ 1 w 425"/>
                <a:gd name="T19" fmla="*/ 0 h 954"/>
                <a:gd name="T20" fmla="*/ 1 w 425"/>
                <a:gd name="T21" fmla="*/ 0 h 954"/>
                <a:gd name="T22" fmla="*/ 1 w 425"/>
                <a:gd name="T23" fmla="*/ 0 h 954"/>
                <a:gd name="T24" fmla="*/ 1 w 425"/>
                <a:gd name="T25" fmla="*/ 0 h 954"/>
                <a:gd name="T26" fmla="*/ 1 w 425"/>
                <a:gd name="T27" fmla="*/ 0 h 954"/>
                <a:gd name="T28" fmla="*/ 1 w 425"/>
                <a:gd name="T29" fmla="*/ 0 h 954"/>
                <a:gd name="T30" fmla="*/ 1 w 425"/>
                <a:gd name="T31" fmla="*/ 0 h 954"/>
                <a:gd name="T32" fmla="*/ 1 w 425"/>
                <a:gd name="T33" fmla="*/ 0 h 954"/>
                <a:gd name="T34" fmla="*/ 1 w 425"/>
                <a:gd name="T35" fmla="*/ 0 h 954"/>
                <a:gd name="T36" fmla="*/ 1 w 425"/>
                <a:gd name="T37" fmla="*/ 0 h 954"/>
                <a:gd name="T38" fmla="*/ 1 w 425"/>
                <a:gd name="T39" fmla="*/ 0 h 954"/>
                <a:gd name="T40" fmla="*/ 1 w 425"/>
                <a:gd name="T41" fmla="*/ 0 h 954"/>
                <a:gd name="T42" fmla="*/ 1 w 425"/>
                <a:gd name="T43" fmla="*/ 0 h 954"/>
                <a:gd name="T44" fmla="*/ 1 w 425"/>
                <a:gd name="T45" fmla="*/ 0 h 954"/>
                <a:gd name="T46" fmla="*/ 1 w 425"/>
                <a:gd name="T47" fmla="*/ 0 h 954"/>
                <a:gd name="T48" fmla="*/ 1 w 425"/>
                <a:gd name="T49" fmla="*/ 0 h 954"/>
                <a:gd name="T50" fmla="*/ 1 w 425"/>
                <a:gd name="T51" fmla="*/ 0 h 954"/>
                <a:gd name="T52" fmla="*/ 1 w 425"/>
                <a:gd name="T53" fmla="*/ 0 h 954"/>
                <a:gd name="T54" fmla="*/ 1 w 425"/>
                <a:gd name="T55" fmla="*/ 0 h 954"/>
                <a:gd name="T56" fmla="*/ 1 w 425"/>
                <a:gd name="T57" fmla="*/ 0 h 954"/>
                <a:gd name="T58" fmla="*/ 1 w 425"/>
                <a:gd name="T59" fmla="*/ 0 h 954"/>
                <a:gd name="T60" fmla="*/ 1 w 425"/>
                <a:gd name="T61" fmla="*/ 0 h 954"/>
                <a:gd name="T62" fmla="*/ 1 w 425"/>
                <a:gd name="T63" fmla="*/ 0 h 954"/>
                <a:gd name="T64" fmla="*/ 1 w 425"/>
                <a:gd name="T65" fmla="*/ 0 h 954"/>
                <a:gd name="T66" fmla="*/ 1 w 425"/>
                <a:gd name="T67" fmla="*/ 0 h 954"/>
                <a:gd name="T68" fmla="*/ 1 w 425"/>
                <a:gd name="T69" fmla="*/ 0 h 954"/>
                <a:gd name="T70" fmla="*/ 1 w 425"/>
                <a:gd name="T71" fmla="*/ 0 h 954"/>
                <a:gd name="T72" fmla="*/ 1 w 425"/>
                <a:gd name="T73" fmla="*/ 0 h 954"/>
                <a:gd name="T74" fmla="*/ 1 w 425"/>
                <a:gd name="T75" fmla="*/ 0 h 954"/>
                <a:gd name="T76" fmla="*/ 1 w 425"/>
                <a:gd name="T77" fmla="*/ 0 h 954"/>
                <a:gd name="T78" fmla="*/ 1 w 425"/>
                <a:gd name="T79" fmla="*/ 0 h 954"/>
                <a:gd name="T80" fmla="*/ 0 w 425"/>
                <a:gd name="T81" fmla="*/ 0 h 954"/>
                <a:gd name="T82" fmla="*/ 1 w 425"/>
                <a:gd name="T83" fmla="*/ 0 h 954"/>
                <a:gd name="T84" fmla="*/ 1 w 425"/>
                <a:gd name="T85" fmla="*/ 0 h 954"/>
                <a:gd name="T86" fmla="*/ 1 w 425"/>
                <a:gd name="T87" fmla="*/ 0 h 954"/>
                <a:gd name="T88" fmla="*/ 1 w 425"/>
                <a:gd name="T89" fmla="*/ 0 h 954"/>
                <a:gd name="T90" fmla="*/ 1 w 425"/>
                <a:gd name="T91" fmla="*/ 0 h 954"/>
                <a:gd name="T92" fmla="*/ 1 w 425"/>
                <a:gd name="T93" fmla="*/ 0 h 954"/>
                <a:gd name="T94" fmla="*/ 1 w 425"/>
                <a:gd name="T95" fmla="*/ 0 h 954"/>
                <a:gd name="T96" fmla="*/ 1 w 425"/>
                <a:gd name="T97" fmla="*/ 0 h 954"/>
                <a:gd name="T98" fmla="*/ 1 w 425"/>
                <a:gd name="T99" fmla="*/ 0 h 954"/>
                <a:gd name="T100" fmla="*/ 1 w 425"/>
                <a:gd name="T101" fmla="*/ 0 h 954"/>
                <a:gd name="T102" fmla="*/ 1 w 425"/>
                <a:gd name="T103" fmla="*/ 0 h 954"/>
                <a:gd name="T104" fmla="*/ 1 w 425"/>
                <a:gd name="T105" fmla="*/ 0 h 954"/>
                <a:gd name="T106" fmla="*/ 1 w 425"/>
                <a:gd name="T107" fmla="*/ 0 h 954"/>
                <a:gd name="T108" fmla="*/ 1 w 425"/>
                <a:gd name="T109" fmla="*/ 0 h 954"/>
                <a:gd name="T110" fmla="*/ 1 w 425"/>
                <a:gd name="T111" fmla="*/ 0 h 954"/>
                <a:gd name="T112" fmla="*/ 1 w 425"/>
                <a:gd name="T113" fmla="*/ 0 h 954"/>
                <a:gd name="T114" fmla="*/ 1 w 425"/>
                <a:gd name="T115" fmla="*/ 0 h 954"/>
                <a:gd name="T116" fmla="*/ 1 w 425"/>
                <a:gd name="T117" fmla="*/ 0 h 954"/>
                <a:gd name="T118" fmla="*/ 1 w 425"/>
                <a:gd name="T119" fmla="*/ 0 h 954"/>
                <a:gd name="T120" fmla="*/ 1 w 425"/>
                <a:gd name="T121" fmla="*/ 0 h 9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5"/>
                <a:gd name="T184" fmla="*/ 0 h 954"/>
                <a:gd name="T185" fmla="*/ 425 w 425"/>
                <a:gd name="T186" fmla="*/ 954 h 9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5" h="954">
                  <a:moveTo>
                    <a:pt x="340" y="42"/>
                  </a:moveTo>
                  <a:lnTo>
                    <a:pt x="365" y="79"/>
                  </a:lnTo>
                  <a:lnTo>
                    <a:pt x="387" y="113"/>
                  </a:lnTo>
                  <a:lnTo>
                    <a:pt x="404" y="145"/>
                  </a:lnTo>
                  <a:lnTo>
                    <a:pt x="418" y="178"/>
                  </a:lnTo>
                  <a:lnTo>
                    <a:pt x="425" y="211"/>
                  </a:lnTo>
                  <a:lnTo>
                    <a:pt x="425" y="247"/>
                  </a:lnTo>
                  <a:lnTo>
                    <a:pt x="416" y="287"/>
                  </a:lnTo>
                  <a:lnTo>
                    <a:pt x="398" y="331"/>
                  </a:lnTo>
                  <a:lnTo>
                    <a:pt x="375" y="377"/>
                  </a:lnTo>
                  <a:lnTo>
                    <a:pt x="352" y="421"/>
                  </a:lnTo>
                  <a:lnTo>
                    <a:pt x="331" y="462"/>
                  </a:lnTo>
                  <a:lnTo>
                    <a:pt x="311" y="502"/>
                  </a:lnTo>
                  <a:lnTo>
                    <a:pt x="292" y="543"/>
                  </a:lnTo>
                  <a:lnTo>
                    <a:pt x="275" y="582"/>
                  </a:lnTo>
                  <a:lnTo>
                    <a:pt x="260" y="622"/>
                  </a:lnTo>
                  <a:lnTo>
                    <a:pt x="247" y="664"/>
                  </a:lnTo>
                  <a:lnTo>
                    <a:pt x="231" y="734"/>
                  </a:lnTo>
                  <a:lnTo>
                    <a:pt x="225" y="784"/>
                  </a:lnTo>
                  <a:lnTo>
                    <a:pt x="228" y="826"/>
                  </a:lnTo>
                  <a:lnTo>
                    <a:pt x="236" y="870"/>
                  </a:lnTo>
                  <a:lnTo>
                    <a:pt x="241" y="893"/>
                  </a:lnTo>
                  <a:lnTo>
                    <a:pt x="246" y="915"/>
                  </a:lnTo>
                  <a:lnTo>
                    <a:pt x="251" y="933"/>
                  </a:lnTo>
                  <a:lnTo>
                    <a:pt x="252" y="947"/>
                  </a:lnTo>
                  <a:lnTo>
                    <a:pt x="247" y="954"/>
                  </a:lnTo>
                  <a:lnTo>
                    <a:pt x="238" y="951"/>
                  </a:lnTo>
                  <a:lnTo>
                    <a:pt x="221" y="939"/>
                  </a:lnTo>
                  <a:lnTo>
                    <a:pt x="194" y="915"/>
                  </a:lnTo>
                  <a:lnTo>
                    <a:pt x="188" y="905"/>
                  </a:lnTo>
                  <a:lnTo>
                    <a:pt x="172" y="880"/>
                  </a:lnTo>
                  <a:lnTo>
                    <a:pt x="149" y="841"/>
                  </a:lnTo>
                  <a:lnTo>
                    <a:pt x="122" y="789"/>
                  </a:lnTo>
                  <a:lnTo>
                    <a:pt x="93" y="729"/>
                  </a:lnTo>
                  <a:lnTo>
                    <a:pt x="65" y="661"/>
                  </a:lnTo>
                  <a:lnTo>
                    <a:pt x="42" y="589"/>
                  </a:lnTo>
                  <a:lnTo>
                    <a:pt x="27" y="513"/>
                  </a:lnTo>
                  <a:lnTo>
                    <a:pt x="17" y="442"/>
                  </a:lnTo>
                  <a:lnTo>
                    <a:pt x="8" y="381"/>
                  </a:lnTo>
                  <a:lnTo>
                    <a:pt x="2" y="328"/>
                  </a:lnTo>
                  <a:lnTo>
                    <a:pt x="0" y="282"/>
                  </a:lnTo>
                  <a:lnTo>
                    <a:pt x="4" y="242"/>
                  </a:lnTo>
                  <a:lnTo>
                    <a:pt x="16" y="205"/>
                  </a:lnTo>
                  <a:lnTo>
                    <a:pt x="36" y="171"/>
                  </a:lnTo>
                  <a:lnTo>
                    <a:pt x="68" y="137"/>
                  </a:lnTo>
                  <a:lnTo>
                    <a:pt x="86" y="120"/>
                  </a:lnTo>
                  <a:lnTo>
                    <a:pt x="104" y="103"/>
                  </a:lnTo>
                  <a:lnTo>
                    <a:pt x="124" y="87"/>
                  </a:lnTo>
                  <a:lnTo>
                    <a:pt x="142" y="70"/>
                  </a:lnTo>
                  <a:lnTo>
                    <a:pt x="161" y="54"/>
                  </a:lnTo>
                  <a:lnTo>
                    <a:pt x="180" y="40"/>
                  </a:lnTo>
                  <a:lnTo>
                    <a:pt x="199" y="28"/>
                  </a:lnTo>
                  <a:lnTo>
                    <a:pt x="216" y="17"/>
                  </a:lnTo>
                  <a:lnTo>
                    <a:pt x="235" y="9"/>
                  </a:lnTo>
                  <a:lnTo>
                    <a:pt x="252" y="4"/>
                  </a:lnTo>
                  <a:lnTo>
                    <a:pt x="268" y="0"/>
                  </a:lnTo>
                  <a:lnTo>
                    <a:pt x="284" y="0"/>
                  </a:lnTo>
                  <a:lnTo>
                    <a:pt x="300" y="5"/>
                  </a:lnTo>
                  <a:lnTo>
                    <a:pt x="314" y="13"/>
                  </a:lnTo>
                  <a:lnTo>
                    <a:pt x="328" y="24"/>
                  </a:lnTo>
                  <a:lnTo>
                    <a:pt x="340" y="42"/>
                  </a:lnTo>
                  <a:close/>
                </a:path>
              </a:pathLst>
            </a:custGeom>
            <a:solidFill>
              <a:srgbClr val="D3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69" name="Freeform 11"/>
            <p:cNvSpPr>
              <a:spLocks/>
            </p:cNvSpPr>
            <p:nvPr/>
          </p:nvSpPr>
          <p:spPr bwMode="auto">
            <a:xfrm>
              <a:off x="4558" y="3394"/>
              <a:ext cx="204" cy="466"/>
            </a:xfrm>
            <a:custGeom>
              <a:avLst/>
              <a:gdLst>
                <a:gd name="T0" fmla="*/ 0 w 409"/>
                <a:gd name="T1" fmla="*/ 1 h 931"/>
                <a:gd name="T2" fmla="*/ 0 w 409"/>
                <a:gd name="T3" fmla="*/ 1 h 931"/>
                <a:gd name="T4" fmla="*/ 0 w 409"/>
                <a:gd name="T5" fmla="*/ 1 h 931"/>
                <a:gd name="T6" fmla="*/ 0 w 409"/>
                <a:gd name="T7" fmla="*/ 1 h 931"/>
                <a:gd name="T8" fmla="*/ 0 w 409"/>
                <a:gd name="T9" fmla="*/ 1 h 931"/>
                <a:gd name="T10" fmla="*/ 0 w 409"/>
                <a:gd name="T11" fmla="*/ 1 h 931"/>
                <a:gd name="T12" fmla="*/ 0 w 409"/>
                <a:gd name="T13" fmla="*/ 1 h 931"/>
                <a:gd name="T14" fmla="*/ 0 w 409"/>
                <a:gd name="T15" fmla="*/ 1 h 931"/>
                <a:gd name="T16" fmla="*/ 0 w 409"/>
                <a:gd name="T17" fmla="*/ 1 h 931"/>
                <a:gd name="T18" fmla="*/ 0 w 409"/>
                <a:gd name="T19" fmla="*/ 1 h 931"/>
                <a:gd name="T20" fmla="*/ 0 w 409"/>
                <a:gd name="T21" fmla="*/ 1 h 931"/>
                <a:gd name="T22" fmla="*/ 0 w 409"/>
                <a:gd name="T23" fmla="*/ 1 h 931"/>
                <a:gd name="T24" fmla="*/ 0 w 409"/>
                <a:gd name="T25" fmla="*/ 1 h 931"/>
                <a:gd name="T26" fmla="*/ 0 w 409"/>
                <a:gd name="T27" fmla="*/ 1 h 931"/>
                <a:gd name="T28" fmla="*/ 0 w 409"/>
                <a:gd name="T29" fmla="*/ 1 h 931"/>
                <a:gd name="T30" fmla="*/ 0 w 409"/>
                <a:gd name="T31" fmla="*/ 1 h 931"/>
                <a:gd name="T32" fmla="*/ 0 w 409"/>
                <a:gd name="T33" fmla="*/ 1 h 931"/>
                <a:gd name="T34" fmla="*/ 0 w 409"/>
                <a:gd name="T35" fmla="*/ 1 h 931"/>
                <a:gd name="T36" fmla="*/ 0 w 409"/>
                <a:gd name="T37" fmla="*/ 1 h 931"/>
                <a:gd name="T38" fmla="*/ 0 w 409"/>
                <a:gd name="T39" fmla="*/ 1 h 931"/>
                <a:gd name="T40" fmla="*/ 0 w 409"/>
                <a:gd name="T41" fmla="*/ 1 h 931"/>
                <a:gd name="T42" fmla="*/ 0 w 409"/>
                <a:gd name="T43" fmla="*/ 1 h 931"/>
                <a:gd name="T44" fmla="*/ 0 w 409"/>
                <a:gd name="T45" fmla="*/ 1 h 931"/>
                <a:gd name="T46" fmla="*/ 0 w 409"/>
                <a:gd name="T47" fmla="*/ 1 h 931"/>
                <a:gd name="T48" fmla="*/ 0 w 409"/>
                <a:gd name="T49" fmla="*/ 1 h 931"/>
                <a:gd name="T50" fmla="*/ 0 w 409"/>
                <a:gd name="T51" fmla="*/ 1 h 931"/>
                <a:gd name="T52" fmla="*/ 0 w 409"/>
                <a:gd name="T53" fmla="*/ 1 h 931"/>
                <a:gd name="T54" fmla="*/ 0 w 409"/>
                <a:gd name="T55" fmla="*/ 1 h 931"/>
                <a:gd name="T56" fmla="*/ 0 w 409"/>
                <a:gd name="T57" fmla="*/ 1 h 931"/>
                <a:gd name="T58" fmla="*/ 0 w 409"/>
                <a:gd name="T59" fmla="*/ 1 h 931"/>
                <a:gd name="T60" fmla="*/ 0 w 409"/>
                <a:gd name="T61" fmla="*/ 1 h 931"/>
                <a:gd name="T62" fmla="*/ 0 w 409"/>
                <a:gd name="T63" fmla="*/ 1 h 931"/>
                <a:gd name="T64" fmla="*/ 0 w 409"/>
                <a:gd name="T65" fmla="*/ 1 h 931"/>
                <a:gd name="T66" fmla="*/ 0 w 409"/>
                <a:gd name="T67" fmla="*/ 1 h 931"/>
                <a:gd name="T68" fmla="*/ 0 w 409"/>
                <a:gd name="T69" fmla="*/ 1 h 931"/>
                <a:gd name="T70" fmla="*/ 0 w 409"/>
                <a:gd name="T71" fmla="*/ 1 h 931"/>
                <a:gd name="T72" fmla="*/ 0 w 409"/>
                <a:gd name="T73" fmla="*/ 1 h 931"/>
                <a:gd name="T74" fmla="*/ 0 w 409"/>
                <a:gd name="T75" fmla="*/ 1 h 931"/>
                <a:gd name="T76" fmla="*/ 0 w 409"/>
                <a:gd name="T77" fmla="*/ 1 h 931"/>
                <a:gd name="T78" fmla="*/ 0 w 409"/>
                <a:gd name="T79" fmla="*/ 1 h 931"/>
                <a:gd name="T80" fmla="*/ 0 w 409"/>
                <a:gd name="T81" fmla="*/ 1 h 931"/>
                <a:gd name="T82" fmla="*/ 0 w 409"/>
                <a:gd name="T83" fmla="*/ 1 h 931"/>
                <a:gd name="T84" fmla="*/ 0 w 409"/>
                <a:gd name="T85" fmla="*/ 1 h 931"/>
                <a:gd name="T86" fmla="*/ 0 w 409"/>
                <a:gd name="T87" fmla="*/ 1 h 931"/>
                <a:gd name="T88" fmla="*/ 0 w 409"/>
                <a:gd name="T89" fmla="*/ 1 h 931"/>
                <a:gd name="T90" fmla="*/ 0 w 409"/>
                <a:gd name="T91" fmla="*/ 1 h 931"/>
                <a:gd name="T92" fmla="*/ 0 w 409"/>
                <a:gd name="T93" fmla="*/ 1 h 931"/>
                <a:gd name="T94" fmla="*/ 0 w 409"/>
                <a:gd name="T95" fmla="*/ 1 h 931"/>
                <a:gd name="T96" fmla="*/ 0 w 409"/>
                <a:gd name="T97" fmla="*/ 1 h 931"/>
                <a:gd name="T98" fmla="*/ 0 w 409"/>
                <a:gd name="T99" fmla="*/ 1 h 931"/>
                <a:gd name="T100" fmla="*/ 0 w 409"/>
                <a:gd name="T101" fmla="*/ 1 h 931"/>
                <a:gd name="T102" fmla="*/ 0 w 409"/>
                <a:gd name="T103" fmla="*/ 1 h 931"/>
                <a:gd name="T104" fmla="*/ 0 w 409"/>
                <a:gd name="T105" fmla="*/ 1 h 931"/>
                <a:gd name="T106" fmla="*/ 0 w 409"/>
                <a:gd name="T107" fmla="*/ 1 h 931"/>
                <a:gd name="T108" fmla="*/ 0 w 409"/>
                <a:gd name="T109" fmla="*/ 1 h 931"/>
                <a:gd name="T110" fmla="*/ 0 w 409"/>
                <a:gd name="T111" fmla="*/ 0 h 931"/>
                <a:gd name="T112" fmla="*/ 0 w 409"/>
                <a:gd name="T113" fmla="*/ 1 h 931"/>
                <a:gd name="T114" fmla="*/ 0 w 409"/>
                <a:gd name="T115" fmla="*/ 1 h 931"/>
                <a:gd name="T116" fmla="*/ 0 w 409"/>
                <a:gd name="T117" fmla="*/ 1 h 931"/>
                <a:gd name="T118" fmla="*/ 0 w 409"/>
                <a:gd name="T119" fmla="*/ 1 h 931"/>
                <a:gd name="T120" fmla="*/ 0 w 409"/>
                <a:gd name="T121" fmla="*/ 1 h 9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9"/>
                <a:gd name="T184" fmla="*/ 0 h 931"/>
                <a:gd name="T185" fmla="*/ 409 w 409"/>
                <a:gd name="T186" fmla="*/ 931 h 9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9" h="931">
                  <a:moveTo>
                    <a:pt x="330" y="41"/>
                  </a:moveTo>
                  <a:lnTo>
                    <a:pt x="352" y="77"/>
                  </a:lnTo>
                  <a:lnTo>
                    <a:pt x="373" y="112"/>
                  </a:lnTo>
                  <a:lnTo>
                    <a:pt x="390" y="144"/>
                  </a:lnTo>
                  <a:lnTo>
                    <a:pt x="403" y="175"/>
                  </a:lnTo>
                  <a:lnTo>
                    <a:pt x="409" y="208"/>
                  </a:lnTo>
                  <a:lnTo>
                    <a:pt x="409" y="243"/>
                  </a:lnTo>
                  <a:lnTo>
                    <a:pt x="401" y="282"/>
                  </a:lnTo>
                  <a:lnTo>
                    <a:pt x="382" y="325"/>
                  </a:lnTo>
                  <a:lnTo>
                    <a:pt x="359" y="370"/>
                  </a:lnTo>
                  <a:lnTo>
                    <a:pt x="337" y="411"/>
                  </a:lnTo>
                  <a:lnTo>
                    <a:pt x="315" y="451"/>
                  </a:lnTo>
                  <a:lnTo>
                    <a:pt x="296" y="491"/>
                  </a:lnTo>
                  <a:lnTo>
                    <a:pt x="277" y="530"/>
                  </a:lnTo>
                  <a:lnTo>
                    <a:pt x="261" y="568"/>
                  </a:lnTo>
                  <a:lnTo>
                    <a:pt x="246" y="607"/>
                  </a:lnTo>
                  <a:lnTo>
                    <a:pt x="234" y="647"/>
                  </a:lnTo>
                  <a:lnTo>
                    <a:pt x="217" y="716"/>
                  </a:lnTo>
                  <a:lnTo>
                    <a:pt x="212" y="766"/>
                  </a:lnTo>
                  <a:lnTo>
                    <a:pt x="213" y="806"/>
                  </a:lnTo>
                  <a:lnTo>
                    <a:pt x="220" y="848"/>
                  </a:lnTo>
                  <a:lnTo>
                    <a:pt x="224" y="871"/>
                  </a:lnTo>
                  <a:lnTo>
                    <a:pt x="229" y="891"/>
                  </a:lnTo>
                  <a:lnTo>
                    <a:pt x="232" y="910"/>
                  </a:lnTo>
                  <a:lnTo>
                    <a:pt x="234" y="924"/>
                  </a:lnTo>
                  <a:lnTo>
                    <a:pt x="230" y="931"/>
                  </a:lnTo>
                  <a:lnTo>
                    <a:pt x="221" y="928"/>
                  </a:lnTo>
                  <a:lnTo>
                    <a:pt x="205" y="916"/>
                  </a:lnTo>
                  <a:lnTo>
                    <a:pt x="179" y="891"/>
                  </a:lnTo>
                  <a:lnTo>
                    <a:pt x="174" y="882"/>
                  </a:lnTo>
                  <a:lnTo>
                    <a:pt x="159" y="858"/>
                  </a:lnTo>
                  <a:lnTo>
                    <a:pt x="137" y="819"/>
                  </a:lnTo>
                  <a:lnTo>
                    <a:pt x="110" y="769"/>
                  </a:lnTo>
                  <a:lnTo>
                    <a:pt x="84" y="709"/>
                  </a:lnTo>
                  <a:lnTo>
                    <a:pt x="59" y="643"/>
                  </a:lnTo>
                  <a:lnTo>
                    <a:pt x="37" y="571"/>
                  </a:lnTo>
                  <a:lnTo>
                    <a:pt x="23" y="497"/>
                  </a:lnTo>
                  <a:lnTo>
                    <a:pt x="14" y="428"/>
                  </a:lnTo>
                  <a:lnTo>
                    <a:pt x="6" y="368"/>
                  </a:lnTo>
                  <a:lnTo>
                    <a:pt x="0" y="318"/>
                  </a:lnTo>
                  <a:lnTo>
                    <a:pt x="0" y="273"/>
                  </a:lnTo>
                  <a:lnTo>
                    <a:pt x="3" y="234"/>
                  </a:lnTo>
                  <a:lnTo>
                    <a:pt x="16" y="198"/>
                  </a:lnTo>
                  <a:lnTo>
                    <a:pt x="36" y="165"/>
                  </a:lnTo>
                  <a:lnTo>
                    <a:pt x="65" y="132"/>
                  </a:lnTo>
                  <a:lnTo>
                    <a:pt x="84" y="116"/>
                  </a:lnTo>
                  <a:lnTo>
                    <a:pt x="101" y="99"/>
                  </a:lnTo>
                  <a:lnTo>
                    <a:pt x="120" y="83"/>
                  </a:lnTo>
                  <a:lnTo>
                    <a:pt x="138" y="67"/>
                  </a:lnTo>
                  <a:lnTo>
                    <a:pt x="156" y="52"/>
                  </a:lnTo>
                  <a:lnTo>
                    <a:pt x="175" y="39"/>
                  </a:lnTo>
                  <a:lnTo>
                    <a:pt x="193" y="26"/>
                  </a:lnTo>
                  <a:lnTo>
                    <a:pt x="211" y="16"/>
                  </a:lnTo>
                  <a:lnTo>
                    <a:pt x="228" y="8"/>
                  </a:lnTo>
                  <a:lnTo>
                    <a:pt x="244" y="3"/>
                  </a:lnTo>
                  <a:lnTo>
                    <a:pt x="260" y="0"/>
                  </a:lnTo>
                  <a:lnTo>
                    <a:pt x="276" y="1"/>
                  </a:lnTo>
                  <a:lnTo>
                    <a:pt x="291" y="5"/>
                  </a:lnTo>
                  <a:lnTo>
                    <a:pt x="305" y="13"/>
                  </a:lnTo>
                  <a:lnTo>
                    <a:pt x="318" y="25"/>
                  </a:lnTo>
                  <a:lnTo>
                    <a:pt x="330" y="41"/>
                  </a:lnTo>
                  <a:close/>
                </a:path>
              </a:pathLst>
            </a:custGeom>
            <a:solidFill>
              <a:srgbClr val="C68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70" name="Freeform 12"/>
            <p:cNvSpPr>
              <a:spLocks/>
            </p:cNvSpPr>
            <p:nvPr/>
          </p:nvSpPr>
          <p:spPr bwMode="auto">
            <a:xfrm>
              <a:off x="4562" y="3398"/>
              <a:ext cx="197" cy="453"/>
            </a:xfrm>
            <a:custGeom>
              <a:avLst/>
              <a:gdLst>
                <a:gd name="T0" fmla="*/ 0 w 395"/>
                <a:gd name="T1" fmla="*/ 1 h 906"/>
                <a:gd name="T2" fmla="*/ 0 w 395"/>
                <a:gd name="T3" fmla="*/ 1 h 906"/>
                <a:gd name="T4" fmla="*/ 0 w 395"/>
                <a:gd name="T5" fmla="*/ 1 h 906"/>
                <a:gd name="T6" fmla="*/ 0 w 395"/>
                <a:gd name="T7" fmla="*/ 1 h 906"/>
                <a:gd name="T8" fmla="*/ 0 w 395"/>
                <a:gd name="T9" fmla="*/ 1 h 906"/>
                <a:gd name="T10" fmla="*/ 0 w 395"/>
                <a:gd name="T11" fmla="*/ 1 h 906"/>
                <a:gd name="T12" fmla="*/ 0 w 395"/>
                <a:gd name="T13" fmla="*/ 1 h 906"/>
                <a:gd name="T14" fmla="*/ 0 w 395"/>
                <a:gd name="T15" fmla="*/ 1 h 906"/>
                <a:gd name="T16" fmla="*/ 0 w 395"/>
                <a:gd name="T17" fmla="*/ 1 h 906"/>
                <a:gd name="T18" fmla="*/ 0 w 395"/>
                <a:gd name="T19" fmla="*/ 1 h 906"/>
                <a:gd name="T20" fmla="*/ 0 w 395"/>
                <a:gd name="T21" fmla="*/ 1 h 906"/>
                <a:gd name="T22" fmla="*/ 0 w 395"/>
                <a:gd name="T23" fmla="*/ 1 h 906"/>
                <a:gd name="T24" fmla="*/ 0 w 395"/>
                <a:gd name="T25" fmla="*/ 1 h 906"/>
                <a:gd name="T26" fmla="*/ 0 w 395"/>
                <a:gd name="T27" fmla="*/ 1 h 906"/>
                <a:gd name="T28" fmla="*/ 0 w 395"/>
                <a:gd name="T29" fmla="*/ 1 h 906"/>
                <a:gd name="T30" fmla="*/ 0 w 395"/>
                <a:gd name="T31" fmla="*/ 1 h 906"/>
                <a:gd name="T32" fmla="*/ 0 w 395"/>
                <a:gd name="T33" fmla="*/ 1 h 906"/>
                <a:gd name="T34" fmla="*/ 0 w 395"/>
                <a:gd name="T35" fmla="*/ 1 h 906"/>
                <a:gd name="T36" fmla="*/ 0 w 395"/>
                <a:gd name="T37" fmla="*/ 1 h 906"/>
                <a:gd name="T38" fmla="*/ 0 w 395"/>
                <a:gd name="T39" fmla="*/ 1 h 906"/>
                <a:gd name="T40" fmla="*/ 0 w 395"/>
                <a:gd name="T41" fmla="*/ 1 h 906"/>
                <a:gd name="T42" fmla="*/ 0 w 395"/>
                <a:gd name="T43" fmla="*/ 1 h 906"/>
                <a:gd name="T44" fmla="*/ 0 w 395"/>
                <a:gd name="T45" fmla="*/ 1 h 906"/>
                <a:gd name="T46" fmla="*/ 0 w 395"/>
                <a:gd name="T47" fmla="*/ 1 h 906"/>
                <a:gd name="T48" fmla="*/ 0 w 395"/>
                <a:gd name="T49" fmla="*/ 1 h 906"/>
                <a:gd name="T50" fmla="*/ 0 w 395"/>
                <a:gd name="T51" fmla="*/ 1 h 906"/>
                <a:gd name="T52" fmla="*/ 0 w 395"/>
                <a:gd name="T53" fmla="*/ 1 h 906"/>
                <a:gd name="T54" fmla="*/ 0 w 395"/>
                <a:gd name="T55" fmla="*/ 1 h 906"/>
                <a:gd name="T56" fmla="*/ 0 w 395"/>
                <a:gd name="T57" fmla="*/ 1 h 906"/>
                <a:gd name="T58" fmla="*/ 0 w 395"/>
                <a:gd name="T59" fmla="*/ 1 h 906"/>
                <a:gd name="T60" fmla="*/ 0 w 395"/>
                <a:gd name="T61" fmla="*/ 1 h 906"/>
                <a:gd name="T62" fmla="*/ 0 w 395"/>
                <a:gd name="T63" fmla="*/ 1 h 906"/>
                <a:gd name="T64" fmla="*/ 0 w 395"/>
                <a:gd name="T65" fmla="*/ 1 h 906"/>
                <a:gd name="T66" fmla="*/ 0 w 395"/>
                <a:gd name="T67" fmla="*/ 1 h 906"/>
                <a:gd name="T68" fmla="*/ 0 w 395"/>
                <a:gd name="T69" fmla="*/ 1 h 906"/>
                <a:gd name="T70" fmla="*/ 0 w 395"/>
                <a:gd name="T71" fmla="*/ 1 h 906"/>
                <a:gd name="T72" fmla="*/ 0 w 395"/>
                <a:gd name="T73" fmla="*/ 1 h 906"/>
                <a:gd name="T74" fmla="*/ 0 w 395"/>
                <a:gd name="T75" fmla="*/ 1 h 906"/>
                <a:gd name="T76" fmla="*/ 0 w 395"/>
                <a:gd name="T77" fmla="*/ 1 h 906"/>
                <a:gd name="T78" fmla="*/ 0 w 395"/>
                <a:gd name="T79" fmla="*/ 1 h 906"/>
                <a:gd name="T80" fmla="*/ 0 w 395"/>
                <a:gd name="T81" fmla="*/ 1 h 906"/>
                <a:gd name="T82" fmla="*/ 0 w 395"/>
                <a:gd name="T83" fmla="*/ 1 h 906"/>
                <a:gd name="T84" fmla="*/ 0 w 395"/>
                <a:gd name="T85" fmla="*/ 1 h 906"/>
                <a:gd name="T86" fmla="*/ 0 w 395"/>
                <a:gd name="T87" fmla="*/ 1 h 906"/>
                <a:gd name="T88" fmla="*/ 0 w 395"/>
                <a:gd name="T89" fmla="*/ 1 h 906"/>
                <a:gd name="T90" fmla="*/ 0 w 395"/>
                <a:gd name="T91" fmla="*/ 1 h 906"/>
                <a:gd name="T92" fmla="*/ 0 w 395"/>
                <a:gd name="T93" fmla="*/ 1 h 906"/>
                <a:gd name="T94" fmla="*/ 0 w 395"/>
                <a:gd name="T95" fmla="*/ 1 h 906"/>
                <a:gd name="T96" fmla="*/ 0 w 395"/>
                <a:gd name="T97" fmla="*/ 1 h 906"/>
                <a:gd name="T98" fmla="*/ 0 w 395"/>
                <a:gd name="T99" fmla="*/ 1 h 906"/>
                <a:gd name="T100" fmla="*/ 0 w 395"/>
                <a:gd name="T101" fmla="*/ 1 h 906"/>
                <a:gd name="T102" fmla="*/ 0 w 395"/>
                <a:gd name="T103" fmla="*/ 1 h 906"/>
                <a:gd name="T104" fmla="*/ 0 w 395"/>
                <a:gd name="T105" fmla="*/ 1 h 906"/>
                <a:gd name="T106" fmla="*/ 0 w 395"/>
                <a:gd name="T107" fmla="*/ 1 h 906"/>
                <a:gd name="T108" fmla="*/ 0 w 395"/>
                <a:gd name="T109" fmla="*/ 1 h 906"/>
                <a:gd name="T110" fmla="*/ 0 w 395"/>
                <a:gd name="T111" fmla="*/ 0 h 906"/>
                <a:gd name="T112" fmla="*/ 0 w 395"/>
                <a:gd name="T113" fmla="*/ 1 h 906"/>
                <a:gd name="T114" fmla="*/ 0 w 395"/>
                <a:gd name="T115" fmla="*/ 1 h 906"/>
                <a:gd name="T116" fmla="*/ 0 w 395"/>
                <a:gd name="T117" fmla="*/ 1 h 906"/>
                <a:gd name="T118" fmla="*/ 0 w 395"/>
                <a:gd name="T119" fmla="*/ 1 h 906"/>
                <a:gd name="T120" fmla="*/ 0 w 395"/>
                <a:gd name="T121" fmla="*/ 1 h 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5"/>
                <a:gd name="T184" fmla="*/ 0 h 906"/>
                <a:gd name="T185" fmla="*/ 395 w 395"/>
                <a:gd name="T186" fmla="*/ 906 h 9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5" h="906">
                  <a:moveTo>
                    <a:pt x="320" y="40"/>
                  </a:moveTo>
                  <a:lnTo>
                    <a:pt x="341" y="76"/>
                  </a:lnTo>
                  <a:lnTo>
                    <a:pt x="360" y="109"/>
                  </a:lnTo>
                  <a:lnTo>
                    <a:pt x="376" y="140"/>
                  </a:lnTo>
                  <a:lnTo>
                    <a:pt x="388" y="171"/>
                  </a:lnTo>
                  <a:lnTo>
                    <a:pt x="395" y="204"/>
                  </a:lnTo>
                  <a:lnTo>
                    <a:pt x="394" y="237"/>
                  </a:lnTo>
                  <a:lnTo>
                    <a:pt x="386" y="275"/>
                  </a:lnTo>
                  <a:lnTo>
                    <a:pt x="367" y="317"/>
                  </a:lnTo>
                  <a:lnTo>
                    <a:pt x="344" y="360"/>
                  </a:lnTo>
                  <a:lnTo>
                    <a:pt x="322" y="401"/>
                  </a:lnTo>
                  <a:lnTo>
                    <a:pt x="302" y="440"/>
                  </a:lnTo>
                  <a:lnTo>
                    <a:pt x="282" y="478"/>
                  </a:lnTo>
                  <a:lnTo>
                    <a:pt x="264" y="516"/>
                  </a:lnTo>
                  <a:lnTo>
                    <a:pt x="247" y="554"/>
                  </a:lnTo>
                  <a:lnTo>
                    <a:pt x="233" y="591"/>
                  </a:lnTo>
                  <a:lnTo>
                    <a:pt x="220" y="630"/>
                  </a:lnTo>
                  <a:lnTo>
                    <a:pt x="204" y="697"/>
                  </a:lnTo>
                  <a:lnTo>
                    <a:pt x="197" y="745"/>
                  </a:lnTo>
                  <a:lnTo>
                    <a:pt x="199" y="784"/>
                  </a:lnTo>
                  <a:lnTo>
                    <a:pt x="205" y="826"/>
                  </a:lnTo>
                  <a:lnTo>
                    <a:pt x="209" y="848"/>
                  </a:lnTo>
                  <a:lnTo>
                    <a:pt x="213" y="869"/>
                  </a:lnTo>
                  <a:lnTo>
                    <a:pt x="216" y="887"/>
                  </a:lnTo>
                  <a:lnTo>
                    <a:pt x="216" y="900"/>
                  </a:lnTo>
                  <a:lnTo>
                    <a:pt x="213" y="906"/>
                  </a:lnTo>
                  <a:lnTo>
                    <a:pt x="204" y="904"/>
                  </a:lnTo>
                  <a:lnTo>
                    <a:pt x="189" y="892"/>
                  </a:lnTo>
                  <a:lnTo>
                    <a:pt x="165" y="868"/>
                  </a:lnTo>
                  <a:lnTo>
                    <a:pt x="159" y="859"/>
                  </a:lnTo>
                  <a:lnTo>
                    <a:pt x="145" y="835"/>
                  </a:lnTo>
                  <a:lnTo>
                    <a:pt x="124" y="797"/>
                  </a:lnTo>
                  <a:lnTo>
                    <a:pt x="101" y="747"/>
                  </a:lnTo>
                  <a:lnTo>
                    <a:pt x="76" y="690"/>
                  </a:lnTo>
                  <a:lnTo>
                    <a:pt x="53" y="624"/>
                  </a:lnTo>
                  <a:lnTo>
                    <a:pt x="33" y="555"/>
                  </a:lnTo>
                  <a:lnTo>
                    <a:pt x="21" y="482"/>
                  </a:lnTo>
                  <a:lnTo>
                    <a:pt x="13" y="414"/>
                  </a:lnTo>
                  <a:lnTo>
                    <a:pt x="6" y="357"/>
                  </a:lnTo>
                  <a:lnTo>
                    <a:pt x="1" y="306"/>
                  </a:lnTo>
                  <a:lnTo>
                    <a:pt x="0" y="262"/>
                  </a:lnTo>
                  <a:lnTo>
                    <a:pt x="4" y="224"/>
                  </a:lnTo>
                  <a:lnTo>
                    <a:pt x="16" y="190"/>
                  </a:lnTo>
                  <a:lnTo>
                    <a:pt x="36" y="158"/>
                  </a:lnTo>
                  <a:lnTo>
                    <a:pt x="66" y="127"/>
                  </a:lnTo>
                  <a:lnTo>
                    <a:pt x="83" y="110"/>
                  </a:lnTo>
                  <a:lnTo>
                    <a:pt x="100" y="94"/>
                  </a:lnTo>
                  <a:lnTo>
                    <a:pt x="119" y="79"/>
                  </a:lnTo>
                  <a:lnTo>
                    <a:pt x="136" y="64"/>
                  </a:lnTo>
                  <a:lnTo>
                    <a:pt x="154" y="49"/>
                  </a:lnTo>
                  <a:lnTo>
                    <a:pt x="171" y="37"/>
                  </a:lnTo>
                  <a:lnTo>
                    <a:pt x="189" y="25"/>
                  </a:lnTo>
                  <a:lnTo>
                    <a:pt x="206" y="15"/>
                  </a:lnTo>
                  <a:lnTo>
                    <a:pt x="222" y="8"/>
                  </a:lnTo>
                  <a:lnTo>
                    <a:pt x="238" y="2"/>
                  </a:lnTo>
                  <a:lnTo>
                    <a:pt x="254" y="0"/>
                  </a:lnTo>
                  <a:lnTo>
                    <a:pt x="269" y="1"/>
                  </a:lnTo>
                  <a:lnTo>
                    <a:pt x="283" y="4"/>
                  </a:lnTo>
                  <a:lnTo>
                    <a:pt x="296" y="13"/>
                  </a:lnTo>
                  <a:lnTo>
                    <a:pt x="309" y="24"/>
                  </a:lnTo>
                  <a:lnTo>
                    <a:pt x="320" y="40"/>
                  </a:lnTo>
                  <a:close/>
                </a:path>
              </a:pathLst>
            </a:custGeom>
            <a:solidFill>
              <a:srgbClr val="BC7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71" name="Freeform 13"/>
            <p:cNvSpPr>
              <a:spLocks/>
            </p:cNvSpPr>
            <p:nvPr/>
          </p:nvSpPr>
          <p:spPr bwMode="auto">
            <a:xfrm>
              <a:off x="4566" y="3401"/>
              <a:ext cx="190" cy="441"/>
            </a:xfrm>
            <a:custGeom>
              <a:avLst/>
              <a:gdLst>
                <a:gd name="T0" fmla="*/ 1 w 380"/>
                <a:gd name="T1" fmla="*/ 1 h 882"/>
                <a:gd name="T2" fmla="*/ 1 w 380"/>
                <a:gd name="T3" fmla="*/ 1 h 882"/>
                <a:gd name="T4" fmla="*/ 1 w 380"/>
                <a:gd name="T5" fmla="*/ 1 h 882"/>
                <a:gd name="T6" fmla="*/ 1 w 380"/>
                <a:gd name="T7" fmla="*/ 1 h 882"/>
                <a:gd name="T8" fmla="*/ 1 w 380"/>
                <a:gd name="T9" fmla="*/ 1 h 882"/>
                <a:gd name="T10" fmla="*/ 1 w 380"/>
                <a:gd name="T11" fmla="*/ 1 h 882"/>
                <a:gd name="T12" fmla="*/ 1 w 380"/>
                <a:gd name="T13" fmla="*/ 1 h 882"/>
                <a:gd name="T14" fmla="*/ 1 w 380"/>
                <a:gd name="T15" fmla="*/ 1 h 882"/>
                <a:gd name="T16" fmla="*/ 1 w 380"/>
                <a:gd name="T17" fmla="*/ 1 h 882"/>
                <a:gd name="T18" fmla="*/ 1 w 380"/>
                <a:gd name="T19" fmla="*/ 1 h 882"/>
                <a:gd name="T20" fmla="*/ 1 w 380"/>
                <a:gd name="T21" fmla="*/ 1 h 882"/>
                <a:gd name="T22" fmla="*/ 1 w 380"/>
                <a:gd name="T23" fmla="*/ 1 h 882"/>
                <a:gd name="T24" fmla="*/ 1 w 380"/>
                <a:gd name="T25" fmla="*/ 1 h 882"/>
                <a:gd name="T26" fmla="*/ 1 w 380"/>
                <a:gd name="T27" fmla="*/ 1 h 882"/>
                <a:gd name="T28" fmla="*/ 1 w 380"/>
                <a:gd name="T29" fmla="*/ 1 h 882"/>
                <a:gd name="T30" fmla="*/ 1 w 380"/>
                <a:gd name="T31" fmla="*/ 1 h 882"/>
                <a:gd name="T32" fmla="*/ 1 w 380"/>
                <a:gd name="T33" fmla="*/ 1 h 882"/>
                <a:gd name="T34" fmla="*/ 1 w 380"/>
                <a:gd name="T35" fmla="*/ 1 h 882"/>
                <a:gd name="T36" fmla="*/ 1 w 380"/>
                <a:gd name="T37" fmla="*/ 1 h 882"/>
                <a:gd name="T38" fmla="*/ 1 w 380"/>
                <a:gd name="T39" fmla="*/ 1 h 882"/>
                <a:gd name="T40" fmla="*/ 1 w 380"/>
                <a:gd name="T41" fmla="*/ 1 h 882"/>
                <a:gd name="T42" fmla="*/ 1 w 380"/>
                <a:gd name="T43" fmla="*/ 1 h 882"/>
                <a:gd name="T44" fmla="*/ 1 w 380"/>
                <a:gd name="T45" fmla="*/ 1 h 882"/>
                <a:gd name="T46" fmla="*/ 1 w 380"/>
                <a:gd name="T47" fmla="*/ 1 h 882"/>
                <a:gd name="T48" fmla="*/ 1 w 380"/>
                <a:gd name="T49" fmla="*/ 1 h 882"/>
                <a:gd name="T50" fmla="*/ 1 w 380"/>
                <a:gd name="T51" fmla="*/ 1 h 882"/>
                <a:gd name="T52" fmla="*/ 1 w 380"/>
                <a:gd name="T53" fmla="*/ 1 h 882"/>
                <a:gd name="T54" fmla="*/ 1 w 380"/>
                <a:gd name="T55" fmla="*/ 1 h 882"/>
                <a:gd name="T56" fmla="*/ 1 w 380"/>
                <a:gd name="T57" fmla="*/ 1 h 882"/>
                <a:gd name="T58" fmla="*/ 1 w 380"/>
                <a:gd name="T59" fmla="*/ 1 h 882"/>
                <a:gd name="T60" fmla="*/ 1 w 380"/>
                <a:gd name="T61" fmla="*/ 1 h 882"/>
                <a:gd name="T62" fmla="*/ 1 w 380"/>
                <a:gd name="T63" fmla="*/ 1 h 882"/>
                <a:gd name="T64" fmla="*/ 1 w 380"/>
                <a:gd name="T65" fmla="*/ 1 h 882"/>
                <a:gd name="T66" fmla="*/ 1 w 380"/>
                <a:gd name="T67" fmla="*/ 1 h 882"/>
                <a:gd name="T68" fmla="*/ 1 w 380"/>
                <a:gd name="T69" fmla="*/ 1 h 882"/>
                <a:gd name="T70" fmla="*/ 1 w 380"/>
                <a:gd name="T71" fmla="*/ 1 h 882"/>
                <a:gd name="T72" fmla="*/ 1 w 380"/>
                <a:gd name="T73" fmla="*/ 1 h 882"/>
                <a:gd name="T74" fmla="*/ 1 w 380"/>
                <a:gd name="T75" fmla="*/ 1 h 882"/>
                <a:gd name="T76" fmla="*/ 1 w 380"/>
                <a:gd name="T77" fmla="*/ 1 h 882"/>
                <a:gd name="T78" fmla="*/ 0 w 380"/>
                <a:gd name="T79" fmla="*/ 1 h 882"/>
                <a:gd name="T80" fmla="*/ 0 w 380"/>
                <a:gd name="T81" fmla="*/ 1 h 882"/>
                <a:gd name="T82" fmla="*/ 1 w 380"/>
                <a:gd name="T83" fmla="*/ 1 h 882"/>
                <a:gd name="T84" fmla="*/ 1 w 380"/>
                <a:gd name="T85" fmla="*/ 1 h 882"/>
                <a:gd name="T86" fmla="*/ 1 w 380"/>
                <a:gd name="T87" fmla="*/ 1 h 882"/>
                <a:gd name="T88" fmla="*/ 1 w 380"/>
                <a:gd name="T89" fmla="*/ 1 h 882"/>
                <a:gd name="T90" fmla="*/ 1 w 380"/>
                <a:gd name="T91" fmla="*/ 1 h 882"/>
                <a:gd name="T92" fmla="*/ 1 w 380"/>
                <a:gd name="T93" fmla="*/ 1 h 882"/>
                <a:gd name="T94" fmla="*/ 1 w 380"/>
                <a:gd name="T95" fmla="*/ 1 h 882"/>
                <a:gd name="T96" fmla="*/ 1 w 380"/>
                <a:gd name="T97" fmla="*/ 1 h 882"/>
                <a:gd name="T98" fmla="*/ 1 w 380"/>
                <a:gd name="T99" fmla="*/ 1 h 882"/>
                <a:gd name="T100" fmla="*/ 1 w 380"/>
                <a:gd name="T101" fmla="*/ 1 h 882"/>
                <a:gd name="T102" fmla="*/ 1 w 380"/>
                <a:gd name="T103" fmla="*/ 1 h 882"/>
                <a:gd name="T104" fmla="*/ 1 w 380"/>
                <a:gd name="T105" fmla="*/ 1 h 882"/>
                <a:gd name="T106" fmla="*/ 1 w 380"/>
                <a:gd name="T107" fmla="*/ 1 h 882"/>
                <a:gd name="T108" fmla="*/ 1 w 380"/>
                <a:gd name="T109" fmla="*/ 1 h 882"/>
                <a:gd name="T110" fmla="*/ 1 w 380"/>
                <a:gd name="T111" fmla="*/ 0 h 882"/>
                <a:gd name="T112" fmla="*/ 1 w 380"/>
                <a:gd name="T113" fmla="*/ 1 h 882"/>
                <a:gd name="T114" fmla="*/ 1 w 380"/>
                <a:gd name="T115" fmla="*/ 1 h 882"/>
                <a:gd name="T116" fmla="*/ 1 w 380"/>
                <a:gd name="T117" fmla="*/ 1 h 882"/>
                <a:gd name="T118" fmla="*/ 1 w 380"/>
                <a:gd name="T119" fmla="*/ 1 h 882"/>
                <a:gd name="T120" fmla="*/ 1 w 380"/>
                <a:gd name="T121" fmla="*/ 1 h 8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0"/>
                <a:gd name="T184" fmla="*/ 0 h 882"/>
                <a:gd name="T185" fmla="*/ 380 w 380"/>
                <a:gd name="T186" fmla="*/ 882 h 8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0" h="882">
                  <a:moveTo>
                    <a:pt x="311" y="40"/>
                  </a:moveTo>
                  <a:lnTo>
                    <a:pt x="330" y="75"/>
                  </a:lnTo>
                  <a:lnTo>
                    <a:pt x="349" y="107"/>
                  </a:lnTo>
                  <a:lnTo>
                    <a:pt x="364" y="138"/>
                  </a:lnTo>
                  <a:lnTo>
                    <a:pt x="374" y="168"/>
                  </a:lnTo>
                  <a:lnTo>
                    <a:pt x="380" y="199"/>
                  </a:lnTo>
                  <a:lnTo>
                    <a:pt x="379" y="232"/>
                  </a:lnTo>
                  <a:lnTo>
                    <a:pt x="370" y="269"/>
                  </a:lnTo>
                  <a:lnTo>
                    <a:pt x="352" y="310"/>
                  </a:lnTo>
                  <a:lnTo>
                    <a:pt x="329" y="351"/>
                  </a:lnTo>
                  <a:lnTo>
                    <a:pt x="309" y="391"/>
                  </a:lnTo>
                  <a:lnTo>
                    <a:pt x="288" y="429"/>
                  </a:lnTo>
                  <a:lnTo>
                    <a:pt x="268" y="466"/>
                  </a:lnTo>
                  <a:lnTo>
                    <a:pt x="250" y="503"/>
                  </a:lnTo>
                  <a:lnTo>
                    <a:pt x="234" y="539"/>
                  </a:lnTo>
                  <a:lnTo>
                    <a:pt x="220" y="576"/>
                  </a:lnTo>
                  <a:lnTo>
                    <a:pt x="207" y="614"/>
                  </a:lnTo>
                  <a:lnTo>
                    <a:pt x="190" y="678"/>
                  </a:lnTo>
                  <a:lnTo>
                    <a:pt x="183" y="725"/>
                  </a:lnTo>
                  <a:lnTo>
                    <a:pt x="184" y="763"/>
                  </a:lnTo>
                  <a:lnTo>
                    <a:pt x="190" y="804"/>
                  </a:lnTo>
                  <a:lnTo>
                    <a:pt x="193" y="826"/>
                  </a:lnTo>
                  <a:lnTo>
                    <a:pt x="197" y="845"/>
                  </a:lnTo>
                  <a:lnTo>
                    <a:pt x="200" y="864"/>
                  </a:lnTo>
                  <a:lnTo>
                    <a:pt x="200" y="875"/>
                  </a:lnTo>
                  <a:lnTo>
                    <a:pt x="197" y="882"/>
                  </a:lnTo>
                  <a:lnTo>
                    <a:pt x="188" y="880"/>
                  </a:lnTo>
                  <a:lnTo>
                    <a:pt x="174" y="868"/>
                  </a:lnTo>
                  <a:lnTo>
                    <a:pt x="151" y="844"/>
                  </a:lnTo>
                  <a:lnTo>
                    <a:pt x="146" y="836"/>
                  </a:lnTo>
                  <a:lnTo>
                    <a:pt x="132" y="812"/>
                  </a:lnTo>
                  <a:lnTo>
                    <a:pt x="114" y="775"/>
                  </a:lnTo>
                  <a:lnTo>
                    <a:pt x="91" y="726"/>
                  </a:lnTo>
                  <a:lnTo>
                    <a:pt x="68" y="670"/>
                  </a:lnTo>
                  <a:lnTo>
                    <a:pt x="46" y="606"/>
                  </a:lnTo>
                  <a:lnTo>
                    <a:pt x="29" y="538"/>
                  </a:lnTo>
                  <a:lnTo>
                    <a:pt x="17" y="467"/>
                  </a:lnTo>
                  <a:lnTo>
                    <a:pt x="10" y="402"/>
                  </a:lnTo>
                  <a:lnTo>
                    <a:pt x="5" y="344"/>
                  </a:lnTo>
                  <a:lnTo>
                    <a:pt x="0" y="296"/>
                  </a:lnTo>
                  <a:lnTo>
                    <a:pt x="0" y="253"/>
                  </a:lnTo>
                  <a:lnTo>
                    <a:pt x="6" y="215"/>
                  </a:lnTo>
                  <a:lnTo>
                    <a:pt x="16" y="182"/>
                  </a:lnTo>
                  <a:lnTo>
                    <a:pt x="36" y="151"/>
                  </a:lnTo>
                  <a:lnTo>
                    <a:pt x="64" y="121"/>
                  </a:lnTo>
                  <a:lnTo>
                    <a:pt x="82" y="106"/>
                  </a:lnTo>
                  <a:lnTo>
                    <a:pt x="99" y="90"/>
                  </a:lnTo>
                  <a:lnTo>
                    <a:pt x="116" y="75"/>
                  </a:lnTo>
                  <a:lnTo>
                    <a:pt x="134" y="61"/>
                  </a:lnTo>
                  <a:lnTo>
                    <a:pt x="151" y="47"/>
                  </a:lnTo>
                  <a:lnTo>
                    <a:pt x="168" y="34"/>
                  </a:lnTo>
                  <a:lnTo>
                    <a:pt x="184" y="23"/>
                  </a:lnTo>
                  <a:lnTo>
                    <a:pt x="201" y="14"/>
                  </a:lnTo>
                  <a:lnTo>
                    <a:pt x="218" y="7"/>
                  </a:lnTo>
                  <a:lnTo>
                    <a:pt x="233" y="2"/>
                  </a:lnTo>
                  <a:lnTo>
                    <a:pt x="248" y="0"/>
                  </a:lnTo>
                  <a:lnTo>
                    <a:pt x="261" y="1"/>
                  </a:lnTo>
                  <a:lnTo>
                    <a:pt x="275" y="4"/>
                  </a:lnTo>
                  <a:lnTo>
                    <a:pt x="288" y="12"/>
                  </a:lnTo>
                  <a:lnTo>
                    <a:pt x="301" y="24"/>
                  </a:lnTo>
                  <a:lnTo>
                    <a:pt x="311" y="40"/>
                  </a:lnTo>
                  <a:close/>
                </a:path>
              </a:pathLst>
            </a:custGeom>
            <a:solidFill>
              <a:srgbClr val="AF6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72" name="Freeform 14"/>
            <p:cNvSpPr>
              <a:spLocks/>
            </p:cNvSpPr>
            <p:nvPr/>
          </p:nvSpPr>
          <p:spPr bwMode="auto">
            <a:xfrm>
              <a:off x="4570" y="3404"/>
              <a:ext cx="183" cy="430"/>
            </a:xfrm>
            <a:custGeom>
              <a:avLst/>
              <a:gdLst>
                <a:gd name="T0" fmla="*/ 1 w 365"/>
                <a:gd name="T1" fmla="*/ 1 h 859"/>
                <a:gd name="T2" fmla="*/ 1 w 365"/>
                <a:gd name="T3" fmla="*/ 1 h 859"/>
                <a:gd name="T4" fmla="*/ 1 w 365"/>
                <a:gd name="T5" fmla="*/ 1 h 859"/>
                <a:gd name="T6" fmla="*/ 1 w 365"/>
                <a:gd name="T7" fmla="*/ 1 h 859"/>
                <a:gd name="T8" fmla="*/ 1 w 365"/>
                <a:gd name="T9" fmla="*/ 1 h 859"/>
                <a:gd name="T10" fmla="*/ 1 w 365"/>
                <a:gd name="T11" fmla="*/ 1 h 859"/>
                <a:gd name="T12" fmla="*/ 1 w 365"/>
                <a:gd name="T13" fmla="*/ 1 h 859"/>
                <a:gd name="T14" fmla="*/ 1 w 365"/>
                <a:gd name="T15" fmla="*/ 1 h 859"/>
                <a:gd name="T16" fmla="*/ 1 w 365"/>
                <a:gd name="T17" fmla="*/ 1 h 859"/>
                <a:gd name="T18" fmla="*/ 1 w 365"/>
                <a:gd name="T19" fmla="*/ 1 h 859"/>
                <a:gd name="T20" fmla="*/ 1 w 365"/>
                <a:gd name="T21" fmla="*/ 1 h 859"/>
                <a:gd name="T22" fmla="*/ 1 w 365"/>
                <a:gd name="T23" fmla="*/ 1 h 859"/>
                <a:gd name="T24" fmla="*/ 1 w 365"/>
                <a:gd name="T25" fmla="*/ 1 h 859"/>
                <a:gd name="T26" fmla="*/ 1 w 365"/>
                <a:gd name="T27" fmla="*/ 1 h 859"/>
                <a:gd name="T28" fmla="*/ 1 w 365"/>
                <a:gd name="T29" fmla="*/ 1 h 859"/>
                <a:gd name="T30" fmla="*/ 1 w 365"/>
                <a:gd name="T31" fmla="*/ 1 h 859"/>
                <a:gd name="T32" fmla="*/ 1 w 365"/>
                <a:gd name="T33" fmla="*/ 1 h 859"/>
                <a:gd name="T34" fmla="*/ 1 w 365"/>
                <a:gd name="T35" fmla="*/ 1 h 859"/>
                <a:gd name="T36" fmla="*/ 1 w 365"/>
                <a:gd name="T37" fmla="*/ 1 h 859"/>
                <a:gd name="T38" fmla="*/ 1 w 365"/>
                <a:gd name="T39" fmla="*/ 1 h 859"/>
                <a:gd name="T40" fmla="*/ 1 w 365"/>
                <a:gd name="T41" fmla="*/ 1 h 859"/>
                <a:gd name="T42" fmla="*/ 1 w 365"/>
                <a:gd name="T43" fmla="*/ 1 h 859"/>
                <a:gd name="T44" fmla="*/ 1 w 365"/>
                <a:gd name="T45" fmla="*/ 1 h 859"/>
                <a:gd name="T46" fmla="*/ 1 w 365"/>
                <a:gd name="T47" fmla="*/ 1 h 859"/>
                <a:gd name="T48" fmla="*/ 1 w 365"/>
                <a:gd name="T49" fmla="*/ 1 h 859"/>
                <a:gd name="T50" fmla="*/ 1 w 365"/>
                <a:gd name="T51" fmla="*/ 1 h 859"/>
                <a:gd name="T52" fmla="*/ 1 w 365"/>
                <a:gd name="T53" fmla="*/ 1 h 859"/>
                <a:gd name="T54" fmla="*/ 1 w 365"/>
                <a:gd name="T55" fmla="*/ 1 h 859"/>
                <a:gd name="T56" fmla="*/ 1 w 365"/>
                <a:gd name="T57" fmla="*/ 1 h 859"/>
                <a:gd name="T58" fmla="*/ 1 w 365"/>
                <a:gd name="T59" fmla="*/ 1 h 859"/>
                <a:gd name="T60" fmla="*/ 1 w 365"/>
                <a:gd name="T61" fmla="*/ 1 h 859"/>
                <a:gd name="T62" fmla="*/ 1 w 365"/>
                <a:gd name="T63" fmla="*/ 1 h 859"/>
                <a:gd name="T64" fmla="*/ 1 w 365"/>
                <a:gd name="T65" fmla="*/ 1 h 859"/>
                <a:gd name="T66" fmla="*/ 1 w 365"/>
                <a:gd name="T67" fmla="*/ 1 h 859"/>
                <a:gd name="T68" fmla="*/ 1 w 365"/>
                <a:gd name="T69" fmla="*/ 1 h 859"/>
                <a:gd name="T70" fmla="*/ 1 w 365"/>
                <a:gd name="T71" fmla="*/ 1 h 859"/>
                <a:gd name="T72" fmla="*/ 1 w 365"/>
                <a:gd name="T73" fmla="*/ 1 h 859"/>
                <a:gd name="T74" fmla="*/ 1 w 365"/>
                <a:gd name="T75" fmla="*/ 1 h 859"/>
                <a:gd name="T76" fmla="*/ 1 w 365"/>
                <a:gd name="T77" fmla="*/ 1 h 859"/>
                <a:gd name="T78" fmla="*/ 0 w 365"/>
                <a:gd name="T79" fmla="*/ 1 h 859"/>
                <a:gd name="T80" fmla="*/ 1 w 365"/>
                <a:gd name="T81" fmla="*/ 1 h 859"/>
                <a:gd name="T82" fmla="*/ 1 w 365"/>
                <a:gd name="T83" fmla="*/ 1 h 859"/>
                <a:gd name="T84" fmla="*/ 1 w 365"/>
                <a:gd name="T85" fmla="*/ 1 h 859"/>
                <a:gd name="T86" fmla="*/ 1 w 365"/>
                <a:gd name="T87" fmla="*/ 1 h 859"/>
                <a:gd name="T88" fmla="*/ 1 w 365"/>
                <a:gd name="T89" fmla="*/ 1 h 859"/>
                <a:gd name="T90" fmla="*/ 1 w 365"/>
                <a:gd name="T91" fmla="*/ 1 h 859"/>
                <a:gd name="T92" fmla="*/ 1 w 365"/>
                <a:gd name="T93" fmla="*/ 1 h 859"/>
                <a:gd name="T94" fmla="*/ 1 w 365"/>
                <a:gd name="T95" fmla="*/ 1 h 859"/>
                <a:gd name="T96" fmla="*/ 1 w 365"/>
                <a:gd name="T97" fmla="*/ 1 h 859"/>
                <a:gd name="T98" fmla="*/ 1 w 365"/>
                <a:gd name="T99" fmla="*/ 1 h 859"/>
                <a:gd name="T100" fmla="*/ 1 w 365"/>
                <a:gd name="T101" fmla="*/ 1 h 859"/>
                <a:gd name="T102" fmla="*/ 1 w 365"/>
                <a:gd name="T103" fmla="*/ 1 h 859"/>
                <a:gd name="T104" fmla="*/ 1 w 365"/>
                <a:gd name="T105" fmla="*/ 1 h 859"/>
                <a:gd name="T106" fmla="*/ 1 w 365"/>
                <a:gd name="T107" fmla="*/ 1 h 859"/>
                <a:gd name="T108" fmla="*/ 1 w 365"/>
                <a:gd name="T109" fmla="*/ 1 h 859"/>
                <a:gd name="T110" fmla="*/ 1 w 365"/>
                <a:gd name="T111" fmla="*/ 0 h 859"/>
                <a:gd name="T112" fmla="*/ 1 w 365"/>
                <a:gd name="T113" fmla="*/ 1 h 859"/>
                <a:gd name="T114" fmla="*/ 1 w 365"/>
                <a:gd name="T115" fmla="*/ 1 h 859"/>
                <a:gd name="T116" fmla="*/ 1 w 365"/>
                <a:gd name="T117" fmla="*/ 1 h 859"/>
                <a:gd name="T118" fmla="*/ 1 w 365"/>
                <a:gd name="T119" fmla="*/ 1 h 859"/>
                <a:gd name="T120" fmla="*/ 1 w 365"/>
                <a:gd name="T121" fmla="*/ 1 h 8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5"/>
                <a:gd name="T184" fmla="*/ 0 h 859"/>
                <a:gd name="T185" fmla="*/ 365 w 365"/>
                <a:gd name="T186" fmla="*/ 859 h 8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5" h="859">
                  <a:moveTo>
                    <a:pt x="301" y="40"/>
                  </a:moveTo>
                  <a:lnTo>
                    <a:pt x="319" y="74"/>
                  </a:lnTo>
                  <a:lnTo>
                    <a:pt x="336" y="105"/>
                  </a:lnTo>
                  <a:lnTo>
                    <a:pt x="350" y="135"/>
                  </a:lnTo>
                  <a:lnTo>
                    <a:pt x="360" y="165"/>
                  </a:lnTo>
                  <a:lnTo>
                    <a:pt x="365" y="196"/>
                  </a:lnTo>
                  <a:lnTo>
                    <a:pt x="363" y="229"/>
                  </a:lnTo>
                  <a:lnTo>
                    <a:pt x="354" y="263"/>
                  </a:lnTo>
                  <a:lnTo>
                    <a:pt x="336" y="302"/>
                  </a:lnTo>
                  <a:lnTo>
                    <a:pt x="314" y="343"/>
                  </a:lnTo>
                  <a:lnTo>
                    <a:pt x="294" y="382"/>
                  </a:lnTo>
                  <a:lnTo>
                    <a:pt x="273" y="419"/>
                  </a:lnTo>
                  <a:lnTo>
                    <a:pt x="255" y="454"/>
                  </a:lnTo>
                  <a:lnTo>
                    <a:pt x="236" y="489"/>
                  </a:lnTo>
                  <a:lnTo>
                    <a:pt x="220" y="525"/>
                  </a:lnTo>
                  <a:lnTo>
                    <a:pt x="206" y="560"/>
                  </a:lnTo>
                  <a:lnTo>
                    <a:pt x="193" y="597"/>
                  </a:lnTo>
                  <a:lnTo>
                    <a:pt x="177" y="659"/>
                  </a:lnTo>
                  <a:lnTo>
                    <a:pt x="170" y="706"/>
                  </a:lnTo>
                  <a:lnTo>
                    <a:pt x="170" y="742"/>
                  </a:lnTo>
                  <a:lnTo>
                    <a:pt x="175" y="782"/>
                  </a:lnTo>
                  <a:lnTo>
                    <a:pt x="179" y="803"/>
                  </a:lnTo>
                  <a:lnTo>
                    <a:pt x="182" y="823"/>
                  </a:lnTo>
                  <a:lnTo>
                    <a:pt x="184" y="840"/>
                  </a:lnTo>
                  <a:lnTo>
                    <a:pt x="184" y="853"/>
                  </a:lnTo>
                  <a:lnTo>
                    <a:pt x="181" y="859"/>
                  </a:lnTo>
                  <a:lnTo>
                    <a:pt x="173" y="856"/>
                  </a:lnTo>
                  <a:lnTo>
                    <a:pt x="159" y="844"/>
                  </a:lnTo>
                  <a:lnTo>
                    <a:pt x="137" y="821"/>
                  </a:lnTo>
                  <a:lnTo>
                    <a:pt x="132" y="813"/>
                  </a:lnTo>
                  <a:lnTo>
                    <a:pt x="120" y="788"/>
                  </a:lnTo>
                  <a:lnTo>
                    <a:pt x="103" y="753"/>
                  </a:lnTo>
                  <a:lnTo>
                    <a:pt x="81" y="706"/>
                  </a:lnTo>
                  <a:lnTo>
                    <a:pt x="60" y="650"/>
                  </a:lnTo>
                  <a:lnTo>
                    <a:pt x="39" y="587"/>
                  </a:lnTo>
                  <a:lnTo>
                    <a:pt x="23" y="521"/>
                  </a:lnTo>
                  <a:lnTo>
                    <a:pt x="14" y="452"/>
                  </a:lnTo>
                  <a:lnTo>
                    <a:pt x="8" y="388"/>
                  </a:lnTo>
                  <a:lnTo>
                    <a:pt x="3" y="332"/>
                  </a:lnTo>
                  <a:lnTo>
                    <a:pt x="0" y="285"/>
                  </a:lnTo>
                  <a:lnTo>
                    <a:pt x="1" y="244"/>
                  </a:lnTo>
                  <a:lnTo>
                    <a:pt x="6" y="208"/>
                  </a:lnTo>
                  <a:lnTo>
                    <a:pt x="17" y="175"/>
                  </a:lnTo>
                  <a:lnTo>
                    <a:pt x="37" y="145"/>
                  </a:lnTo>
                  <a:lnTo>
                    <a:pt x="65" y="116"/>
                  </a:lnTo>
                  <a:lnTo>
                    <a:pt x="81" y="101"/>
                  </a:lnTo>
                  <a:lnTo>
                    <a:pt x="98" y="86"/>
                  </a:lnTo>
                  <a:lnTo>
                    <a:pt x="114" y="72"/>
                  </a:lnTo>
                  <a:lnTo>
                    <a:pt x="131" y="57"/>
                  </a:lnTo>
                  <a:lnTo>
                    <a:pt x="147" y="44"/>
                  </a:lnTo>
                  <a:lnTo>
                    <a:pt x="165" y="33"/>
                  </a:lnTo>
                  <a:lnTo>
                    <a:pt x="181" y="21"/>
                  </a:lnTo>
                  <a:lnTo>
                    <a:pt x="197" y="13"/>
                  </a:lnTo>
                  <a:lnTo>
                    <a:pt x="212" y="6"/>
                  </a:lnTo>
                  <a:lnTo>
                    <a:pt x="227" y="2"/>
                  </a:lnTo>
                  <a:lnTo>
                    <a:pt x="241" y="0"/>
                  </a:lnTo>
                  <a:lnTo>
                    <a:pt x="255" y="1"/>
                  </a:lnTo>
                  <a:lnTo>
                    <a:pt x="267" y="5"/>
                  </a:lnTo>
                  <a:lnTo>
                    <a:pt x="280" y="13"/>
                  </a:lnTo>
                  <a:lnTo>
                    <a:pt x="290" y="24"/>
                  </a:lnTo>
                  <a:lnTo>
                    <a:pt x="301" y="40"/>
                  </a:lnTo>
                  <a:close/>
                </a:path>
              </a:pathLst>
            </a:custGeom>
            <a:solidFill>
              <a:srgbClr val="A54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73" name="Freeform 15"/>
            <p:cNvSpPr>
              <a:spLocks/>
            </p:cNvSpPr>
            <p:nvPr/>
          </p:nvSpPr>
          <p:spPr bwMode="auto">
            <a:xfrm>
              <a:off x="4574" y="3408"/>
              <a:ext cx="175" cy="417"/>
            </a:xfrm>
            <a:custGeom>
              <a:avLst/>
              <a:gdLst>
                <a:gd name="T0" fmla="*/ 1 w 350"/>
                <a:gd name="T1" fmla="*/ 0 h 835"/>
                <a:gd name="T2" fmla="*/ 1 w 350"/>
                <a:gd name="T3" fmla="*/ 0 h 835"/>
                <a:gd name="T4" fmla="*/ 1 w 350"/>
                <a:gd name="T5" fmla="*/ 0 h 835"/>
                <a:gd name="T6" fmla="*/ 1 w 350"/>
                <a:gd name="T7" fmla="*/ 0 h 835"/>
                <a:gd name="T8" fmla="*/ 1 w 350"/>
                <a:gd name="T9" fmla="*/ 0 h 835"/>
                <a:gd name="T10" fmla="*/ 1 w 350"/>
                <a:gd name="T11" fmla="*/ 0 h 835"/>
                <a:gd name="T12" fmla="*/ 1 w 350"/>
                <a:gd name="T13" fmla="*/ 0 h 835"/>
                <a:gd name="T14" fmla="*/ 1 w 350"/>
                <a:gd name="T15" fmla="*/ 0 h 835"/>
                <a:gd name="T16" fmla="*/ 1 w 350"/>
                <a:gd name="T17" fmla="*/ 0 h 835"/>
                <a:gd name="T18" fmla="*/ 1 w 350"/>
                <a:gd name="T19" fmla="*/ 0 h 835"/>
                <a:gd name="T20" fmla="*/ 1 w 350"/>
                <a:gd name="T21" fmla="*/ 0 h 835"/>
                <a:gd name="T22" fmla="*/ 1 w 350"/>
                <a:gd name="T23" fmla="*/ 0 h 835"/>
                <a:gd name="T24" fmla="*/ 1 w 350"/>
                <a:gd name="T25" fmla="*/ 0 h 835"/>
                <a:gd name="T26" fmla="*/ 1 w 350"/>
                <a:gd name="T27" fmla="*/ 0 h 835"/>
                <a:gd name="T28" fmla="*/ 1 w 350"/>
                <a:gd name="T29" fmla="*/ 0 h 835"/>
                <a:gd name="T30" fmla="*/ 1 w 350"/>
                <a:gd name="T31" fmla="*/ 0 h 835"/>
                <a:gd name="T32" fmla="*/ 1 w 350"/>
                <a:gd name="T33" fmla="*/ 0 h 835"/>
                <a:gd name="T34" fmla="*/ 1 w 350"/>
                <a:gd name="T35" fmla="*/ 0 h 835"/>
                <a:gd name="T36" fmla="*/ 1 w 350"/>
                <a:gd name="T37" fmla="*/ 0 h 835"/>
                <a:gd name="T38" fmla="*/ 1 w 350"/>
                <a:gd name="T39" fmla="*/ 0 h 835"/>
                <a:gd name="T40" fmla="*/ 1 w 350"/>
                <a:gd name="T41" fmla="*/ 0 h 835"/>
                <a:gd name="T42" fmla="*/ 1 w 350"/>
                <a:gd name="T43" fmla="*/ 0 h 835"/>
                <a:gd name="T44" fmla="*/ 1 w 350"/>
                <a:gd name="T45" fmla="*/ 0 h 835"/>
                <a:gd name="T46" fmla="*/ 1 w 350"/>
                <a:gd name="T47" fmla="*/ 0 h 835"/>
                <a:gd name="T48" fmla="*/ 1 w 350"/>
                <a:gd name="T49" fmla="*/ 0 h 835"/>
                <a:gd name="T50" fmla="*/ 1 w 350"/>
                <a:gd name="T51" fmla="*/ 0 h 835"/>
                <a:gd name="T52" fmla="*/ 1 w 350"/>
                <a:gd name="T53" fmla="*/ 0 h 835"/>
                <a:gd name="T54" fmla="*/ 1 w 350"/>
                <a:gd name="T55" fmla="*/ 0 h 835"/>
                <a:gd name="T56" fmla="*/ 1 w 350"/>
                <a:gd name="T57" fmla="*/ 0 h 835"/>
                <a:gd name="T58" fmla="*/ 1 w 350"/>
                <a:gd name="T59" fmla="*/ 0 h 835"/>
                <a:gd name="T60" fmla="*/ 1 w 350"/>
                <a:gd name="T61" fmla="*/ 0 h 835"/>
                <a:gd name="T62" fmla="*/ 1 w 350"/>
                <a:gd name="T63" fmla="*/ 0 h 835"/>
                <a:gd name="T64" fmla="*/ 1 w 350"/>
                <a:gd name="T65" fmla="*/ 0 h 835"/>
                <a:gd name="T66" fmla="*/ 1 w 350"/>
                <a:gd name="T67" fmla="*/ 0 h 835"/>
                <a:gd name="T68" fmla="*/ 1 w 350"/>
                <a:gd name="T69" fmla="*/ 0 h 835"/>
                <a:gd name="T70" fmla="*/ 1 w 350"/>
                <a:gd name="T71" fmla="*/ 0 h 835"/>
                <a:gd name="T72" fmla="*/ 1 w 350"/>
                <a:gd name="T73" fmla="*/ 0 h 835"/>
                <a:gd name="T74" fmla="*/ 1 w 350"/>
                <a:gd name="T75" fmla="*/ 0 h 835"/>
                <a:gd name="T76" fmla="*/ 1 w 350"/>
                <a:gd name="T77" fmla="*/ 0 h 835"/>
                <a:gd name="T78" fmla="*/ 0 w 350"/>
                <a:gd name="T79" fmla="*/ 0 h 835"/>
                <a:gd name="T80" fmla="*/ 1 w 350"/>
                <a:gd name="T81" fmla="*/ 0 h 835"/>
                <a:gd name="T82" fmla="*/ 1 w 350"/>
                <a:gd name="T83" fmla="*/ 0 h 835"/>
                <a:gd name="T84" fmla="*/ 1 w 350"/>
                <a:gd name="T85" fmla="*/ 0 h 835"/>
                <a:gd name="T86" fmla="*/ 1 w 350"/>
                <a:gd name="T87" fmla="*/ 0 h 835"/>
                <a:gd name="T88" fmla="*/ 1 w 350"/>
                <a:gd name="T89" fmla="*/ 0 h 835"/>
                <a:gd name="T90" fmla="*/ 1 w 350"/>
                <a:gd name="T91" fmla="*/ 0 h 835"/>
                <a:gd name="T92" fmla="*/ 1 w 350"/>
                <a:gd name="T93" fmla="*/ 0 h 835"/>
                <a:gd name="T94" fmla="*/ 1 w 350"/>
                <a:gd name="T95" fmla="*/ 0 h 835"/>
                <a:gd name="T96" fmla="*/ 1 w 350"/>
                <a:gd name="T97" fmla="*/ 0 h 835"/>
                <a:gd name="T98" fmla="*/ 1 w 350"/>
                <a:gd name="T99" fmla="*/ 0 h 835"/>
                <a:gd name="T100" fmla="*/ 1 w 350"/>
                <a:gd name="T101" fmla="*/ 0 h 835"/>
                <a:gd name="T102" fmla="*/ 1 w 350"/>
                <a:gd name="T103" fmla="*/ 0 h 835"/>
                <a:gd name="T104" fmla="*/ 1 w 350"/>
                <a:gd name="T105" fmla="*/ 0 h 835"/>
                <a:gd name="T106" fmla="*/ 1 w 350"/>
                <a:gd name="T107" fmla="*/ 0 h 835"/>
                <a:gd name="T108" fmla="*/ 1 w 350"/>
                <a:gd name="T109" fmla="*/ 0 h 835"/>
                <a:gd name="T110" fmla="*/ 1 w 350"/>
                <a:gd name="T111" fmla="*/ 0 h 835"/>
                <a:gd name="T112" fmla="*/ 1 w 350"/>
                <a:gd name="T113" fmla="*/ 0 h 835"/>
                <a:gd name="T114" fmla="*/ 1 w 350"/>
                <a:gd name="T115" fmla="*/ 0 h 835"/>
                <a:gd name="T116" fmla="*/ 1 w 350"/>
                <a:gd name="T117" fmla="*/ 0 h 835"/>
                <a:gd name="T118" fmla="*/ 1 w 350"/>
                <a:gd name="T119" fmla="*/ 0 h 835"/>
                <a:gd name="T120" fmla="*/ 1 w 350"/>
                <a:gd name="T121" fmla="*/ 0 h 8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835"/>
                <a:gd name="T185" fmla="*/ 350 w 350"/>
                <a:gd name="T186" fmla="*/ 835 h 8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835">
                  <a:moveTo>
                    <a:pt x="290" y="40"/>
                  </a:moveTo>
                  <a:lnTo>
                    <a:pt x="308" y="73"/>
                  </a:lnTo>
                  <a:lnTo>
                    <a:pt x="324" y="104"/>
                  </a:lnTo>
                  <a:lnTo>
                    <a:pt x="336" y="133"/>
                  </a:lnTo>
                  <a:lnTo>
                    <a:pt x="346" y="163"/>
                  </a:lnTo>
                  <a:lnTo>
                    <a:pt x="350" y="192"/>
                  </a:lnTo>
                  <a:lnTo>
                    <a:pt x="348" y="224"/>
                  </a:lnTo>
                  <a:lnTo>
                    <a:pt x="339" y="258"/>
                  </a:lnTo>
                  <a:lnTo>
                    <a:pt x="321" y="296"/>
                  </a:lnTo>
                  <a:lnTo>
                    <a:pt x="299" y="336"/>
                  </a:lnTo>
                  <a:lnTo>
                    <a:pt x="280" y="372"/>
                  </a:lnTo>
                  <a:lnTo>
                    <a:pt x="259" y="408"/>
                  </a:lnTo>
                  <a:lnTo>
                    <a:pt x="241" y="443"/>
                  </a:lnTo>
                  <a:lnTo>
                    <a:pt x="223" y="476"/>
                  </a:lnTo>
                  <a:lnTo>
                    <a:pt x="207" y="511"/>
                  </a:lnTo>
                  <a:lnTo>
                    <a:pt x="194" y="545"/>
                  </a:lnTo>
                  <a:lnTo>
                    <a:pt x="181" y="581"/>
                  </a:lnTo>
                  <a:lnTo>
                    <a:pt x="164" y="642"/>
                  </a:lnTo>
                  <a:lnTo>
                    <a:pt x="157" y="686"/>
                  </a:lnTo>
                  <a:lnTo>
                    <a:pt x="156" y="723"/>
                  </a:lnTo>
                  <a:lnTo>
                    <a:pt x="159" y="761"/>
                  </a:lnTo>
                  <a:lnTo>
                    <a:pt x="162" y="781"/>
                  </a:lnTo>
                  <a:lnTo>
                    <a:pt x="165" y="801"/>
                  </a:lnTo>
                  <a:lnTo>
                    <a:pt x="167" y="817"/>
                  </a:lnTo>
                  <a:lnTo>
                    <a:pt x="167" y="830"/>
                  </a:lnTo>
                  <a:lnTo>
                    <a:pt x="165" y="835"/>
                  </a:lnTo>
                  <a:lnTo>
                    <a:pt x="157" y="833"/>
                  </a:lnTo>
                  <a:lnTo>
                    <a:pt x="143" y="822"/>
                  </a:lnTo>
                  <a:lnTo>
                    <a:pt x="123" y="799"/>
                  </a:lnTo>
                  <a:lnTo>
                    <a:pt x="119" y="790"/>
                  </a:lnTo>
                  <a:lnTo>
                    <a:pt x="107" y="767"/>
                  </a:lnTo>
                  <a:lnTo>
                    <a:pt x="91" y="732"/>
                  </a:lnTo>
                  <a:lnTo>
                    <a:pt x="71" y="686"/>
                  </a:lnTo>
                  <a:lnTo>
                    <a:pt x="51" y="630"/>
                  </a:lnTo>
                  <a:lnTo>
                    <a:pt x="33" y="569"/>
                  </a:lnTo>
                  <a:lnTo>
                    <a:pt x="18" y="505"/>
                  </a:lnTo>
                  <a:lnTo>
                    <a:pt x="10" y="438"/>
                  </a:lnTo>
                  <a:lnTo>
                    <a:pt x="6" y="376"/>
                  </a:lnTo>
                  <a:lnTo>
                    <a:pt x="2" y="322"/>
                  </a:lnTo>
                  <a:lnTo>
                    <a:pt x="0" y="275"/>
                  </a:lnTo>
                  <a:lnTo>
                    <a:pt x="1" y="234"/>
                  </a:lnTo>
                  <a:lnTo>
                    <a:pt x="7" y="200"/>
                  </a:lnTo>
                  <a:lnTo>
                    <a:pt x="18" y="167"/>
                  </a:lnTo>
                  <a:lnTo>
                    <a:pt x="37" y="139"/>
                  </a:lnTo>
                  <a:lnTo>
                    <a:pt x="63" y="111"/>
                  </a:lnTo>
                  <a:lnTo>
                    <a:pt x="80" y="97"/>
                  </a:lnTo>
                  <a:lnTo>
                    <a:pt x="96" y="82"/>
                  </a:lnTo>
                  <a:lnTo>
                    <a:pt x="112" y="68"/>
                  </a:lnTo>
                  <a:lnTo>
                    <a:pt x="128" y="56"/>
                  </a:lnTo>
                  <a:lnTo>
                    <a:pt x="144" y="43"/>
                  </a:lnTo>
                  <a:lnTo>
                    <a:pt x="160" y="32"/>
                  </a:lnTo>
                  <a:lnTo>
                    <a:pt x="176" y="21"/>
                  </a:lnTo>
                  <a:lnTo>
                    <a:pt x="191" y="13"/>
                  </a:lnTo>
                  <a:lnTo>
                    <a:pt x="206" y="6"/>
                  </a:lnTo>
                  <a:lnTo>
                    <a:pt x="221" y="2"/>
                  </a:lnTo>
                  <a:lnTo>
                    <a:pt x="234" y="0"/>
                  </a:lnTo>
                  <a:lnTo>
                    <a:pt x="248" y="2"/>
                  </a:lnTo>
                  <a:lnTo>
                    <a:pt x="259" y="5"/>
                  </a:lnTo>
                  <a:lnTo>
                    <a:pt x="271" y="13"/>
                  </a:lnTo>
                  <a:lnTo>
                    <a:pt x="281" y="25"/>
                  </a:lnTo>
                  <a:lnTo>
                    <a:pt x="290" y="40"/>
                  </a:lnTo>
                  <a:close/>
                </a:path>
              </a:pathLst>
            </a:custGeom>
            <a:solidFill>
              <a:srgbClr val="9B3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74" name="Freeform 16"/>
            <p:cNvSpPr>
              <a:spLocks/>
            </p:cNvSpPr>
            <p:nvPr/>
          </p:nvSpPr>
          <p:spPr bwMode="auto">
            <a:xfrm>
              <a:off x="4578" y="3411"/>
              <a:ext cx="168" cy="406"/>
            </a:xfrm>
            <a:custGeom>
              <a:avLst/>
              <a:gdLst>
                <a:gd name="T0" fmla="*/ 1 w 335"/>
                <a:gd name="T1" fmla="*/ 1 h 812"/>
                <a:gd name="T2" fmla="*/ 1 w 335"/>
                <a:gd name="T3" fmla="*/ 1 h 812"/>
                <a:gd name="T4" fmla="*/ 1 w 335"/>
                <a:gd name="T5" fmla="*/ 1 h 812"/>
                <a:gd name="T6" fmla="*/ 1 w 335"/>
                <a:gd name="T7" fmla="*/ 1 h 812"/>
                <a:gd name="T8" fmla="*/ 1 w 335"/>
                <a:gd name="T9" fmla="*/ 1 h 812"/>
                <a:gd name="T10" fmla="*/ 1 w 335"/>
                <a:gd name="T11" fmla="*/ 1 h 812"/>
                <a:gd name="T12" fmla="*/ 1 w 335"/>
                <a:gd name="T13" fmla="*/ 1 h 812"/>
                <a:gd name="T14" fmla="*/ 1 w 335"/>
                <a:gd name="T15" fmla="*/ 1 h 812"/>
                <a:gd name="T16" fmla="*/ 1 w 335"/>
                <a:gd name="T17" fmla="*/ 1 h 812"/>
                <a:gd name="T18" fmla="*/ 1 w 335"/>
                <a:gd name="T19" fmla="*/ 1 h 812"/>
                <a:gd name="T20" fmla="*/ 1 w 335"/>
                <a:gd name="T21" fmla="*/ 1 h 812"/>
                <a:gd name="T22" fmla="*/ 1 w 335"/>
                <a:gd name="T23" fmla="*/ 1 h 812"/>
                <a:gd name="T24" fmla="*/ 1 w 335"/>
                <a:gd name="T25" fmla="*/ 1 h 812"/>
                <a:gd name="T26" fmla="*/ 1 w 335"/>
                <a:gd name="T27" fmla="*/ 1 h 812"/>
                <a:gd name="T28" fmla="*/ 1 w 335"/>
                <a:gd name="T29" fmla="*/ 1 h 812"/>
                <a:gd name="T30" fmla="*/ 1 w 335"/>
                <a:gd name="T31" fmla="*/ 1 h 812"/>
                <a:gd name="T32" fmla="*/ 1 w 335"/>
                <a:gd name="T33" fmla="*/ 1 h 812"/>
                <a:gd name="T34" fmla="*/ 1 w 335"/>
                <a:gd name="T35" fmla="*/ 1 h 812"/>
                <a:gd name="T36" fmla="*/ 1 w 335"/>
                <a:gd name="T37" fmla="*/ 1 h 812"/>
                <a:gd name="T38" fmla="*/ 1 w 335"/>
                <a:gd name="T39" fmla="*/ 1 h 812"/>
                <a:gd name="T40" fmla="*/ 1 w 335"/>
                <a:gd name="T41" fmla="*/ 1 h 812"/>
                <a:gd name="T42" fmla="*/ 1 w 335"/>
                <a:gd name="T43" fmla="*/ 1 h 812"/>
                <a:gd name="T44" fmla="*/ 1 w 335"/>
                <a:gd name="T45" fmla="*/ 1 h 812"/>
                <a:gd name="T46" fmla="*/ 1 w 335"/>
                <a:gd name="T47" fmla="*/ 1 h 812"/>
                <a:gd name="T48" fmla="*/ 1 w 335"/>
                <a:gd name="T49" fmla="*/ 1 h 812"/>
                <a:gd name="T50" fmla="*/ 1 w 335"/>
                <a:gd name="T51" fmla="*/ 1 h 812"/>
                <a:gd name="T52" fmla="*/ 1 w 335"/>
                <a:gd name="T53" fmla="*/ 1 h 812"/>
                <a:gd name="T54" fmla="*/ 1 w 335"/>
                <a:gd name="T55" fmla="*/ 1 h 812"/>
                <a:gd name="T56" fmla="*/ 1 w 335"/>
                <a:gd name="T57" fmla="*/ 1 h 812"/>
                <a:gd name="T58" fmla="*/ 1 w 335"/>
                <a:gd name="T59" fmla="*/ 1 h 812"/>
                <a:gd name="T60" fmla="*/ 1 w 335"/>
                <a:gd name="T61" fmla="*/ 1 h 812"/>
                <a:gd name="T62" fmla="*/ 1 w 335"/>
                <a:gd name="T63" fmla="*/ 1 h 812"/>
                <a:gd name="T64" fmla="*/ 1 w 335"/>
                <a:gd name="T65" fmla="*/ 1 h 812"/>
                <a:gd name="T66" fmla="*/ 1 w 335"/>
                <a:gd name="T67" fmla="*/ 1 h 812"/>
                <a:gd name="T68" fmla="*/ 1 w 335"/>
                <a:gd name="T69" fmla="*/ 1 h 812"/>
                <a:gd name="T70" fmla="*/ 1 w 335"/>
                <a:gd name="T71" fmla="*/ 1 h 812"/>
                <a:gd name="T72" fmla="*/ 1 w 335"/>
                <a:gd name="T73" fmla="*/ 1 h 812"/>
                <a:gd name="T74" fmla="*/ 1 w 335"/>
                <a:gd name="T75" fmla="*/ 1 h 812"/>
                <a:gd name="T76" fmla="*/ 1 w 335"/>
                <a:gd name="T77" fmla="*/ 1 h 812"/>
                <a:gd name="T78" fmla="*/ 0 w 335"/>
                <a:gd name="T79" fmla="*/ 1 h 812"/>
                <a:gd name="T80" fmla="*/ 1 w 335"/>
                <a:gd name="T81" fmla="*/ 1 h 812"/>
                <a:gd name="T82" fmla="*/ 1 w 335"/>
                <a:gd name="T83" fmla="*/ 1 h 812"/>
                <a:gd name="T84" fmla="*/ 1 w 335"/>
                <a:gd name="T85" fmla="*/ 1 h 812"/>
                <a:gd name="T86" fmla="*/ 1 w 335"/>
                <a:gd name="T87" fmla="*/ 1 h 812"/>
                <a:gd name="T88" fmla="*/ 1 w 335"/>
                <a:gd name="T89" fmla="*/ 1 h 812"/>
                <a:gd name="T90" fmla="*/ 1 w 335"/>
                <a:gd name="T91" fmla="*/ 1 h 812"/>
                <a:gd name="T92" fmla="*/ 1 w 335"/>
                <a:gd name="T93" fmla="*/ 1 h 812"/>
                <a:gd name="T94" fmla="*/ 1 w 335"/>
                <a:gd name="T95" fmla="*/ 1 h 812"/>
                <a:gd name="T96" fmla="*/ 1 w 335"/>
                <a:gd name="T97" fmla="*/ 1 h 812"/>
                <a:gd name="T98" fmla="*/ 1 w 335"/>
                <a:gd name="T99" fmla="*/ 1 h 812"/>
                <a:gd name="T100" fmla="*/ 1 w 335"/>
                <a:gd name="T101" fmla="*/ 1 h 812"/>
                <a:gd name="T102" fmla="*/ 1 w 335"/>
                <a:gd name="T103" fmla="*/ 1 h 812"/>
                <a:gd name="T104" fmla="*/ 1 w 335"/>
                <a:gd name="T105" fmla="*/ 1 h 812"/>
                <a:gd name="T106" fmla="*/ 1 w 335"/>
                <a:gd name="T107" fmla="*/ 1 h 812"/>
                <a:gd name="T108" fmla="*/ 1 w 335"/>
                <a:gd name="T109" fmla="*/ 1 h 812"/>
                <a:gd name="T110" fmla="*/ 1 w 335"/>
                <a:gd name="T111" fmla="*/ 0 h 812"/>
                <a:gd name="T112" fmla="*/ 1 w 335"/>
                <a:gd name="T113" fmla="*/ 1 h 812"/>
                <a:gd name="T114" fmla="*/ 1 w 335"/>
                <a:gd name="T115" fmla="*/ 1 h 812"/>
                <a:gd name="T116" fmla="*/ 1 w 335"/>
                <a:gd name="T117" fmla="*/ 1 h 812"/>
                <a:gd name="T118" fmla="*/ 1 w 335"/>
                <a:gd name="T119" fmla="*/ 1 h 812"/>
                <a:gd name="T120" fmla="*/ 1 w 335"/>
                <a:gd name="T121" fmla="*/ 1 h 8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5"/>
                <a:gd name="T184" fmla="*/ 0 h 812"/>
                <a:gd name="T185" fmla="*/ 335 w 335"/>
                <a:gd name="T186" fmla="*/ 812 h 8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5" h="812">
                  <a:moveTo>
                    <a:pt x="281" y="39"/>
                  </a:moveTo>
                  <a:lnTo>
                    <a:pt x="297" y="73"/>
                  </a:lnTo>
                  <a:lnTo>
                    <a:pt x="312" y="103"/>
                  </a:lnTo>
                  <a:lnTo>
                    <a:pt x="324" y="131"/>
                  </a:lnTo>
                  <a:lnTo>
                    <a:pt x="332" y="160"/>
                  </a:lnTo>
                  <a:lnTo>
                    <a:pt x="335" y="189"/>
                  </a:lnTo>
                  <a:lnTo>
                    <a:pt x="333" y="219"/>
                  </a:lnTo>
                  <a:lnTo>
                    <a:pt x="324" y="252"/>
                  </a:lnTo>
                  <a:lnTo>
                    <a:pt x="306" y="289"/>
                  </a:lnTo>
                  <a:lnTo>
                    <a:pt x="286" y="327"/>
                  </a:lnTo>
                  <a:lnTo>
                    <a:pt x="265" y="363"/>
                  </a:lnTo>
                  <a:lnTo>
                    <a:pt x="245" y="398"/>
                  </a:lnTo>
                  <a:lnTo>
                    <a:pt x="227" y="431"/>
                  </a:lnTo>
                  <a:lnTo>
                    <a:pt x="210" y="464"/>
                  </a:lnTo>
                  <a:lnTo>
                    <a:pt x="194" y="497"/>
                  </a:lnTo>
                  <a:lnTo>
                    <a:pt x="180" y="530"/>
                  </a:lnTo>
                  <a:lnTo>
                    <a:pt x="167" y="565"/>
                  </a:lnTo>
                  <a:lnTo>
                    <a:pt x="150" y="623"/>
                  </a:lnTo>
                  <a:lnTo>
                    <a:pt x="143" y="667"/>
                  </a:lnTo>
                  <a:lnTo>
                    <a:pt x="142" y="703"/>
                  </a:lnTo>
                  <a:lnTo>
                    <a:pt x="144" y="740"/>
                  </a:lnTo>
                  <a:lnTo>
                    <a:pt x="146" y="760"/>
                  </a:lnTo>
                  <a:lnTo>
                    <a:pt x="150" y="779"/>
                  </a:lnTo>
                  <a:lnTo>
                    <a:pt x="151" y="795"/>
                  </a:lnTo>
                  <a:lnTo>
                    <a:pt x="151" y="806"/>
                  </a:lnTo>
                  <a:lnTo>
                    <a:pt x="148" y="812"/>
                  </a:lnTo>
                  <a:lnTo>
                    <a:pt x="141" y="810"/>
                  </a:lnTo>
                  <a:lnTo>
                    <a:pt x="128" y="798"/>
                  </a:lnTo>
                  <a:lnTo>
                    <a:pt x="110" y="775"/>
                  </a:lnTo>
                  <a:lnTo>
                    <a:pt x="106" y="767"/>
                  </a:lnTo>
                  <a:lnTo>
                    <a:pt x="95" y="745"/>
                  </a:lnTo>
                  <a:lnTo>
                    <a:pt x="80" y="710"/>
                  </a:lnTo>
                  <a:lnTo>
                    <a:pt x="62" y="665"/>
                  </a:lnTo>
                  <a:lnTo>
                    <a:pt x="44" y="612"/>
                  </a:lnTo>
                  <a:lnTo>
                    <a:pt x="27" y="552"/>
                  </a:lnTo>
                  <a:lnTo>
                    <a:pt x="14" y="489"/>
                  </a:lnTo>
                  <a:lnTo>
                    <a:pt x="7" y="423"/>
                  </a:lnTo>
                  <a:lnTo>
                    <a:pt x="4" y="362"/>
                  </a:lnTo>
                  <a:lnTo>
                    <a:pt x="1" y="310"/>
                  </a:lnTo>
                  <a:lnTo>
                    <a:pt x="0" y="265"/>
                  </a:lnTo>
                  <a:lnTo>
                    <a:pt x="1" y="226"/>
                  </a:lnTo>
                  <a:lnTo>
                    <a:pt x="7" y="191"/>
                  </a:lnTo>
                  <a:lnTo>
                    <a:pt x="19" y="160"/>
                  </a:lnTo>
                  <a:lnTo>
                    <a:pt x="37" y="131"/>
                  </a:lnTo>
                  <a:lnTo>
                    <a:pt x="63" y="105"/>
                  </a:lnTo>
                  <a:lnTo>
                    <a:pt x="78" y="91"/>
                  </a:lnTo>
                  <a:lnTo>
                    <a:pt x="95" y="79"/>
                  </a:lnTo>
                  <a:lnTo>
                    <a:pt x="111" y="65"/>
                  </a:lnTo>
                  <a:lnTo>
                    <a:pt x="126" y="52"/>
                  </a:lnTo>
                  <a:lnTo>
                    <a:pt x="142" y="41"/>
                  </a:lnTo>
                  <a:lnTo>
                    <a:pt x="157" y="30"/>
                  </a:lnTo>
                  <a:lnTo>
                    <a:pt x="172" y="20"/>
                  </a:lnTo>
                  <a:lnTo>
                    <a:pt x="187" y="12"/>
                  </a:lnTo>
                  <a:lnTo>
                    <a:pt x="201" y="6"/>
                  </a:lnTo>
                  <a:lnTo>
                    <a:pt x="214" y="2"/>
                  </a:lnTo>
                  <a:lnTo>
                    <a:pt x="228" y="0"/>
                  </a:lnTo>
                  <a:lnTo>
                    <a:pt x="240" y="1"/>
                  </a:lnTo>
                  <a:lnTo>
                    <a:pt x="252" y="6"/>
                  </a:lnTo>
                  <a:lnTo>
                    <a:pt x="263" y="14"/>
                  </a:lnTo>
                  <a:lnTo>
                    <a:pt x="272" y="24"/>
                  </a:lnTo>
                  <a:lnTo>
                    <a:pt x="281" y="39"/>
                  </a:lnTo>
                  <a:close/>
                </a:path>
              </a:pathLst>
            </a:custGeom>
            <a:solidFill>
              <a:srgbClr val="8E2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75" name="Freeform 17"/>
            <p:cNvSpPr>
              <a:spLocks/>
            </p:cNvSpPr>
            <p:nvPr/>
          </p:nvSpPr>
          <p:spPr bwMode="auto">
            <a:xfrm>
              <a:off x="4582" y="3415"/>
              <a:ext cx="160" cy="394"/>
            </a:xfrm>
            <a:custGeom>
              <a:avLst/>
              <a:gdLst>
                <a:gd name="T0" fmla="*/ 1 w 320"/>
                <a:gd name="T1" fmla="*/ 1 h 788"/>
                <a:gd name="T2" fmla="*/ 1 w 320"/>
                <a:gd name="T3" fmla="*/ 1 h 788"/>
                <a:gd name="T4" fmla="*/ 1 w 320"/>
                <a:gd name="T5" fmla="*/ 1 h 788"/>
                <a:gd name="T6" fmla="*/ 1 w 320"/>
                <a:gd name="T7" fmla="*/ 1 h 788"/>
                <a:gd name="T8" fmla="*/ 1 w 320"/>
                <a:gd name="T9" fmla="*/ 1 h 788"/>
                <a:gd name="T10" fmla="*/ 1 w 320"/>
                <a:gd name="T11" fmla="*/ 1 h 788"/>
                <a:gd name="T12" fmla="*/ 1 w 320"/>
                <a:gd name="T13" fmla="*/ 1 h 788"/>
                <a:gd name="T14" fmla="*/ 1 w 320"/>
                <a:gd name="T15" fmla="*/ 1 h 788"/>
                <a:gd name="T16" fmla="*/ 1 w 320"/>
                <a:gd name="T17" fmla="*/ 1 h 788"/>
                <a:gd name="T18" fmla="*/ 1 w 320"/>
                <a:gd name="T19" fmla="*/ 1 h 788"/>
                <a:gd name="T20" fmla="*/ 0 w 320"/>
                <a:gd name="T21" fmla="*/ 1 h 788"/>
                <a:gd name="T22" fmla="*/ 0 w 320"/>
                <a:gd name="T23" fmla="*/ 1 h 788"/>
                <a:gd name="T24" fmla="*/ 1 w 320"/>
                <a:gd name="T25" fmla="*/ 1 h 788"/>
                <a:gd name="T26" fmla="*/ 1 w 320"/>
                <a:gd name="T27" fmla="*/ 1 h 788"/>
                <a:gd name="T28" fmla="*/ 1 w 320"/>
                <a:gd name="T29" fmla="*/ 1 h 788"/>
                <a:gd name="T30" fmla="*/ 1 w 320"/>
                <a:gd name="T31" fmla="*/ 1 h 788"/>
                <a:gd name="T32" fmla="*/ 1 w 320"/>
                <a:gd name="T33" fmla="*/ 1 h 788"/>
                <a:gd name="T34" fmla="*/ 1 w 320"/>
                <a:gd name="T35" fmla="*/ 1 h 788"/>
                <a:gd name="T36" fmla="*/ 1 w 320"/>
                <a:gd name="T37" fmla="*/ 1 h 788"/>
                <a:gd name="T38" fmla="*/ 1 w 320"/>
                <a:gd name="T39" fmla="*/ 1 h 788"/>
                <a:gd name="T40" fmla="*/ 1 w 320"/>
                <a:gd name="T41" fmla="*/ 1 h 788"/>
                <a:gd name="T42" fmla="*/ 1 w 320"/>
                <a:gd name="T43" fmla="*/ 1 h 788"/>
                <a:gd name="T44" fmla="*/ 1 w 320"/>
                <a:gd name="T45" fmla="*/ 1 h 788"/>
                <a:gd name="T46" fmla="*/ 1 w 320"/>
                <a:gd name="T47" fmla="*/ 1 h 788"/>
                <a:gd name="T48" fmla="*/ 1 w 320"/>
                <a:gd name="T49" fmla="*/ 1 h 788"/>
                <a:gd name="T50" fmla="*/ 1 w 320"/>
                <a:gd name="T51" fmla="*/ 1 h 788"/>
                <a:gd name="T52" fmla="*/ 1 w 320"/>
                <a:gd name="T53" fmla="*/ 1 h 788"/>
                <a:gd name="T54" fmla="*/ 1 w 320"/>
                <a:gd name="T55" fmla="*/ 0 h 788"/>
                <a:gd name="T56" fmla="*/ 1 w 320"/>
                <a:gd name="T57" fmla="*/ 1 h 788"/>
                <a:gd name="T58" fmla="*/ 1 w 320"/>
                <a:gd name="T59" fmla="*/ 1 h 788"/>
                <a:gd name="T60" fmla="*/ 1 w 320"/>
                <a:gd name="T61" fmla="*/ 1 h 788"/>
                <a:gd name="T62" fmla="*/ 1 w 320"/>
                <a:gd name="T63" fmla="*/ 1 h 788"/>
                <a:gd name="T64" fmla="*/ 1 w 320"/>
                <a:gd name="T65" fmla="*/ 1 h 788"/>
                <a:gd name="T66" fmla="*/ 1 w 320"/>
                <a:gd name="T67" fmla="*/ 1 h 788"/>
                <a:gd name="T68" fmla="*/ 1 w 320"/>
                <a:gd name="T69" fmla="*/ 1 h 788"/>
                <a:gd name="T70" fmla="*/ 1 w 320"/>
                <a:gd name="T71" fmla="*/ 1 h 788"/>
                <a:gd name="T72" fmla="*/ 1 w 320"/>
                <a:gd name="T73" fmla="*/ 1 h 788"/>
                <a:gd name="T74" fmla="*/ 1 w 320"/>
                <a:gd name="T75" fmla="*/ 1 h 788"/>
                <a:gd name="T76" fmla="*/ 1 w 320"/>
                <a:gd name="T77" fmla="*/ 1 h 788"/>
                <a:gd name="T78" fmla="*/ 1 w 320"/>
                <a:gd name="T79" fmla="*/ 1 h 788"/>
                <a:gd name="T80" fmla="*/ 1 w 320"/>
                <a:gd name="T81" fmla="*/ 1 h 788"/>
                <a:gd name="T82" fmla="*/ 1 w 320"/>
                <a:gd name="T83" fmla="*/ 1 h 788"/>
                <a:gd name="T84" fmla="*/ 1 w 320"/>
                <a:gd name="T85" fmla="*/ 1 h 788"/>
                <a:gd name="T86" fmla="*/ 1 w 320"/>
                <a:gd name="T87" fmla="*/ 1 h 788"/>
                <a:gd name="T88" fmla="*/ 1 w 320"/>
                <a:gd name="T89" fmla="*/ 1 h 788"/>
                <a:gd name="T90" fmla="*/ 1 w 320"/>
                <a:gd name="T91" fmla="*/ 1 h 788"/>
                <a:gd name="T92" fmla="*/ 1 w 320"/>
                <a:gd name="T93" fmla="*/ 1 h 788"/>
                <a:gd name="T94" fmla="*/ 1 w 320"/>
                <a:gd name="T95" fmla="*/ 1 h 788"/>
                <a:gd name="T96" fmla="*/ 1 w 320"/>
                <a:gd name="T97" fmla="*/ 1 h 788"/>
                <a:gd name="T98" fmla="*/ 1 w 320"/>
                <a:gd name="T99" fmla="*/ 1 h 788"/>
                <a:gd name="T100" fmla="*/ 1 w 320"/>
                <a:gd name="T101" fmla="*/ 1 h 788"/>
                <a:gd name="T102" fmla="*/ 1 w 320"/>
                <a:gd name="T103" fmla="*/ 1 h 788"/>
                <a:gd name="T104" fmla="*/ 1 w 320"/>
                <a:gd name="T105" fmla="*/ 1 h 788"/>
                <a:gd name="T106" fmla="*/ 1 w 320"/>
                <a:gd name="T107" fmla="*/ 1 h 788"/>
                <a:gd name="T108" fmla="*/ 1 w 320"/>
                <a:gd name="T109" fmla="*/ 1 h 788"/>
                <a:gd name="T110" fmla="*/ 1 w 320"/>
                <a:gd name="T111" fmla="*/ 1 h 788"/>
                <a:gd name="T112" fmla="*/ 1 w 320"/>
                <a:gd name="T113" fmla="*/ 1 h 788"/>
                <a:gd name="T114" fmla="*/ 1 w 320"/>
                <a:gd name="T115" fmla="*/ 1 h 788"/>
                <a:gd name="T116" fmla="*/ 1 w 320"/>
                <a:gd name="T117" fmla="*/ 1 h 788"/>
                <a:gd name="T118" fmla="*/ 1 w 320"/>
                <a:gd name="T119" fmla="*/ 1 h 788"/>
                <a:gd name="T120" fmla="*/ 1 w 320"/>
                <a:gd name="T121" fmla="*/ 1 h 7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0"/>
                <a:gd name="T184" fmla="*/ 0 h 788"/>
                <a:gd name="T185" fmla="*/ 320 w 320"/>
                <a:gd name="T186" fmla="*/ 788 h 7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0" h="788">
                  <a:moveTo>
                    <a:pt x="95" y="751"/>
                  </a:moveTo>
                  <a:lnTo>
                    <a:pt x="91" y="743"/>
                  </a:lnTo>
                  <a:lnTo>
                    <a:pt x="81" y="721"/>
                  </a:lnTo>
                  <a:lnTo>
                    <a:pt x="67" y="687"/>
                  </a:lnTo>
                  <a:lnTo>
                    <a:pt x="52" y="643"/>
                  </a:lnTo>
                  <a:lnTo>
                    <a:pt x="35" y="591"/>
                  </a:lnTo>
                  <a:lnTo>
                    <a:pt x="21" y="533"/>
                  </a:lnTo>
                  <a:lnTo>
                    <a:pt x="11" y="471"/>
                  </a:lnTo>
                  <a:lnTo>
                    <a:pt x="5" y="408"/>
                  </a:lnTo>
                  <a:lnTo>
                    <a:pt x="2" y="348"/>
                  </a:lnTo>
                  <a:lnTo>
                    <a:pt x="0" y="297"/>
                  </a:lnTo>
                  <a:lnTo>
                    <a:pt x="0" y="254"/>
                  </a:lnTo>
                  <a:lnTo>
                    <a:pt x="2" y="216"/>
                  </a:lnTo>
                  <a:lnTo>
                    <a:pt x="8" y="182"/>
                  </a:lnTo>
                  <a:lnTo>
                    <a:pt x="20" y="152"/>
                  </a:lnTo>
                  <a:lnTo>
                    <a:pt x="38" y="125"/>
                  </a:lnTo>
                  <a:lnTo>
                    <a:pt x="64" y="99"/>
                  </a:lnTo>
                  <a:lnTo>
                    <a:pt x="79" y="87"/>
                  </a:lnTo>
                  <a:lnTo>
                    <a:pt x="93" y="74"/>
                  </a:lnTo>
                  <a:lnTo>
                    <a:pt x="108" y="61"/>
                  </a:lnTo>
                  <a:lnTo>
                    <a:pt x="123" y="49"/>
                  </a:lnTo>
                  <a:lnTo>
                    <a:pt x="138" y="37"/>
                  </a:lnTo>
                  <a:lnTo>
                    <a:pt x="153" y="27"/>
                  </a:lnTo>
                  <a:lnTo>
                    <a:pt x="167" y="18"/>
                  </a:lnTo>
                  <a:lnTo>
                    <a:pt x="182" y="11"/>
                  </a:lnTo>
                  <a:lnTo>
                    <a:pt x="196" y="5"/>
                  </a:lnTo>
                  <a:lnTo>
                    <a:pt x="209" y="1"/>
                  </a:lnTo>
                  <a:lnTo>
                    <a:pt x="221" y="0"/>
                  </a:lnTo>
                  <a:lnTo>
                    <a:pt x="233" y="1"/>
                  </a:lnTo>
                  <a:lnTo>
                    <a:pt x="244" y="6"/>
                  </a:lnTo>
                  <a:lnTo>
                    <a:pt x="254" y="14"/>
                  </a:lnTo>
                  <a:lnTo>
                    <a:pt x="263" y="24"/>
                  </a:lnTo>
                  <a:lnTo>
                    <a:pt x="271" y="39"/>
                  </a:lnTo>
                  <a:lnTo>
                    <a:pt x="286" y="72"/>
                  </a:lnTo>
                  <a:lnTo>
                    <a:pt x="298" y="100"/>
                  </a:lnTo>
                  <a:lnTo>
                    <a:pt x="310" y="129"/>
                  </a:lnTo>
                  <a:lnTo>
                    <a:pt x="318" y="157"/>
                  </a:lnTo>
                  <a:lnTo>
                    <a:pt x="320" y="185"/>
                  </a:lnTo>
                  <a:lnTo>
                    <a:pt x="318" y="214"/>
                  </a:lnTo>
                  <a:lnTo>
                    <a:pt x="309" y="247"/>
                  </a:lnTo>
                  <a:lnTo>
                    <a:pt x="292" y="282"/>
                  </a:lnTo>
                  <a:lnTo>
                    <a:pt x="271" y="319"/>
                  </a:lnTo>
                  <a:lnTo>
                    <a:pt x="250" y="354"/>
                  </a:lnTo>
                  <a:lnTo>
                    <a:pt x="232" y="386"/>
                  </a:lnTo>
                  <a:lnTo>
                    <a:pt x="213" y="418"/>
                  </a:lnTo>
                  <a:lnTo>
                    <a:pt x="196" y="451"/>
                  </a:lnTo>
                  <a:lnTo>
                    <a:pt x="181" y="482"/>
                  </a:lnTo>
                  <a:lnTo>
                    <a:pt x="167" y="514"/>
                  </a:lnTo>
                  <a:lnTo>
                    <a:pt x="155" y="547"/>
                  </a:lnTo>
                  <a:lnTo>
                    <a:pt x="137" y="605"/>
                  </a:lnTo>
                  <a:lnTo>
                    <a:pt x="129" y="646"/>
                  </a:lnTo>
                  <a:lnTo>
                    <a:pt x="127" y="681"/>
                  </a:lnTo>
                  <a:lnTo>
                    <a:pt x="129" y="717"/>
                  </a:lnTo>
                  <a:lnTo>
                    <a:pt x="131" y="736"/>
                  </a:lnTo>
                  <a:lnTo>
                    <a:pt x="134" y="755"/>
                  </a:lnTo>
                  <a:lnTo>
                    <a:pt x="135" y="771"/>
                  </a:lnTo>
                  <a:lnTo>
                    <a:pt x="135" y="782"/>
                  </a:lnTo>
                  <a:lnTo>
                    <a:pt x="131" y="788"/>
                  </a:lnTo>
                  <a:lnTo>
                    <a:pt x="125" y="786"/>
                  </a:lnTo>
                  <a:lnTo>
                    <a:pt x="112" y="774"/>
                  </a:lnTo>
                  <a:lnTo>
                    <a:pt x="95" y="751"/>
                  </a:lnTo>
                  <a:close/>
                </a:path>
              </a:pathLst>
            </a:custGeom>
            <a:solidFill>
              <a:srgbClr val="840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76" name="Freeform 18"/>
            <p:cNvSpPr>
              <a:spLocks/>
            </p:cNvSpPr>
            <p:nvPr/>
          </p:nvSpPr>
          <p:spPr bwMode="auto">
            <a:xfrm>
              <a:off x="5179" y="3134"/>
              <a:ext cx="293" cy="776"/>
            </a:xfrm>
            <a:custGeom>
              <a:avLst/>
              <a:gdLst>
                <a:gd name="T0" fmla="*/ 0 w 588"/>
                <a:gd name="T1" fmla="*/ 0 h 1553"/>
                <a:gd name="T2" fmla="*/ 0 w 588"/>
                <a:gd name="T3" fmla="*/ 0 h 1553"/>
                <a:gd name="T4" fmla="*/ 0 w 588"/>
                <a:gd name="T5" fmla="*/ 0 h 1553"/>
                <a:gd name="T6" fmla="*/ 0 w 588"/>
                <a:gd name="T7" fmla="*/ 0 h 1553"/>
                <a:gd name="T8" fmla="*/ 0 w 588"/>
                <a:gd name="T9" fmla="*/ 0 h 1553"/>
                <a:gd name="T10" fmla="*/ 0 w 588"/>
                <a:gd name="T11" fmla="*/ 0 h 1553"/>
                <a:gd name="T12" fmla="*/ 0 w 588"/>
                <a:gd name="T13" fmla="*/ 0 h 1553"/>
                <a:gd name="T14" fmla="*/ 0 w 588"/>
                <a:gd name="T15" fmla="*/ 0 h 1553"/>
                <a:gd name="T16" fmla="*/ 0 w 588"/>
                <a:gd name="T17" fmla="*/ 0 h 1553"/>
                <a:gd name="T18" fmla="*/ 0 w 588"/>
                <a:gd name="T19" fmla="*/ 0 h 1553"/>
                <a:gd name="T20" fmla="*/ 0 w 588"/>
                <a:gd name="T21" fmla="*/ 0 h 1553"/>
                <a:gd name="T22" fmla="*/ 0 w 588"/>
                <a:gd name="T23" fmla="*/ 0 h 1553"/>
                <a:gd name="T24" fmla="*/ 0 w 588"/>
                <a:gd name="T25" fmla="*/ 0 h 1553"/>
                <a:gd name="T26" fmla="*/ 0 w 588"/>
                <a:gd name="T27" fmla="*/ 0 h 1553"/>
                <a:gd name="T28" fmla="*/ 0 w 588"/>
                <a:gd name="T29" fmla="*/ 0 h 1553"/>
                <a:gd name="T30" fmla="*/ 0 w 588"/>
                <a:gd name="T31" fmla="*/ 0 h 1553"/>
                <a:gd name="T32" fmla="*/ 0 w 588"/>
                <a:gd name="T33" fmla="*/ 0 h 1553"/>
                <a:gd name="T34" fmla="*/ 0 w 588"/>
                <a:gd name="T35" fmla="*/ 0 h 1553"/>
                <a:gd name="T36" fmla="*/ 0 w 588"/>
                <a:gd name="T37" fmla="*/ 0 h 1553"/>
                <a:gd name="T38" fmla="*/ 0 w 588"/>
                <a:gd name="T39" fmla="*/ 0 h 1553"/>
                <a:gd name="T40" fmla="*/ 0 w 588"/>
                <a:gd name="T41" fmla="*/ 0 h 1553"/>
                <a:gd name="T42" fmla="*/ 0 w 588"/>
                <a:gd name="T43" fmla="*/ 0 h 1553"/>
                <a:gd name="T44" fmla="*/ 0 w 588"/>
                <a:gd name="T45" fmla="*/ 0 h 1553"/>
                <a:gd name="T46" fmla="*/ 0 w 588"/>
                <a:gd name="T47" fmla="*/ 0 h 1553"/>
                <a:gd name="T48" fmla="*/ 0 w 588"/>
                <a:gd name="T49" fmla="*/ 0 h 1553"/>
                <a:gd name="T50" fmla="*/ 0 w 588"/>
                <a:gd name="T51" fmla="*/ 0 h 1553"/>
                <a:gd name="T52" fmla="*/ 0 w 588"/>
                <a:gd name="T53" fmla="*/ 0 h 1553"/>
                <a:gd name="T54" fmla="*/ 0 w 588"/>
                <a:gd name="T55" fmla="*/ 0 h 1553"/>
                <a:gd name="T56" fmla="*/ 0 w 588"/>
                <a:gd name="T57" fmla="*/ 0 h 1553"/>
                <a:gd name="T58" fmla="*/ 0 w 588"/>
                <a:gd name="T59" fmla="*/ 0 h 1553"/>
                <a:gd name="T60" fmla="*/ 0 w 588"/>
                <a:gd name="T61" fmla="*/ 0 h 1553"/>
                <a:gd name="T62" fmla="*/ 0 w 588"/>
                <a:gd name="T63" fmla="*/ 0 h 1553"/>
                <a:gd name="T64" fmla="*/ 0 w 588"/>
                <a:gd name="T65" fmla="*/ 0 h 1553"/>
                <a:gd name="T66" fmla="*/ 0 w 588"/>
                <a:gd name="T67" fmla="*/ 0 h 1553"/>
                <a:gd name="T68" fmla="*/ 0 w 588"/>
                <a:gd name="T69" fmla="*/ 0 h 1553"/>
                <a:gd name="T70" fmla="*/ 0 w 588"/>
                <a:gd name="T71" fmla="*/ 0 h 1553"/>
                <a:gd name="T72" fmla="*/ 0 w 588"/>
                <a:gd name="T73" fmla="*/ 0 h 1553"/>
                <a:gd name="T74" fmla="*/ 0 w 588"/>
                <a:gd name="T75" fmla="*/ 0 h 1553"/>
                <a:gd name="T76" fmla="*/ 0 w 588"/>
                <a:gd name="T77" fmla="*/ 0 h 1553"/>
                <a:gd name="T78" fmla="*/ 0 w 588"/>
                <a:gd name="T79" fmla="*/ 0 h 1553"/>
                <a:gd name="T80" fmla="*/ 0 w 588"/>
                <a:gd name="T81" fmla="*/ 0 h 1553"/>
                <a:gd name="T82" fmla="*/ 0 w 588"/>
                <a:gd name="T83" fmla="*/ 0 h 1553"/>
                <a:gd name="T84" fmla="*/ 0 w 588"/>
                <a:gd name="T85" fmla="*/ 0 h 1553"/>
                <a:gd name="T86" fmla="*/ 0 w 588"/>
                <a:gd name="T87" fmla="*/ 0 h 1553"/>
                <a:gd name="T88" fmla="*/ 0 w 588"/>
                <a:gd name="T89" fmla="*/ 0 h 1553"/>
                <a:gd name="T90" fmla="*/ 0 w 588"/>
                <a:gd name="T91" fmla="*/ 0 h 1553"/>
                <a:gd name="T92" fmla="*/ 0 w 588"/>
                <a:gd name="T93" fmla="*/ 0 h 1553"/>
                <a:gd name="T94" fmla="*/ 0 w 588"/>
                <a:gd name="T95" fmla="*/ 0 h 15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8"/>
                <a:gd name="T145" fmla="*/ 0 h 1553"/>
                <a:gd name="T146" fmla="*/ 588 w 588"/>
                <a:gd name="T147" fmla="*/ 1553 h 15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8" h="1553">
                  <a:moveTo>
                    <a:pt x="120" y="445"/>
                  </a:moveTo>
                  <a:lnTo>
                    <a:pt x="118" y="441"/>
                  </a:lnTo>
                  <a:lnTo>
                    <a:pt x="111" y="433"/>
                  </a:lnTo>
                  <a:lnTo>
                    <a:pt x="100" y="419"/>
                  </a:lnTo>
                  <a:lnTo>
                    <a:pt x="88" y="403"/>
                  </a:lnTo>
                  <a:lnTo>
                    <a:pt x="73" y="384"/>
                  </a:lnTo>
                  <a:lnTo>
                    <a:pt x="57" y="363"/>
                  </a:lnTo>
                  <a:lnTo>
                    <a:pt x="41" y="341"/>
                  </a:lnTo>
                  <a:lnTo>
                    <a:pt x="26" y="320"/>
                  </a:lnTo>
                  <a:lnTo>
                    <a:pt x="13" y="299"/>
                  </a:lnTo>
                  <a:lnTo>
                    <a:pt x="5" y="277"/>
                  </a:lnTo>
                  <a:lnTo>
                    <a:pt x="0" y="252"/>
                  </a:lnTo>
                  <a:lnTo>
                    <a:pt x="0" y="227"/>
                  </a:lnTo>
                  <a:lnTo>
                    <a:pt x="3" y="202"/>
                  </a:lnTo>
                  <a:lnTo>
                    <a:pt x="9" y="173"/>
                  </a:lnTo>
                  <a:lnTo>
                    <a:pt x="19" y="144"/>
                  </a:lnTo>
                  <a:lnTo>
                    <a:pt x="33" y="113"/>
                  </a:lnTo>
                  <a:lnTo>
                    <a:pt x="47" y="82"/>
                  </a:lnTo>
                  <a:lnTo>
                    <a:pt x="61" y="53"/>
                  </a:lnTo>
                  <a:lnTo>
                    <a:pt x="76" y="28"/>
                  </a:lnTo>
                  <a:lnTo>
                    <a:pt x="92" y="9"/>
                  </a:lnTo>
                  <a:lnTo>
                    <a:pt x="109" y="0"/>
                  </a:lnTo>
                  <a:lnTo>
                    <a:pt x="128" y="1"/>
                  </a:lnTo>
                  <a:lnTo>
                    <a:pt x="150" y="15"/>
                  </a:lnTo>
                  <a:lnTo>
                    <a:pt x="175" y="45"/>
                  </a:lnTo>
                  <a:lnTo>
                    <a:pt x="202" y="90"/>
                  </a:lnTo>
                  <a:lnTo>
                    <a:pt x="226" y="145"/>
                  </a:lnTo>
                  <a:lnTo>
                    <a:pt x="249" y="209"/>
                  </a:lnTo>
                  <a:lnTo>
                    <a:pt x="271" y="277"/>
                  </a:lnTo>
                  <a:lnTo>
                    <a:pt x="290" y="345"/>
                  </a:lnTo>
                  <a:lnTo>
                    <a:pt x="309" y="411"/>
                  </a:lnTo>
                  <a:lnTo>
                    <a:pt x="326" y="472"/>
                  </a:lnTo>
                  <a:lnTo>
                    <a:pt x="342" y="524"/>
                  </a:lnTo>
                  <a:lnTo>
                    <a:pt x="352" y="548"/>
                  </a:lnTo>
                  <a:lnTo>
                    <a:pt x="363" y="573"/>
                  </a:lnTo>
                  <a:lnTo>
                    <a:pt x="376" y="598"/>
                  </a:lnTo>
                  <a:lnTo>
                    <a:pt x="391" y="624"/>
                  </a:lnTo>
                  <a:lnTo>
                    <a:pt x="406" y="651"/>
                  </a:lnTo>
                  <a:lnTo>
                    <a:pt x="423" y="679"/>
                  </a:lnTo>
                  <a:lnTo>
                    <a:pt x="439" y="706"/>
                  </a:lnTo>
                  <a:lnTo>
                    <a:pt x="456" y="735"/>
                  </a:lnTo>
                  <a:lnTo>
                    <a:pt x="474" y="765"/>
                  </a:lnTo>
                  <a:lnTo>
                    <a:pt x="490" y="795"/>
                  </a:lnTo>
                  <a:lnTo>
                    <a:pt x="505" y="826"/>
                  </a:lnTo>
                  <a:lnTo>
                    <a:pt x="518" y="857"/>
                  </a:lnTo>
                  <a:lnTo>
                    <a:pt x="531" y="889"/>
                  </a:lnTo>
                  <a:lnTo>
                    <a:pt x="542" y="922"/>
                  </a:lnTo>
                  <a:lnTo>
                    <a:pt x="550" y="955"/>
                  </a:lnTo>
                  <a:lnTo>
                    <a:pt x="554" y="990"/>
                  </a:lnTo>
                  <a:lnTo>
                    <a:pt x="563" y="1053"/>
                  </a:lnTo>
                  <a:lnTo>
                    <a:pt x="573" y="1108"/>
                  </a:lnTo>
                  <a:lnTo>
                    <a:pt x="582" y="1157"/>
                  </a:lnTo>
                  <a:lnTo>
                    <a:pt x="588" y="1204"/>
                  </a:lnTo>
                  <a:lnTo>
                    <a:pt x="586" y="1253"/>
                  </a:lnTo>
                  <a:lnTo>
                    <a:pt x="578" y="1307"/>
                  </a:lnTo>
                  <a:lnTo>
                    <a:pt x="558" y="1372"/>
                  </a:lnTo>
                  <a:lnTo>
                    <a:pt x="525" y="1449"/>
                  </a:lnTo>
                  <a:lnTo>
                    <a:pt x="506" y="1487"/>
                  </a:lnTo>
                  <a:lnTo>
                    <a:pt x="489" y="1515"/>
                  </a:lnTo>
                  <a:lnTo>
                    <a:pt x="472" y="1535"/>
                  </a:lnTo>
                  <a:lnTo>
                    <a:pt x="457" y="1547"/>
                  </a:lnTo>
                  <a:lnTo>
                    <a:pt x="444" y="1553"/>
                  </a:lnTo>
                  <a:lnTo>
                    <a:pt x="431" y="1553"/>
                  </a:lnTo>
                  <a:lnTo>
                    <a:pt x="418" y="1547"/>
                  </a:lnTo>
                  <a:lnTo>
                    <a:pt x="407" y="1537"/>
                  </a:lnTo>
                  <a:lnTo>
                    <a:pt x="394" y="1523"/>
                  </a:lnTo>
                  <a:lnTo>
                    <a:pt x="383" y="1505"/>
                  </a:lnTo>
                  <a:lnTo>
                    <a:pt x="371" y="1486"/>
                  </a:lnTo>
                  <a:lnTo>
                    <a:pt x="360" y="1465"/>
                  </a:lnTo>
                  <a:lnTo>
                    <a:pt x="348" y="1443"/>
                  </a:lnTo>
                  <a:lnTo>
                    <a:pt x="335" y="1423"/>
                  </a:lnTo>
                  <a:lnTo>
                    <a:pt x="322" y="1402"/>
                  </a:lnTo>
                  <a:lnTo>
                    <a:pt x="308" y="1382"/>
                  </a:lnTo>
                  <a:lnTo>
                    <a:pt x="278" y="1341"/>
                  </a:lnTo>
                  <a:lnTo>
                    <a:pt x="248" y="1292"/>
                  </a:lnTo>
                  <a:lnTo>
                    <a:pt x="219" y="1236"/>
                  </a:lnTo>
                  <a:lnTo>
                    <a:pt x="195" y="1174"/>
                  </a:lnTo>
                  <a:lnTo>
                    <a:pt x="176" y="1107"/>
                  </a:lnTo>
                  <a:lnTo>
                    <a:pt x="166" y="1037"/>
                  </a:lnTo>
                  <a:lnTo>
                    <a:pt x="166" y="965"/>
                  </a:lnTo>
                  <a:lnTo>
                    <a:pt x="178" y="894"/>
                  </a:lnTo>
                  <a:lnTo>
                    <a:pt x="191" y="826"/>
                  </a:lnTo>
                  <a:lnTo>
                    <a:pt x="199" y="765"/>
                  </a:lnTo>
                  <a:lnTo>
                    <a:pt x="202" y="712"/>
                  </a:lnTo>
                  <a:lnTo>
                    <a:pt x="199" y="665"/>
                  </a:lnTo>
                  <a:lnTo>
                    <a:pt x="194" y="623"/>
                  </a:lnTo>
                  <a:lnTo>
                    <a:pt x="186" y="589"/>
                  </a:lnTo>
                  <a:lnTo>
                    <a:pt x="176" y="561"/>
                  </a:lnTo>
                  <a:lnTo>
                    <a:pt x="167" y="539"/>
                  </a:lnTo>
                  <a:lnTo>
                    <a:pt x="158" y="521"/>
                  </a:lnTo>
                  <a:lnTo>
                    <a:pt x="150" y="504"/>
                  </a:lnTo>
                  <a:lnTo>
                    <a:pt x="142" y="487"/>
                  </a:lnTo>
                  <a:lnTo>
                    <a:pt x="135" y="474"/>
                  </a:lnTo>
                  <a:lnTo>
                    <a:pt x="129" y="462"/>
                  </a:lnTo>
                  <a:lnTo>
                    <a:pt x="125" y="453"/>
                  </a:lnTo>
                  <a:lnTo>
                    <a:pt x="121" y="447"/>
                  </a:lnTo>
                  <a:lnTo>
                    <a:pt x="120" y="4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77" name="Freeform 19"/>
            <p:cNvSpPr>
              <a:spLocks/>
            </p:cNvSpPr>
            <p:nvPr/>
          </p:nvSpPr>
          <p:spPr bwMode="auto">
            <a:xfrm>
              <a:off x="5183" y="3140"/>
              <a:ext cx="285" cy="767"/>
            </a:xfrm>
            <a:custGeom>
              <a:avLst/>
              <a:gdLst>
                <a:gd name="T0" fmla="*/ 0 w 572"/>
                <a:gd name="T1" fmla="*/ 1 h 1534"/>
                <a:gd name="T2" fmla="*/ 0 w 572"/>
                <a:gd name="T3" fmla="*/ 1 h 1534"/>
                <a:gd name="T4" fmla="*/ 0 w 572"/>
                <a:gd name="T5" fmla="*/ 1 h 1534"/>
                <a:gd name="T6" fmla="*/ 0 w 572"/>
                <a:gd name="T7" fmla="*/ 1 h 1534"/>
                <a:gd name="T8" fmla="*/ 0 w 572"/>
                <a:gd name="T9" fmla="*/ 1 h 1534"/>
                <a:gd name="T10" fmla="*/ 0 w 572"/>
                <a:gd name="T11" fmla="*/ 1 h 1534"/>
                <a:gd name="T12" fmla="*/ 0 w 572"/>
                <a:gd name="T13" fmla="*/ 1 h 1534"/>
                <a:gd name="T14" fmla="*/ 0 w 572"/>
                <a:gd name="T15" fmla="*/ 1 h 1534"/>
                <a:gd name="T16" fmla="*/ 0 w 572"/>
                <a:gd name="T17" fmla="*/ 1 h 1534"/>
                <a:gd name="T18" fmla="*/ 0 w 572"/>
                <a:gd name="T19" fmla="*/ 1 h 1534"/>
                <a:gd name="T20" fmla="*/ 0 w 572"/>
                <a:gd name="T21" fmla="*/ 1 h 1534"/>
                <a:gd name="T22" fmla="*/ 0 w 572"/>
                <a:gd name="T23" fmla="*/ 1 h 1534"/>
                <a:gd name="T24" fmla="*/ 0 w 572"/>
                <a:gd name="T25" fmla="*/ 1 h 1534"/>
                <a:gd name="T26" fmla="*/ 0 w 572"/>
                <a:gd name="T27" fmla="*/ 1 h 1534"/>
                <a:gd name="T28" fmla="*/ 0 w 572"/>
                <a:gd name="T29" fmla="*/ 1 h 1534"/>
                <a:gd name="T30" fmla="*/ 0 w 572"/>
                <a:gd name="T31" fmla="*/ 1 h 1534"/>
                <a:gd name="T32" fmla="*/ 0 w 572"/>
                <a:gd name="T33" fmla="*/ 1 h 1534"/>
                <a:gd name="T34" fmla="*/ 0 w 572"/>
                <a:gd name="T35" fmla="*/ 1 h 1534"/>
                <a:gd name="T36" fmla="*/ 0 w 572"/>
                <a:gd name="T37" fmla="*/ 1 h 1534"/>
                <a:gd name="T38" fmla="*/ 0 w 572"/>
                <a:gd name="T39" fmla="*/ 1 h 1534"/>
                <a:gd name="T40" fmla="*/ 0 w 572"/>
                <a:gd name="T41" fmla="*/ 1 h 1534"/>
                <a:gd name="T42" fmla="*/ 0 w 572"/>
                <a:gd name="T43" fmla="*/ 1 h 1534"/>
                <a:gd name="T44" fmla="*/ 0 w 572"/>
                <a:gd name="T45" fmla="*/ 1 h 1534"/>
                <a:gd name="T46" fmla="*/ 0 w 572"/>
                <a:gd name="T47" fmla="*/ 1 h 1534"/>
                <a:gd name="T48" fmla="*/ 0 w 572"/>
                <a:gd name="T49" fmla="*/ 1 h 1534"/>
                <a:gd name="T50" fmla="*/ 0 w 572"/>
                <a:gd name="T51" fmla="*/ 1 h 1534"/>
                <a:gd name="T52" fmla="*/ 0 w 572"/>
                <a:gd name="T53" fmla="*/ 1 h 1534"/>
                <a:gd name="T54" fmla="*/ 0 w 572"/>
                <a:gd name="T55" fmla="*/ 1 h 1534"/>
                <a:gd name="T56" fmla="*/ 0 w 572"/>
                <a:gd name="T57" fmla="*/ 1 h 1534"/>
                <a:gd name="T58" fmla="*/ 0 w 572"/>
                <a:gd name="T59" fmla="*/ 1 h 1534"/>
                <a:gd name="T60" fmla="*/ 0 w 572"/>
                <a:gd name="T61" fmla="*/ 1 h 1534"/>
                <a:gd name="T62" fmla="*/ 0 w 572"/>
                <a:gd name="T63" fmla="*/ 1 h 1534"/>
                <a:gd name="T64" fmla="*/ 0 w 572"/>
                <a:gd name="T65" fmla="*/ 1 h 1534"/>
                <a:gd name="T66" fmla="*/ 0 w 572"/>
                <a:gd name="T67" fmla="*/ 1 h 1534"/>
                <a:gd name="T68" fmla="*/ 0 w 572"/>
                <a:gd name="T69" fmla="*/ 1 h 1534"/>
                <a:gd name="T70" fmla="*/ 0 w 572"/>
                <a:gd name="T71" fmla="*/ 1 h 1534"/>
                <a:gd name="T72" fmla="*/ 0 w 572"/>
                <a:gd name="T73" fmla="*/ 1 h 1534"/>
                <a:gd name="T74" fmla="*/ 0 w 572"/>
                <a:gd name="T75" fmla="*/ 1 h 1534"/>
                <a:gd name="T76" fmla="*/ 0 w 572"/>
                <a:gd name="T77" fmla="*/ 1 h 1534"/>
                <a:gd name="T78" fmla="*/ 0 w 572"/>
                <a:gd name="T79" fmla="*/ 1 h 1534"/>
                <a:gd name="T80" fmla="*/ 0 w 572"/>
                <a:gd name="T81" fmla="*/ 1 h 1534"/>
                <a:gd name="T82" fmla="*/ 0 w 572"/>
                <a:gd name="T83" fmla="*/ 1 h 1534"/>
                <a:gd name="T84" fmla="*/ 0 w 572"/>
                <a:gd name="T85" fmla="*/ 1 h 1534"/>
                <a:gd name="T86" fmla="*/ 0 w 572"/>
                <a:gd name="T87" fmla="*/ 1 h 1534"/>
                <a:gd name="T88" fmla="*/ 0 w 572"/>
                <a:gd name="T89" fmla="*/ 1 h 1534"/>
                <a:gd name="T90" fmla="*/ 0 w 572"/>
                <a:gd name="T91" fmla="*/ 1 h 1534"/>
                <a:gd name="T92" fmla="*/ 0 w 572"/>
                <a:gd name="T93" fmla="*/ 1 h 1534"/>
                <a:gd name="T94" fmla="*/ 0 w 572"/>
                <a:gd name="T95" fmla="*/ 1 h 1534"/>
                <a:gd name="T96" fmla="*/ 0 w 572"/>
                <a:gd name="T97" fmla="*/ 1 h 1534"/>
                <a:gd name="T98" fmla="*/ 0 w 572"/>
                <a:gd name="T99" fmla="*/ 1 h 1534"/>
                <a:gd name="T100" fmla="*/ 0 w 572"/>
                <a:gd name="T101" fmla="*/ 1 h 1534"/>
                <a:gd name="T102" fmla="*/ 0 w 572"/>
                <a:gd name="T103" fmla="*/ 1 h 1534"/>
                <a:gd name="T104" fmla="*/ 0 w 572"/>
                <a:gd name="T105" fmla="*/ 1 h 1534"/>
                <a:gd name="T106" fmla="*/ 0 w 572"/>
                <a:gd name="T107" fmla="*/ 1 h 1534"/>
                <a:gd name="T108" fmla="*/ 0 w 572"/>
                <a:gd name="T109" fmla="*/ 1 h 1534"/>
                <a:gd name="T110" fmla="*/ 0 w 572"/>
                <a:gd name="T111" fmla="*/ 1 h 15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2"/>
                <a:gd name="T169" fmla="*/ 0 h 1534"/>
                <a:gd name="T170" fmla="*/ 572 w 572"/>
                <a:gd name="T171" fmla="*/ 1534 h 15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2" h="1534">
                  <a:moveTo>
                    <a:pt x="174" y="880"/>
                  </a:moveTo>
                  <a:lnTo>
                    <a:pt x="188" y="813"/>
                  </a:lnTo>
                  <a:lnTo>
                    <a:pt x="195" y="753"/>
                  </a:lnTo>
                  <a:lnTo>
                    <a:pt x="196" y="700"/>
                  </a:lnTo>
                  <a:lnTo>
                    <a:pt x="194" y="653"/>
                  </a:lnTo>
                  <a:lnTo>
                    <a:pt x="188" y="613"/>
                  </a:lnTo>
                  <a:lnTo>
                    <a:pt x="180" y="579"/>
                  </a:lnTo>
                  <a:lnTo>
                    <a:pt x="172" y="552"/>
                  </a:lnTo>
                  <a:lnTo>
                    <a:pt x="163" y="530"/>
                  </a:lnTo>
                  <a:lnTo>
                    <a:pt x="155" y="511"/>
                  </a:lnTo>
                  <a:lnTo>
                    <a:pt x="145" y="494"/>
                  </a:lnTo>
                  <a:lnTo>
                    <a:pt x="139" y="478"/>
                  </a:lnTo>
                  <a:lnTo>
                    <a:pt x="132" y="464"/>
                  </a:lnTo>
                  <a:lnTo>
                    <a:pt x="125" y="453"/>
                  </a:lnTo>
                  <a:lnTo>
                    <a:pt x="120" y="443"/>
                  </a:lnTo>
                  <a:lnTo>
                    <a:pt x="118" y="438"/>
                  </a:lnTo>
                  <a:lnTo>
                    <a:pt x="117" y="435"/>
                  </a:lnTo>
                  <a:lnTo>
                    <a:pt x="114" y="432"/>
                  </a:lnTo>
                  <a:lnTo>
                    <a:pt x="107" y="424"/>
                  </a:lnTo>
                  <a:lnTo>
                    <a:pt x="98" y="410"/>
                  </a:lnTo>
                  <a:lnTo>
                    <a:pt x="86" y="394"/>
                  </a:lnTo>
                  <a:lnTo>
                    <a:pt x="72" y="374"/>
                  </a:lnTo>
                  <a:lnTo>
                    <a:pt x="57" y="353"/>
                  </a:lnTo>
                  <a:lnTo>
                    <a:pt x="42" y="332"/>
                  </a:lnTo>
                  <a:lnTo>
                    <a:pt x="27" y="311"/>
                  </a:lnTo>
                  <a:lnTo>
                    <a:pt x="23" y="305"/>
                  </a:lnTo>
                  <a:lnTo>
                    <a:pt x="20" y="299"/>
                  </a:lnTo>
                  <a:lnTo>
                    <a:pt x="16" y="295"/>
                  </a:lnTo>
                  <a:lnTo>
                    <a:pt x="14" y="289"/>
                  </a:lnTo>
                  <a:lnTo>
                    <a:pt x="7" y="269"/>
                  </a:lnTo>
                  <a:lnTo>
                    <a:pt x="3" y="249"/>
                  </a:lnTo>
                  <a:lnTo>
                    <a:pt x="0" y="228"/>
                  </a:lnTo>
                  <a:lnTo>
                    <a:pt x="1" y="206"/>
                  </a:lnTo>
                  <a:lnTo>
                    <a:pt x="4" y="183"/>
                  </a:lnTo>
                  <a:lnTo>
                    <a:pt x="10" y="159"/>
                  </a:lnTo>
                  <a:lnTo>
                    <a:pt x="19" y="133"/>
                  </a:lnTo>
                  <a:lnTo>
                    <a:pt x="29" y="107"/>
                  </a:lnTo>
                  <a:lnTo>
                    <a:pt x="42" y="78"/>
                  </a:lnTo>
                  <a:lnTo>
                    <a:pt x="54" y="53"/>
                  </a:lnTo>
                  <a:lnTo>
                    <a:pt x="68" y="30"/>
                  </a:lnTo>
                  <a:lnTo>
                    <a:pt x="82" y="13"/>
                  </a:lnTo>
                  <a:lnTo>
                    <a:pt x="97" y="2"/>
                  </a:lnTo>
                  <a:lnTo>
                    <a:pt x="113" y="0"/>
                  </a:lnTo>
                  <a:lnTo>
                    <a:pt x="133" y="8"/>
                  </a:lnTo>
                  <a:lnTo>
                    <a:pt x="153" y="28"/>
                  </a:lnTo>
                  <a:lnTo>
                    <a:pt x="157" y="32"/>
                  </a:lnTo>
                  <a:lnTo>
                    <a:pt x="162" y="37"/>
                  </a:lnTo>
                  <a:lnTo>
                    <a:pt x="165" y="43"/>
                  </a:lnTo>
                  <a:lnTo>
                    <a:pt x="170" y="49"/>
                  </a:lnTo>
                  <a:lnTo>
                    <a:pt x="191" y="87"/>
                  </a:lnTo>
                  <a:lnTo>
                    <a:pt x="212" y="133"/>
                  </a:lnTo>
                  <a:lnTo>
                    <a:pt x="232" y="185"/>
                  </a:lnTo>
                  <a:lnTo>
                    <a:pt x="250" y="241"/>
                  </a:lnTo>
                  <a:lnTo>
                    <a:pt x="268" y="299"/>
                  </a:lnTo>
                  <a:lnTo>
                    <a:pt x="284" y="357"/>
                  </a:lnTo>
                  <a:lnTo>
                    <a:pt x="299" y="413"/>
                  </a:lnTo>
                  <a:lnTo>
                    <a:pt x="314" y="465"/>
                  </a:lnTo>
                  <a:lnTo>
                    <a:pt x="318" y="480"/>
                  </a:lnTo>
                  <a:lnTo>
                    <a:pt x="323" y="494"/>
                  </a:lnTo>
                  <a:lnTo>
                    <a:pt x="326" y="508"/>
                  </a:lnTo>
                  <a:lnTo>
                    <a:pt x="331" y="519"/>
                  </a:lnTo>
                  <a:lnTo>
                    <a:pt x="340" y="543"/>
                  </a:lnTo>
                  <a:lnTo>
                    <a:pt x="352" y="568"/>
                  </a:lnTo>
                  <a:lnTo>
                    <a:pt x="364" y="592"/>
                  </a:lnTo>
                  <a:lnTo>
                    <a:pt x="378" y="618"/>
                  </a:lnTo>
                  <a:lnTo>
                    <a:pt x="394" y="645"/>
                  </a:lnTo>
                  <a:lnTo>
                    <a:pt x="410" y="671"/>
                  </a:lnTo>
                  <a:lnTo>
                    <a:pt x="426" y="699"/>
                  </a:lnTo>
                  <a:lnTo>
                    <a:pt x="444" y="728"/>
                  </a:lnTo>
                  <a:lnTo>
                    <a:pt x="460" y="757"/>
                  </a:lnTo>
                  <a:lnTo>
                    <a:pt x="476" y="787"/>
                  </a:lnTo>
                  <a:lnTo>
                    <a:pt x="490" y="816"/>
                  </a:lnTo>
                  <a:lnTo>
                    <a:pt x="504" y="848"/>
                  </a:lnTo>
                  <a:lnTo>
                    <a:pt x="516" y="879"/>
                  </a:lnTo>
                  <a:lnTo>
                    <a:pt x="527" y="911"/>
                  </a:lnTo>
                  <a:lnTo>
                    <a:pt x="534" y="944"/>
                  </a:lnTo>
                  <a:lnTo>
                    <a:pt x="539" y="978"/>
                  </a:lnTo>
                  <a:lnTo>
                    <a:pt x="540" y="982"/>
                  </a:lnTo>
                  <a:lnTo>
                    <a:pt x="540" y="986"/>
                  </a:lnTo>
                  <a:lnTo>
                    <a:pt x="540" y="990"/>
                  </a:lnTo>
                  <a:lnTo>
                    <a:pt x="542" y="995"/>
                  </a:lnTo>
                  <a:lnTo>
                    <a:pt x="551" y="1054"/>
                  </a:lnTo>
                  <a:lnTo>
                    <a:pt x="560" y="1104"/>
                  </a:lnTo>
                  <a:lnTo>
                    <a:pt x="568" y="1150"/>
                  </a:lnTo>
                  <a:lnTo>
                    <a:pt x="572" y="1195"/>
                  </a:lnTo>
                  <a:lnTo>
                    <a:pt x="570" y="1243"/>
                  </a:lnTo>
                  <a:lnTo>
                    <a:pt x="561" y="1294"/>
                  </a:lnTo>
                  <a:lnTo>
                    <a:pt x="543" y="1357"/>
                  </a:lnTo>
                  <a:lnTo>
                    <a:pt x="513" y="1430"/>
                  </a:lnTo>
                  <a:lnTo>
                    <a:pt x="494" y="1467"/>
                  </a:lnTo>
                  <a:lnTo>
                    <a:pt x="478" y="1496"/>
                  </a:lnTo>
                  <a:lnTo>
                    <a:pt x="462" y="1516"/>
                  </a:lnTo>
                  <a:lnTo>
                    <a:pt x="448" y="1528"/>
                  </a:lnTo>
                  <a:lnTo>
                    <a:pt x="434" y="1534"/>
                  </a:lnTo>
                  <a:lnTo>
                    <a:pt x="422" y="1533"/>
                  </a:lnTo>
                  <a:lnTo>
                    <a:pt x="409" y="1528"/>
                  </a:lnTo>
                  <a:lnTo>
                    <a:pt x="398" y="1518"/>
                  </a:lnTo>
                  <a:lnTo>
                    <a:pt x="386" y="1504"/>
                  </a:lnTo>
                  <a:lnTo>
                    <a:pt x="375" y="1487"/>
                  </a:lnTo>
                  <a:lnTo>
                    <a:pt x="363" y="1468"/>
                  </a:lnTo>
                  <a:lnTo>
                    <a:pt x="352" y="1448"/>
                  </a:lnTo>
                  <a:lnTo>
                    <a:pt x="339" y="1426"/>
                  </a:lnTo>
                  <a:lnTo>
                    <a:pt x="326" y="1405"/>
                  </a:lnTo>
                  <a:lnTo>
                    <a:pt x="314" y="1384"/>
                  </a:lnTo>
                  <a:lnTo>
                    <a:pt x="300" y="1365"/>
                  </a:lnTo>
                  <a:lnTo>
                    <a:pt x="271" y="1324"/>
                  </a:lnTo>
                  <a:lnTo>
                    <a:pt x="242" y="1275"/>
                  </a:lnTo>
                  <a:lnTo>
                    <a:pt x="215" y="1218"/>
                  </a:lnTo>
                  <a:lnTo>
                    <a:pt x="193" y="1156"/>
                  </a:lnTo>
                  <a:lnTo>
                    <a:pt x="174" y="1091"/>
                  </a:lnTo>
                  <a:lnTo>
                    <a:pt x="165" y="1021"/>
                  </a:lnTo>
                  <a:lnTo>
                    <a:pt x="164" y="950"/>
                  </a:lnTo>
                  <a:lnTo>
                    <a:pt x="174" y="880"/>
                  </a:lnTo>
                  <a:close/>
                </a:path>
              </a:pathLst>
            </a:custGeom>
            <a:solidFill>
              <a:srgbClr val="FCF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78" name="Freeform 20"/>
            <p:cNvSpPr>
              <a:spLocks/>
            </p:cNvSpPr>
            <p:nvPr/>
          </p:nvSpPr>
          <p:spPr bwMode="auto">
            <a:xfrm>
              <a:off x="5187" y="3147"/>
              <a:ext cx="278" cy="755"/>
            </a:xfrm>
            <a:custGeom>
              <a:avLst/>
              <a:gdLst>
                <a:gd name="T0" fmla="*/ 1 w 555"/>
                <a:gd name="T1" fmla="*/ 0 h 1511"/>
                <a:gd name="T2" fmla="*/ 1 w 555"/>
                <a:gd name="T3" fmla="*/ 0 h 1511"/>
                <a:gd name="T4" fmla="*/ 1 w 555"/>
                <a:gd name="T5" fmla="*/ 0 h 1511"/>
                <a:gd name="T6" fmla="*/ 1 w 555"/>
                <a:gd name="T7" fmla="*/ 0 h 1511"/>
                <a:gd name="T8" fmla="*/ 1 w 555"/>
                <a:gd name="T9" fmla="*/ 0 h 1511"/>
                <a:gd name="T10" fmla="*/ 1 w 555"/>
                <a:gd name="T11" fmla="*/ 0 h 1511"/>
                <a:gd name="T12" fmla="*/ 1 w 555"/>
                <a:gd name="T13" fmla="*/ 0 h 1511"/>
                <a:gd name="T14" fmla="*/ 1 w 555"/>
                <a:gd name="T15" fmla="*/ 0 h 1511"/>
                <a:gd name="T16" fmla="*/ 1 w 555"/>
                <a:gd name="T17" fmla="*/ 0 h 1511"/>
                <a:gd name="T18" fmla="*/ 1 w 555"/>
                <a:gd name="T19" fmla="*/ 0 h 1511"/>
                <a:gd name="T20" fmla="*/ 1 w 555"/>
                <a:gd name="T21" fmla="*/ 0 h 1511"/>
                <a:gd name="T22" fmla="*/ 1 w 555"/>
                <a:gd name="T23" fmla="*/ 0 h 1511"/>
                <a:gd name="T24" fmla="*/ 1 w 555"/>
                <a:gd name="T25" fmla="*/ 0 h 1511"/>
                <a:gd name="T26" fmla="*/ 1 w 555"/>
                <a:gd name="T27" fmla="*/ 0 h 1511"/>
                <a:gd name="T28" fmla="*/ 1 w 555"/>
                <a:gd name="T29" fmla="*/ 0 h 1511"/>
                <a:gd name="T30" fmla="*/ 0 w 555"/>
                <a:gd name="T31" fmla="*/ 0 h 1511"/>
                <a:gd name="T32" fmla="*/ 1 w 555"/>
                <a:gd name="T33" fmla="*/ 0 h 1511"/>
                <a:gd name="T34" fmla="*/ 1 w 555"/>
                <a:gd name="T35" fmla="*/ 0 h 1511"/>
                <a:gd name="T36" fmla="*/ 1 w 555"/>
                <a:gd name="T37" fmla="*/ 0 h 1511"/>
                <a:gd name="T38" fmla="*/ 1 w 555"/>
                <a:gd name="T39" fmla="*/ 0 h 1511"/>
                <a:gd name="T40" fmla="*/ 1 w 555"/>
                <a:gd name="T41" fmla="*/ 0 h 1511"/>
                <a:gd name="T42" fmla="*/ 1 w 555"/>
                <a:gd name="T43" fmla="*/ 0 h 1511"/>
                <a:gd name="T44" fmla="*/ 1 w 555"/>
                <a:gd name="T45" fmla="*/ 0 h 1511"/>
                <a:gd name="T46" fmla="*/ 1 w 555"/>
                <a:gd name="T47" fmla="*/ 0 h 1511"/>
                <a:gd name="T48" fmla="*/ 1 w 555"/>
                <a:gd name="T49" fmla="*/ 0 h 1511"/>
                <a:gd name="T50" fmla="*/ 1 w 555"/>
                <a:gd name="T51" fmla="*/ 0 h 1511"/>
                <a:gd name="T52" fmla="*/ 1 w 555"/>
                <a:gd name="T53" fmla="*/ 0 h 1511"/>
                <a:gd name="T54" fmla="*/ 1 w 555"/>
                <a:gd name="T55" fmla="*/ 0 h 1511"/>
                <a:gd name="T56" fmla="*/ 1 w 555"/>
                <a:gd name="T57" fmla="*/ 0 h 1511"/>
                <a:gd name="T58" fmla="*/ 1 w 555"/>
                <a:gd name="T59" fmla="*/ 0 h 1511"/>
                <a:gd name="T60" fmla="*/ 1 w 555"/>
                <a:gd name="T61" fmla="*/ 0 h 1511"/>
                <a:gd name="T62" fmla="*/ 1 w 555"/>
                <a:gd name="T63" fmla="*/ 0 h 1511"/>
                <a:gd name="T64" fmla="*/ 1 w 555"/>
                <a:gd name="T65" fmla="*/ 0 h 1511"/>
                <a:gd name="T66" fmla="*/ 1 w 555"/>
                <a:gd name="T67" fmla="*/ 0 h 1511"/>
                <a:gd name="T68" fmla="*/ 1 w 555"/>
                <a:gd name="T69" fmla="*/ 0 h 1511"/>
                <a:gd name="T70" fmla="*/ 1 w 555"/>
                <a:gd name="T71" fmla="*/ 0 h 1511"/>
                <a:gd name="T72" fmla="*/ 1 w 555"/>
                <a:gd name="T73" fmla="*/ 0 h 1511"/>
                <a:gd name="T74" fmla="*/ 1 w 555"/>
                <a:gd name="T75" fmla="*/ 0 h 1511"/>
                <a:gd name="T76" fmla="*/ 1 w 555"/>
                <a:gd name="T77" fmla="*/ 0 h 1511"/>
                <a:gd name="T78" fmla="*/ 1 w 555"/>
                <a:gd name="T79" fmla="*/ 0 h 1511"/>
                <a:gd name="T80" fmla="*/ 1 w 555"/>
                <a:gd name="T81" fmla="*/ 0 h 1511"/>
                <a:gd name="T82" fmla="*/ 1 w 555"/>
                <a:gd name="T83" fmla="*/ 0 h 1511"/>
                <a:gd name="T84" fmla="*/ 1 w 555"/>
                <a:gd name="T85" fmla="*/ 0 h 1511"/>
                <a:gd name="T86" fmla="*/ 1 w 555"/>
                <a:gd name="T87" fmla="*/ 0 h 1511"/>
                <a:gd name="T88" fmla="*/ 1 w 555"/>
                <a:gd name="T89" fmla="*/ 0 h 1511"/>
                <a:gd name="T90" fmla="*/ 1 w 555"/>
                <a:gd name="T91" fmla="*/ 0 h 1511"/>
                <a:gd name="T92" fmla="*/ 1 w 555"/>
                <a:gd name="T93" fmla="*/ 0 h 1511"/>
                <a:gd name="T94" fmla="*/ 1 w 555"/>
                <a:gd name="T95" fmla="*/ 0 h 1511"/>
                <a:gd name="T96" fmla="*/ 1 w 555"/>
                <a:gd name="T97" fmla="*/ 0 h 1511"/>
                <a:gd name="T98" fmla="*/ 1 w 555"/>
                <a:gd name="T99" fmla="*/ 0 h 1511"/>
                <a:gd name="T100" fmla="*/ 1 w 555"/>
                <a:gd name="T101" fmla="*/ 0 h 1511"/>
                <a:gd name="T102" fmla="*/ 1 w 555"/>
                <a:gd name="T103" fmla="*/ 0 h 1511"/>
                <a:gd name="T104" fmla="*/ 1 w 555"/>
                <a:gd name="T105" fmla="*/ 0 h 1511"/>
                <a:gd name="T106" fmla="*/ 1 w 555"/>
                <a:gd name="T107" fmla="*/ 0 h 1511"/>
                <a:gd name="T108" fmla="*/ 1 w 555"/>
                <a:gd name="T109" fmla="*/ 0 h 1511"/>
                <a:gd name="T110" fmla="*/ 1 w 555"/>
                <a:gd name="T111" fmla="*/ 0 h 15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5"/>
                <a:gd name="T169" fmla="*/ 0 h 1511"/>
                <a:gd name="T170" fmla="*/ 555 w 555"/>
                <a:gd name="T171" fmla="*/ 1511 h 15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5" h="1511">
                  <a:moveTo>
                    <a:pt x="171" y="863"/>
                  </a:moveTo>
                  <a:lnTo>
                    <a:pt x="183" y="798"/>
                  </a:lnTo>
                  <a:lnTo>
                    <a:pt x="188" y="738"/>
                  </a:lnTo>
                  <a:lnTo>
                    <a:pt x="190" y="685"/>
                  </a:lnTo>
                  <a:lnTo>
                    <a:pt x="187" y="639"/>
                  </a:lnTo>
                  <a:lnTo>
                    <a:pt x="181" y="600"/>
                  </a:lnTo>
                  <a:lnTo>
                    <a:pt x="173" y="566"/>
                  </a:lnTo>
                  <a:lnTo>
                    <a:pt x="164" y="539"/>
                  </a:lnTo>
                  <a:lnTo>
                    <a:pt x="156" y="517"/>
                  </a:lnTo>
                  <a:lnTo>
                    <a:pt x="148" y="498"/>
                  </a:lnTo>
                  <a:lnTo>
                    <a:pt x="139" y="482"/>
                  </a:lnTo>
                  <a:lnTo>
                    <a:pt x="132" y="466"/>
                  </a:lnTo>
                  <a:lnTo>
                    <a:pt x="125" y="452"/>
                  </a:lnTo>
                  <a:lnTo>
                    <a:pt x="119" y="441"/>
                  </a:lnTo>
                  <a:lnTo>
                    <a:pt x="115" y="432"/>
                  </a:lnTo>
                  <a:lnTo>
                    <a:pt x="112" y="426"/>
                  </a:lnTo>
                  <a:lnTo>
                    <a:pt x="111" y="424"/>
                  </a:lnTo>
                  <a:lnTo>
                    <a:pt x="109" y="420"/>
                  </a:lnTo>
                  <a:lnTo>
                    <a:pt x="103" y="412"/>
                  </a:lnTo>
                  <a:lnTo>
                    <a:pt x="94" y="399"/>
                  </a:lnTo>
                  <a:lnTo>
                    <a:pt x="82" y="382"/>
                  </a:lnTo>
                  <a:lnTo>
                    <a:pt x="69" y="364"/>
                  </a:lnTo>
                  <a:lnTo>
                    <a:pt x="55" y="343"/>
                  </a:lnTo>
                  <a:lnTo>
                    <a:pt x="40" y="321"/>
                  </a:lnTo>
                  <a:lnTo>
                    <a:pt x="26" y="300"/>
                  </a:lnTo>
                  <a:lnTo>
                    <a:pt x="23" y="295"/>
                  </a:lnTo>
                  <a:lnTo>
                    <a:pt x="20" y="289"/>
                  </a:lnTo>
                  <a:lnTo>
                    <a:pt x="17" y="283"/>
                  </a:lnTo>
                  <a:lnTo>
                    <a:pt x="15" y="277"/>
                  </a:lnTo>
                  <a:lnTo>
                    <a:pt x="6" y="258"/>
                  </a:lnTo>
                  <a:lnTo>
                    <a:pt x="2" y="238"/>
                  </a:lnTo>
                  <a:lnTo>
                    <a:pt x="0" y="217"/>
                  </a:lnTo>
                  <a:lnTo>
                    <a:pt x="0" y="197"/>
                  </a:lnTo>
                  <a:lnTo>
                    <a:pt x="2" y="174"/>
                  </a:lnTo>
                  <a:lnTo>
                    <a:pt x="8" y="151"/>
                  </a:lnTo>
                  <a:lnTo>
                    <a:pt x="15" y="125"/>
                  </a:lnTo>
                  <a:lnTo>
                    <a:pt x="25" y="99"/>
                  </a:lnTo>
                  <a:lnTo>
                    <a:pt x="38" y="71"/>
                  </a:lnTo>
                  <a:lnTo>
                    <a:pt x="49" y="46"/>
                  </a:lnTo>
                  <a:lnTo>
                    <a:pt x="62" y="25"/>
                  </a:lnTo>
                  <a:lnTo>
                    <a:pt x="76" y="9"/>
                  </a:lnTo>
                  <a:lnTo>
                    <a:pt x="91" y="0"/>
                  </a:lnTo>
                  <a:lnTo>
                    <a:pt x="108" y="0"/>
                  </a:lnTo>
                  <a:lnTo>
                    <a:pt x="126" y="9"/>
                  </a:lnTo>
                  <a:lnTo>
                    <a:pt x="147" y="30"/>
                  </a:lnTo>
                  <a:lnTo>
                    <a:pt x="150" y="34"/>
                  </a:lnTo>
                  <a:lnTo>
                    <a:pt x="155" y="39"/>
                  </a:lnTo>
                  <a:lnTo>
                    <a:pt x="158" y="45"/>
                  </a:lnTo>
                  <a:lnTo>
                    <a:pt x="162" y="50"/>
                  </a:lnTo>
                  <a:lnTo>
                    <a:pt x="184" y="88"/>
                  </a:lnTo>
                  <a:lnTo>
                    <a:pt x="203" y="133"/>
                  </a:lnTo>
                  <a:lnTo>
                    <a:pt x="222" y="185"/>
                  </a:lnTo>
                  <a:lnTo>
                    <a:pt x="240" y="239"/>
                  </a:lnTo>
                  <a:lnTo>
                    <a:pt x="256" y="297"/>
                  </a:lnTo>
                  <a:lnTo>
                    <a:pt x="272" y="353"/>
                  </a:lnTo>
                  <a:lnTo>
                    <a:pt x="287" y="409"/>
                  </a:lnTo>
                  <a:lnTo>
                    <a:pt x="301" y="459"/>
                  </a:lnTo>
                  <a:lnTo>
                    <a:pt x="306" y="473"/>
                  </a:lnTo>
                  <a:lnTo>
                    <a:pt x="310" y="487"/>
                  </a:lnTo>
                  <a:lnTo>
                    <a:pt x="314" y="501"/>
                  </a:lnTo>
                  <a:lnTo>
                    <a:pt x="319" y="513"/>
                  </a:lnTo>
                  <a:lnTo>
                    <a:pt x="328" y="536"/>
                  </a:lnTo>
                  <a:lnTo>
                    <a:pt x="339" y="561"/>
                  </a:lnTo>
                  <a:lnTo>
                    <a:pt x="352" y="585"/>
                  </a:lnTo>
                  <a:lnTo>
                    <a:pt x="366" y="610"/>
                  </a:lnTo>
                  <a:lnTo>
                    <a:pt x="381" y="637"/>
                  </a:lnTo>
                  <a:lnTo>
                    <a:pt x="397" y="663"/>
                  </a:lnTo>
                  <a:lnTo>
                    <a:pt x="413" y="691"/>
                  </a:lnTo>
                  <a:lnTo>
                    <a:pt x="429" y="718"/>
                  </a:lnTo>
                  <a:lnTo>
                    <a:pt x="445" y="747"/>
                  </a:lnTo>
                  <a:lnTo>
                    <a:pt x="461" y="776"/>
                  </a:lnTo>
                  <a:lnTo>
                    <a:pt x="475" y="806"/>
                  </a:lnTo>
                  <a:lnTo>
                    <a:pt x="489" y="836"/>
                  </a:lnTo>
                  <a:lnTo>
                    <a:pt x="500" y="867"/>
                  </a:lnTo>
                  <a:lnTo>
                    <a:pt x="511" y="899"/>
                  </a:lnTo>
                  <a:lnTo>
                    <a:pt x="518" y="931"/>
                  </a:lnTo>
                  <a:lnTo>
                    <a:pt x="524" y="964"/>
                  </a:lnTo>
                  <a:lnTo>
                    <a:pt x="524" y="968"/>
                  </a:lnTo>
                  <a:lnTo>
                    <a:pt x="525" y="972"/>
                  </a:lnTo>
                  <a:lnTo>
                    <a:pt x="525" y="976"/>
                  </a:lnTo>
                  <a:lnTo>
                    <a:pt x="526" y="980"/>
                  </a:lnTo>
                  <a:lnTo>
                    <a:pt x="535" y="1039"/>
                  </a:lnTo>
                  <a:lnTo>
                    <a:pt x="543" y="1089"/>
                  </a:lnTo>
                  <a:lnTo>
                    <a:pt x="551" y="1134"/>
                  </a:lnTo>
                  <a:lnTo>
                    <a:pt x="555" y="1179"/>
                  </a:lnTo>
                  <a:lnTo>
                    <a:pt x="552" y="1225"/>
                  </a:lnTo>
                  <a:lnTo>
                    <a:pt x="544" y="1276"/>
                  </a:lnTo>
                  <a:lnTo>
                    <a:pt x="526" y="1337"/>
                  </a:lnTo>
                  <a:lnTo>
                    <a:pt x="498" y="1409"/>
                  </a:lnTo>
                  <a:lnTo>
                    <a:pt x="481" y="1446"/>
                  </a:lnTo>
                  <a:lnTo>
                    <a:pt x="466" y="1474"/>
                  </a:lnTo>
                  <a:lnTo>
                    <a:pt x="451" y="1493"/>
                  </a:lnTo>
                  <a:lnTo>
                    <a:pt x="437" y="1505"/>
                  </a:lnTo>
                  <a:lnTo>
                    <a:pt x="423" y="1511"/>
                  </a:lnTo>
                  <a:lnTo>
                    <a:pt x="411" y="1511"/>
                  </a:lnTo>
                  <a:lnTo>
                    <a:pt x="398" y="1505"/>
                  </a:lnTo>
                  <a:lnTo>
                    <a:pt x="386" y="1496"/>
                  </a:lnTo>
                  <a:lnTo>
                    <a:pt x="375" y="1482"/>
                  </a:lnTo>
                  <a:lnTo>
                    <a:pt x="363" y="1466"/>
                  </a:lnTo>
                  <a:lnTo>
                    <a:pt x="352" y="1446"/>
                  </a:lnTo>
                  <a:lnTo>
                    <a:pt x="340" y="1427"/>
                  </a:lnTo>
                  <a:lnTo>
                    <a:pt x="329" y="1405"/>
                  </a:lnTo>
                  <a:lnTo>
                    <a:pt x="316" y="1384"/>
                  </a:lnTo>
                  <a:lnTo>
                    <a:pt x="304" y="1363"/>
                  </a:lnTo>
                  <a:lnTo>
                    <a:pt x="290" y="1345"/>
                  </a:lnTo>
                  <a:lnTo>
                    <a:pt x="262" y="1305"/>
                  </a:lnTo>
                  <a:lnTo>
                    <a:pt x="234" y="1255"/>
                  </a:lnTo>
                  <a:lnTo>
                    <a:pt x="209" y="1199"/>
                  </a:lnTo>
                  <a:lnTo>
                    <a:pt x="187" y="1138"/>
                  </a:lnTo>
                  <a:lnTo>
                    <a:pt x="171" y="1072"/>
                  </a:lnTo>
                  <a:lnTo>
                    <a:pt x="162" y="1003"/>
                  </a:lnTo>
                  <a:lnTo>
                    <a:pt x="162" y="933"/>
                  </a:lnTo>
                  <a:lnTo>
                    <a:pt x="171" y="863"/>
                  </a:lnTo>
                  <a:close/>
                </a:path>
              </a:pathLst>
            </a:custGeom>
            <a:solidFill>
              <a:srgbClr val="F9E8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79" name="Freeform 21"/>
            <p:cNvSpPr>
              <a:spLocks/>
            </p:cNvSpPr>
            <p:nvPr/>
          </p:nvSpPr>
          <p:spPr bwMode="auto">
            <a:xfrm>
              <a:off x="5191" y="3153"/>
              <a:ext cx="270" cy="746"/>
            </a:xfrm>
            <a:custGeom>
              <a:avLst/>
              <a:gdLst>
                <a:gd name="T0" fmla="*/ 1 w 539"/>
                <a:gd name="T1" fmla="*/ 0 h 1493"/>
                <a:gd name="T2" fmla="*/ 1 w 539"/>
                <a:gd name="T3" fmla="*/ 0 h 1493"/>
                <a:gd name="T4" fmla="*/ 1 w 539"/>
                <a:gd name="T5" fmla="*/ 0 h 1493"/>
                <a:gd name="T6" fmla="*/ 1 w 539"/>
                <a:gd name="T7" fmla="*/ 0 h 1493"/>
                <a:gd name="T8" fmla="*/ 1 w 539"/>
                <a:gd name="T9" fmla="*/ 0 h 1493"/>
                <a:gd name="T10" fmla="*/ 1 w 539"/>
                <a:gd name="T11" fmla="*/ 0 h 1493"/>
                <a:gd name="T12" fmla="*/ 1 w 539"/>
                <a:gd name="T13" fmla="*/ 0 h 1493"/>
                <a:gd name="T14" fmla="*/ 1 w 539"/>
                <a:gd name="T15" fmla="*/ 0 h 1493"/>
                <a:gd name="T16" fmla="*/ 1 w 539"/>
                <a:gd name="T17" fmla="*/ 0 h 1493"/>
                <a:gd name="T18" fmla="*/ 1 w 539"/>
                <a:gd name="T19" fmla="*/ 0 h 1493"/>
                <a:gd name="T20" fmla="*/ 1 w 539"/>
                <a:gd name="T21" fmla="*/ 0 h 1493"/>
                <a:gd name="T22" fmla="*/ 1 w 539"/>
                <a:gd name="T23" fmla="*/ 0 h 1493"/>
                <a:gd name="T24" fmla="*/ 1 w 539"/>
                <a:gd name="T25" fmla="*/ 0 h 1493"/>
                <a:gd name="T26" fmla="*/ 1 w 539"/>
                <a:gd name="T27" fmla="*/ 0 h 1493"/>
                <a:gd name="T28" fmla="*/ 1 w 539"/>
                <a:gd name="T29" fmla="*/ 0 h 1493"/>
                <a:gd name="T30" fmla="*/ 1 w 539"/>
                <a:gd name="T31" fmla="*/ 0 h 1493"/>
                <a:gd name="T32" fmla="*/ 1 w 539"/>
                <a:gd name="T33" fmla="*/ 0 h 1493"/>
                <a:gd name="T34" fmla="*/ 1 w 539"/>
                <a:gd name="T35" fmla="*/ 0 h 1493"/>
                <a:gd name="T36" fmla="*/ 1 w 539"/>
                <a:gd name="T37" fmla="*/ 0 h 1493"/>
                <a:gd name="T38" fmla="*/ 1 w 539"/>
                <a:gd name="T39" fmla="*/ 0 h 1493"/>
                <a:gd name="T40" fmla="*/ 1 w 539"/>
                <a:gd name="T41" fmla="*/ 0 h 1493"/>
                <a:gd name="T42" fmla="*/ 1 w 539"/>
                <a:gd name="T43" fmla="*/ 0 h 1493"/>
                <a:gd name="T44" fmla="*/ 1 w 539"/>
                <a:gd name="T45" fmla="*/ 0 h 1493"/>
                <a:gd name="T46" fmla="*/ 1 w 539"/>
                <a:gd name="T47" fmla="*/ 0 h 1493"/>
                <a:gd name="T48" fmla="*/ 1 w 539"/>
                <a:gd name="T49" fmla="*/ 0 h 1493"/>
                <a:gd name="T50" fmla="*/ 1 w 539"/>
                <a:gd name="T51" fmla="*/ 0 h 1493"/>
                <a:gd name="T52" fmla="*/ 1 w 539"/>
                <a:gd name="T53" fmla="*/ 0 h 1493"/>
                <a:gd name="T54" fmla="*/ 1 w 539"/>
                <a:gd name="T55" fmla="*/ 0 h 1493"/>
                <a:gd name="T56" fmla="*/ 1 w 539"/>
                <a:gd name="T57" fmla="*/ 0 h 1493"/>
                <a:gd name="T58" fmla="*/ 1 w 539"/>
                <a:gd name="T59" fmla="*/ 0 h 1493"/>
                <a:gd name="T60" fmla="*/ 1 w 539"/>
                <a:gd name="T61" fmla="*/ 0 h 1493"/>
                <a:gd name="T62" fmla="*/ 1 w 539"/>
                <a:gd name="T63" fmla="*/ 0 h 1493"/>
                <a:gd name="T64" fmla="*/ 1 w 539"/>
                <a:gd name="T65" fmla="*/ 0 h 1493"/>
                <a:gd name="T66" fmla="*/ 1 w 539"/>
                <a:gd name="T67" fmla="*/ 0 h 1493"/>
                <a:gd name="T68" fmla="*/ 1 w 539"/>
                <a:gd name="T69" fmla="*/ 0 h 1493"/>
                <a:gd name="T70" fmla="*/ 1 w 539"/>
                <a:gd name="T71" fmla="*/ 0 h 1493"/>
                <a:gd name="T72" fmla="*/ 1 w 539"/>
                <a:gd name="T73" fmla="*/ 0 h 1493"/>
                <a:gd name="T74" fmla="*/ 1 w 539"/>
                <a:gd name="T75" fmla="*/ 0 h 1493"/>
                <a:gd name="T76" fmla="*/ 1 w 539"/>
                <a:gd name="T77" fmla="*/ 0 h 1493"/>
                <a:gd name="T78" fmla="*/ 1 w 539"/>
                <a:gd name="T79" fmla="*/ 0 h 1493"/>
                <a:gd name="T80" fmla="*/ 1 w 539"/>
                <a:gd name="T81" fmla="*/ 0 h 1493"/>
                <a:gd name="T82" fmla="*/ 1 w 539"/>
                <a:gd name="T83" fmla="*/ 0 h 1493"/>
                <a:gd name="T84" fmla="*/ 1 w 539"/>
                <a:gd name="T85" fmla="*/ 0 h 1493"/>
                <a:gd name="T86" fmla="*/ 1 w 539"/>
                <a:gd name="T87" fmla="*/ 0 h 1493"/>
                <a:gd name="T88" fmla="*/ 1 w 539"/>
                <a:gd name="T89" fmla="*/ 0 h 1493"/>
                <a:gd name="T90" fmla="*/ 1 w 539"/>
                <a:gd name="T91" fmla="*/ 0 h 1493"/>
                <a:gd name="T92" fmla="*/ 1 w 539"/>
                <a:gd name="T93" fmla="*/ 0 h 1493"/>
                <a:gd name="T94" fmla="*/ 1 w 539"/>
                <a:gd name="T95" fmla="*/ 0 h 1493"/>
                <a:gd name="T96" fmla="*/ 1 w 539"/>
                <a:gd name="T97" fmla="*/ 0 h 1493"/>
                <a:gd name="T98" fmla="*/ 1 w 539"/>
                <a:gd name="T99" fmla="*/ 0 h 1493"/>
                <a:gd name="T100" fmla="*/ 1 w 539"/>
                <a:gd name="T101" fmla="*/ 0 h 1493"/>
                <a:gd name="T102" fmla="*/ 1 w 539"/>
                <a:gd name="T103" fmla="*/ 0 h 1493"/>
                <a:gd name="T104" fmla="*/ 1 w 539"/>
                <a:gd name="T105" fmla="*/ 0 h 1493"/>
                <a:gd name="T106" fmla="*/ 1 w 539"/>
                <a:gd name="T107" fmla="*/ 0 h 14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9"/>
                <a:gd name="T163" fmla="*/ 0 h 1493"/>
                <a:gd name="T164" fmla="*/ 539 w 539"/>
                <a:gd name="T165" fmla="*/ 1493 h 14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9" h="1493">
                  <a:moveTo>
                    <a:pt x="169" y="849"/>
                  </a:moveTo>
                  <a:lnTo>
                    <a:pt x="179" y="785"/>
                  </a:lnTo>
                  <a:lnTo>
                    <a:pt x="185" y="726"/>
                  </a:lnTo>
                  <a:lnTo>
                    <a:pt x="185" y="674"/>
                  </a:lnTo>
                  <a:lnTo>
                    <a:pt x="183" y="628"/>
                  </a:lnTo>
                  <a:lnTo>
                    <a:pt x="177" y="589"/>
                  </a:lnTo>
                  <a:lnTo>
                    <a:pt x="169" y="555"/>
                  </a:lnTo>
                  <a:lnTo>
                    <a:pt x="160" y="529"/>
                  </a:lnTo>
                  <a:lnTo>
                    <a:pt x="152" y="507"/>
                  </a:lnTo>
                  <a:lnTo>
                    <a:pt x="144" y="490"/>
                  </a:lnTo>
                  <a:lnTo>
                    <a:pt x="135" y="472"/>
                  </a:lnTo>
                  <a:lnTo>
                    <a:pt x="129" y="456"/>
                  </a:lnTo>
                  <a:lnTo>
                    <a:pt x="122" y="442"/>
                  </a:lnTo>
                  <a:lnTo>
                    <a:pt x="116" y="431"/>
                  </a:lnTo>
                  <a:lnTo>
                    <a:pt x="111" y="423"/>
                  </a:lnTo>
                  <a:lnTo>
                    <a:pt x="109" y="417"/>
                  </a:lnTo>
                  <a:lnTo>
                    <a:pt x="108" y="415"/>
                  </a:lnTo>
                  <a:lnTo>
                    <a:pt x="106" y="411"/>
                  </a:lnTo>
                  <a:lnTo>
                    <a:pt x="100" y="403"/>
                  </a:lnTo>
                  <a:lnTo>
                    <a:pt x="92" y="391"/>
                  </a:lnTo>
                  <a:lnTo>
                    <a:pt x="80" y="373"/>
                  </a:lnTo>
                  <a:lnTo>
                    <a:pt x="69" y="355"/>
                  </a:lnTo>
                  <a:lnTo>
                    <a:pt x="55" y="334"/>
                  </a:lnTo>
                  <a:lnTo>
                    <a:pt x="41" y="312"/>
                  </a:lnTo>
                  <a:lnTo>
                    <a:pt x="28" y="292"/>
                  </a:lnTo>
                  <a:lnTo>
                    <a:pt x="25" y="286"/>
                  </a:lnTo>
                  <a:lnTo>
                    <a:pt x="21" y="280"/>
                  </a:lnTo>
                  <a:lnTo>
                    <a:pt x="18" y="275"/>
                  </a:lnTo>
                  <a:lnTo>
                    <a:pt x="16" y="270"/>
                  </a:lnTo>
                  <a:lnTo>
                    <a:pt x="3" y="231"/>
                  </a:lnTo>
                  <a:lnTo>
                    <a:pt x="0" y="190"/>
                  </a:lnTo>
                  <a:lnTo>
                    <a:pt x="7" y="144"/>
                  </a:lnTo>
                  <a:lnTo>
                    <a:pt x="23" y="94"/>
                  </a:lnTo>
                  <a:lnTo>
                    <a:pt x="34" y="66"/>
                  </a:lnTo>
                  <a:lnTo>
                    <a:pt x="47" y="42"/>
                  </a:lnTo>
                  <a:lnTo>
                    <a:pt x="59" y="22"/>
                  </a:lnTo>
                  <a:lnTo>
                    <a:pt x="72" y="8"/>
                  </a:lnTo>
                  <a:lnTo>
                    <a:pt x="87" y="0"/>
                  </a:lnTo>
                  <a:lnTo>
                    <a:pt x="103" y="1"/>
                  </a:lnTo>
                  <a:lnTo>
                    <a:pt x="122" y="12"/>
                  </a:lnTo>
                  <a:lnTo>
                    <a:pt x="141" y="34"/>
                  </a:lnTo>
                  <a:lnTo>
                    <a:pt x="146" y="38"/>
                  </a:lnTo>
                  <a:lnTo>
                    <a:pt x="149" y="43"/>
                  </a:lnTo>
                  <a:lnTo>
                    <a:pt x="153" y="49"/>
                  </a:lnTo>
                  <a:lnTo>
                    <a:pt x="156" y="54"/>
                  </a:lnTo>
                  <a:lnTo>
                    <a:pt x="177" y="92"/>
                  </a:lnTo>
                  <a:lnTo>
                    <a:pt x="197" y="137"/>
                  </a:lnTo>
                  <a:lnTo>
                    <a:pt x="215" y="188"/>
                  </a:lnTo>
                  <a:lnTo>
                    <a:pt x="231" y="241"/>
                  </a:lnTo>
                  <a:lnTo>
                    <a:pt x="247" y="297"/>
                  </a:lnTo>
                  <a:lnTo>
                    <a:pt x="262" y="353"/>
                  </a:lnTo>
                  <a:lnTo>
                    <a:pt x="277" y="407"/>
                  </a:lnTo>
                  <a:lnTo>
                    <a:pt x="291" y="456"/>
                  </a:lnTo>
                  <a:lnTo>
                    <a:pt x="296" y="470"/>
                  </a:lnTo>
                  <a:lnTo>
                    <a:pt x="300" y="484"/>
                  </a:lnTo>
                  <a:lnTo>
                    <a:pt x="304" y="497"/>
                  </a:lnTo>
                  <a:lnTo>
                    <a:pt x="308" y="509"/>
                  </a:lnTo>
                  <a:lnTo>
                    <a:pt x="317" y="532"/>
                  </a:lnTo>
                  <a:lnTo>
                    <a:pt x="328" y="557"/>
                  </a:lnTo>
                  <a:lnTo>
                    <a:pt x="340" y="581"/>
                  </a:lnTo>
                  <a:lnTo>
                    <a:pt x="354" y="605"/>
                  </a:lnTo>
                  <a:lnTo>
                    <a:pt x="369" y="631"/>
                  </a:lnTo>
                  <a:lnTo>
                    <a:pt x="385" y="658"/>
                  </a:lnTo>
                  <a:lnTo>
                    <a:pt x="400" y="684"/>
                  </a:lnTo>
                  <a:lnTo>
                    <a:pt x="416" y="712"/>
                  </a:lnTo>
                  <a:lnTo>
                    <a:pt x="433" y="740"/>
                  </a:lnTo>
                  <a:lnTo>
                    <a:pt x="448" y="768"/>
                  </a:lnTo>
                  <a:lnTo>
                    <a:pt x="461" y="798"/>
                  </a:lnTo>
                  <a:lnTo>
                    <a:pt x="475" y="828"/>
                  </a:lnTo>
                  <a:lnTo>
                    <a:pt x="487" y="858"/>
                  </a:lnTo>
                  <a:lnTo>
                    <a:pt x="497" y="889"/>
                  </a:lnTo>
                  <a:lnTo>
                    <a:pt x="504" y="920"/>
                  </a:lnTo>
                  <a:lnTo>
                    <a:pt x="510" y="953"/>
                  </a:lnTo>
                  <a:lnTo>
                    <a:pt x="510" y="957"/>
                  </a:lnTo>
                  <a:lnTo>
                    <a:pt x="511" y="961"/>
                  </a:lnTo>
                  <a:lnTo>
                    <a:pt x="511" y="965"/>
                  </a:lnTo>
                  <a:lnTo>
                    <a:pt x="512" y="969"/>
                  </a:lnTo>
                  <a:lnTo>
                    <a:pt x="521" y="1028"/>
                  </a:lnTo>
                  <a:lnTo>
                    <a:pt x="529" y="1077"/>
                  </a:lnTo>
                  <a:lnTo>
                    <a:pt x="536" y="1122"/>
                  </a:lnTo>
                  <a:lnTo>
                    <a:pt x="539" y="1165"/>
                  </a:lnTo>
                  <a:lnTo>
                    <a:pt x="537" y="1211"/>
                  </a:lnTo>
                  <a:lnTo>
                    <a:pt x="528" y="1261"/>
                  </a:lnTo>
                  <a:lnTo>
                    <a:pt x="512" y="1321"/>
                  </a:lnTo>
                  <a:lnTo>
                    <a:pt x="486" y="1393"/>
                  </a:lnTo>
                  <a:lnTo>
                    <a:pt x="469" y="1428"/>
                  </a:lnTo>
                  <a:lnTo>
                    <a:pt x="454" y="1456"/>
                  </a:lnTo>
                  <a:lnTo>
                    <a:pt x="441" y="1474"/>
                  </a:lnTo>
                  <a:lnTo>
                    <a:pt x="427" y="1487"/>
                  </a:lnTo>
                  <a:lnTo>
                    <a:pt x="414" y="1493"/>
                  </a:lnTo>
                  <a:lnTo>
                    <a:pt x="402" y="1492"/>
                  </a:lnTo>
                  <a:lnTo>
                    <a:pt x="390" y="1487"/>
                  </a:lnTo>
                  <a:lnTo>
                    <a:pt x="378" y="1477"/>
                  </a:lnTo>
                  <a:lnTo>
                    <a:pt x="367" y="1464"/>
                  </a:lnTo>
                  <a:lnTo>
                    <a:pt x="354" y="1448"/>
                  </a:lnTo>
                  <a:lnTo>
                    <a:pt x="343" y="1429"/>
                  </a:lnTo>
                  <a:lnTo>
                    <a:pt x="331" y="1409"/>
                  </a:lnTo>
                  <a:lnTo>
                    <a:pt x="320" y="1389"/>
                  </a:lnTo>
                  <a:lnTo>
                    <a:pt x="307" y="1368"/>
                  </a:lnTo>
                  <a:lnTo>
                    <a:pt x="294" y="1348"/>
                  </a:lnTo>
                  <a:lnTo>
                    <a:pt x="282" y="1329"/>
                  </a:lnTo>
                  <a:lnTo>
                    <a:pt x="255" y="1289"/>
                  </a:lnTo>
                  <a:lnTo>
                    <a:pt x="229" y="1239"/>
                  </a:lnTo>
                  <a:lnTo>
                    <a:pt x="206" y="1183"/>
                  </a:lnTo>
                  <a:lnTo>
                    <a:pt x="185" y="1122"/>
                  </a:lnTo>
                  <a:lnTo>
                    <a:pt x="170" y="1055"/>
                  </a:lnTo>
                  <a:lnTo>
                    <a:pt x="161" y="987"/>
                  </a:lnTo>
                  <a:lnTo>
                    <a:pt x="161" y="918"/>
                  </a:lnTo>
                  <a:lnTo>
                    <a:pt x="169" y="849"/>
                  </a:lnTo>
                  <a:close/>
                </a:path>
              </a:pathLst>
            </a:custGeom>
            <a:solidFill>
              <a:srgbClr val="F4D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80" name="Freeform 22"/>
            <p:cNvSpPr>
              <a:spLocks/>
            </p:cNvSpPr>
            <p:nvPr/>
          </p:nvSpPr>
          <p:spPr bwMode="auto">
            <a:xfrm>
              <a:off x="5196" y="3158"/>
              <a:ext cx="261" cy="737"/>
            </a:xfrm>
            <a:custGeom>
              <a:avLst/>
              <a:gdLst>
                <a:gd name="T0" fmla="*/ 0 w 523"/>
                <a:gd name="T1" fmla="*/ 1 h 1473"/>
                <a:gd name="T2" fmla="*/ 0 w 523"/>
                <a:gd name="T3" fmla="*/ 1 h 1473"/>
                <a:gd name="T4" fmla="*/ 0 w 523"/>
                <a:gd name="T5" fmla="*/ 1 h 1473"/>
                <a:gd name="T6" fmla="*/ 0 w 523"/>
                <a:gd name="T7" fmla="*/ 1 h 1473"/>
                <a:gd name="T8" fmla="*/ 0 w 523"/>
                <a:gd name="T9" fmla="*/ 1 h 1473"/>
                <a:gd name="T10" fmla="*/ 0 w 523"/>
                <a:gd name="T11" fmla="*/ 1 h 1473"/>
                <a:gd name="T12" fmla="*/ 0 w 523"/>
                <a:gd name="T13" fmla="*/ 1 h 1473"/>
                <a:gd name="T14" fmla="*/ 0 w 523"/>
                <a:gd name="T15" fmla="*/ 1 h 1473"/>
                <a:gd name="T16" fmla="*/ 0 w 523"/>
                <a:gd name="T17" fmla="*/ 1 h 1473"/>
                <a:gd name="T18" fmla="*/ 0 w 523"/>
                <a:gd name="T19" fmla="*/ 1 h 1473"/>
                <a:gd name="T20" fmla="*/ 0 w 523"/>
                <a:gd name="T21" fmla="*/ 1 h 1473"/>
                <a:gd name="T22" fmla="*/ 0 w 523"/>
                <a:gd name="T23" fmla="*/ 1 h 1473"/>
                <a:gd name="T24" fmla="*/ 0 w 523"/>
                <a:gd name="T25" fmla="*/ 1 h 1473"/>
                <a:gd name="T26" fmla="*/ 0 w 523"/>
                <a:gd name="T27" fmla="*/ 1 h 1473"/>
                <a:gd name="T28" fmla="*/ 0 w 523"/>
                <a:gd name="T29" fmla="*/ 1 h 1473"/>
                <a:gd name="T30" fmla="*/ 0 w 523"/>
                <a:gd name="T31" fmla="*/ 1 h 1473"/>
                <a:gd name="T32" fmla="*/ 0 w 523"/>
                <a:gd name="T33" fmla="*/ 1 h 1473"/>
                <a:gd name="T34" fmla="*/ 0 w 523"/>
                <a:gd name="T35" fmla="*/ 1 h 1473"/>
                <a:gd name="T36" fmla="*/ 0 w 523"/>
                <a:gd name="T37" fmla="*/ 0 h 1473"/>
                <a:gd name="T38" fmla="*/ 0 w 523"/>
                <a:gd name="T39" fmla="*/ 1 h 1473"/>
                <a:gd name="T40" fmla="*/ 0 w 523"/>
                <a:gd name="T41" fmla="*/ 1 h 1473"/>
                <a:gd name="T42" fmla="*/ 0 w 523"/>
                <a:gd name="T43" fmla="*/ 1 h 1473"/>
                <a:gd name="T44" fmla="*/ 0 w 523"/>
                <a:gd name="T45" fmla="*/ 1 h 1473"/>
                <a:gd name="T46" fmla="*/ 0 w 523"/>
                <a:gd name="T47" fmla="*/ 1 h 1473"/>
                <a:gd name="T48" fmla="*/ 0 w 523"/>
                <a:gd name="T49" fmla="*/ 1 h 1473"/>
                <a:gd name="T50" fmla="*/ 0 w 523"/>
                <a:gd name="T51" fmla="*/ 1 h 1473"/>
                <a:gd name="T52" fmla="*/ 0 w 523"/>
                <a:gd name="T53" fmla="*/ 1 h 1473"/>
                <a:gd name="T54" fmla="*/ 0 w 523"/>
                <a:gd name="T55" fmla="*/ 1 h 1473"/>
                <a:gd name="T56" fmla="*/ 0 w 523"/>
                <a:gd name="T57" fmla="*/ 1 h 1473"/>
                <a:gd name="T58" fmla="*/ 0 w 523"/>
                <a:gd name="T59" fmla="*/ 1 h 1473"/>
                <a:gd name="T60" fmla="*/ 0 w 523"/>
                <a:gd name="T61" fmla="*/ 1 h 1473"/>
                <a:gd name="T62" fmla="*/ 0 w 523"/>
                <a:gd name="T63" fmla="*/ 1 h 1473"/>
                <a:gd name="T64" fmla="*/ 0 w 523"/>
                <a:gd name="T65" fmla="*/ 1 h 1473"/>
                <a:gd name="T66" fmla="*/ 0 w 523"/>
                <a:gd name="T67" fmla="*/ 1 h 1473"/>
                <a:gd name="T68" fmla="*/ 0 w 523"/>
                <a:gd name="T69" fmla="*/ 1 h 1473"/>
                <a:gd name="T70" fmla="*/ 0 w 523"/>
                <a:gd name="T71" fmla="*/ 1 h 1473"/>
                <a:gd name="T72" fmla="*/ 0 w 523"/>
                <a:gd name="T73" fmla="*/ 1 h 1473"/>
                <a:gd name="T74" fmla="*/ 0 w 523"/>
                <a:gd name="T75" fmla="*/ 1 h 1473"/>
                <a:gd name="T76" fmla="*/ 0 w 523"/>
                <a:gd name="T77" fmla="*/ 1 h 1473"/>
                <a:gd name="T78" fmla="*/ 0 w 523"/>
                <a:gd name="T79" fmla="*/ 1 h 1473"/>
                <a:gd name="T80" fmla="*/ 0 w 523"/>
                <a:gd name="T81" fmla="*/ 1 h 1473"/>
                <a:gd name="T82" fmla="*/ 0 w 523"/>
                <a:gd name="T83" fmla="*/ 1 h 1473"/>
                <a:gd name="T84" fmla="*/ 0 w 523"/>
                <a:gd name="T85" fmla="*/ 1 h 1473"/>
                <a:gd name="T86" fmla="*/ 0 w 523"/>
                <a:gd name="T87" fmla="*/ 1 h 1473"/>
                <a:gd name="T88" fmla="*/ 0 w 523"/>
                <a:gd name="T89" fmla="*/ 1 h 1473"/>
                <a:gd name="T90" fmla="*/ 0 w 523"/>
                <a:gd name="T91" fmla="*/ 1 h 1473"/>
                <a:gd name="T92" fmla="*/ 0 w 523"/>
                <a:gd name="T93" fmla="*/ 1 h 1473"/>
                <a:gd name="T94" fmla="*/ 0 w 523"/>
                <a:gd name="T95" fmla="*/ 1 h 1473"/>
                <a:gd name="T96" fmla="*/ 0 w 523"/>
                <a:gd name="T97" fmla="*/ 1 h 1473"/>
                <a:gd name="T98" fmla="*/ 0 w 523"/>
                <a:gd name="T99" fmla="*/ 1 h 1473"/>
                <a:gd name="T100" fmla="*/ 0 w 523"/>
                <a:gd name="T101" fmla="*/ 1 h 1473"/>
                <a:gd name="T102" fmla="*/ 0 w 523"/>
                <a:gd name="T103" fmla="*/ 1 h 1473"/>
                <a:gd name="T104" fmla="*/ 0 w 523"/>
                <a:gd name="T105" fmla="*/ 1 h 1473"/>
                <a:gd name="T106" fmla="*/ 0 w 523"/>
                <a:gd name="T107" fmla="*/ 1 h 14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3"/>
                <a:gd name="T163" fmla="*/ 0 h 1473"/>
                <a:gd name="T164" fmla="*/ 523 w 523"/>
                <a:gd name="T165" fmla="*/ 1473 h 14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3" h="1473">
                  <a:moveTo>
                    <a:pt x="166" y="835"/>
                  </a:moveTo>
                  <a:lnTo>
                    <a:pt x="175" y="770"/>
                  </a:lnTo>
                  <a:lnTo>
                    <a:pt x="179" y="713"/>
                  </a:lnTo>
                  <a:lnTo>
                    <a:pt x="179" y="662"/>
                  </a:lnTo>
                  <a:lnTo>
                    <a:pt x="176" y="617"/>
                  </a:lnTo>
                  <a:lnTo>
                    <a:pt x="170" y="578"/>
                  </a:lnTo>
                  <a:lnTo>
                    <a:pt x="162" y="546"/>
                  </a:lnTo>
                  <a:lnTo>
                    <a:pt x="154" y="518"/>
                  </a:lnTo>
                  <a:lnTo>
                    <a:pt x="146" y="497"/>
                  </a:lnTo>
                  <a:lnTo>
                    <a:pt x="138" y="480"/>
                  </a:lnTo>
                  <a:lnTo>
                    <a:pt x="130" y="463"/>
                  </a:lnTo>
                  <a:lnTo>
                    <a:pt x="123" y="447"/>
                  </a:lnTo>
                  <a:lnTo>
                    <a:pt x="116" y="433"/>
                  </a:lnTo>
                  <a:lnTo>
                    <a:pt x="112" y="421"/>
                  </a:lnTo>
                  <a:lnTo>
                    <a:pt x="107" y="413"/>
                  </a:lnTo>
                  <a:lnTo>
                    <a:pt x="105" y="407"/>
                  </a:lnTo>
                  <a:lnTo>
                    <a:pt x="103" y="405"/>
                  </a:lnTo>
                  <a:lnTo>
                    <a:pt x="101" y="402"/>
                  </a:lnTo>
                  <a:lnTo>
                    <a:pt x="97" y="394"/>
                  </a:lnTo>
                  <a:lnTo>
                    <a:pt x="88" y="381"/>
                  </a:lnTo>
                  <a:lnTo>
                    <a:pt x="78" y="365"/>
                  </a:lnTo>
                  <a:lnTo>
                    <a:pt x="67" y="345"/>
                  </a:lnTo>
                  <a:lnTo>
                    <a:pt x="54" y="325"/>
                  </a:lnTo>
                  <a:lnTo>
                    <a:pt x="41" y="304"/>
                  </a:lnTo>
                  <a:lnTo>
                    <a:pt x="29" y="283"/>
                  </a:lnTo>
                  <a:lnTo>
                    <a:pt x="25" y="277"/>
                  </a:lnTo>
                  <a:lnTo>
                    <a:pt x="23" y="272"/>
                  </a:lnTo>
                  <a:lnTo>
                    <a:pt x="19" y="267"/>
                  </a:lnTo>
                  <a:lnTo>
                    <a:pt x="17" y="261"/>
                  </a:lnTo>
                  <a:lnTo>
                    <a:pt x="3" y="222"/>
                  </a:lnTo>
                  <a:lnTo>
                    <a:pt x="0" y="182"/>
                  </a:lnTo>
                  <a:lnTo>
                    <a:pt x="4" y="137"/>
                  </a:lnTo>
                  <a:lnTo>
                    <a:pt x="19" y="87"/>
                  </a:lnTo>
                  <a:lnTo>
                    <a:pt x="31" y="61"/>
                  </a:lnTo>
                  <a:lnTo>
                    <a:pt x="41" y="38"/>
                  </a:lnTo>
                  <a:lnTo>
                    <a:pt x="54" y="18"/>
                  </a:lnTo>
                  <a:lnTo>
                    <a:pt x="68" y="6"/>
                  </a:lnTo>
                  <a:lnTo>
                    <a:pt x="82" y="0"/>
                  </a:lnTo>
                  <a:lnTo>
                    <a:pt x="98" y="3"/>
                  </a:lnTo>
                  <a:lnTo>
                    <a:pt x="116" y="15"/>
                  </a:lnTo>
                  <a:lnTo>
                    <a:pt x="136" y="38"/>
                  </a:lnTo>
                  <a:lnTo>
                    <a:pt x="139" y="42"/>
                  </a:lnTo>
                  <a:lnTo>
                    <a:pt x="143" y="47"/>
                  </a:lnTo>
                  <a:lnTo>
                    <a:pt x="146" y="53"/>
                  </a:lnTo>
                  <a:lnTo>
                    <a:pt x="151" y="57"/>
                  </a:lnTo>
                  <a:lnTo>
                    <a:pt x="170" y="95"/>
                  </a:lnTo>
                  <a:lnTo>
                    <a:pt x="189" y="140"/>
                  </a:lnTo>
                  <a:lnTo>
                    <a:pt x="206" y="190"/>
                  </a:lnTo>
                  <a:lnTo>
                    <a:pt x="222" y="243"/>
                  </a:lnTo>
                  <a:lnTo>
                    <a:pt x="237" y="297"/>
                  </a:lnTo>
                  <a:lnTo>
                    <a:pt x="252" y="351"/>
                  </a:lnTo>
                  <a:lnTo>
                    <a:pt x="266" y="404"/>
                  </a:lnTo>
                  <a:lnTo>
                    <a:pt x="280" y="452"/>
                  </a:lnTo>
                  <a:lnTo>
                    <a:pt x="283" y="466"/>
                  </a:lnTo>
                  <a:lnTo>
                    <a:pt x="288" y="479"/>
                  </a:lnTo>
                  <a:lnTo>
                    <a:pt x="291" y="492"/>
                  </a:lnTo>
                  <a:lnTo>
                    <a:pt x="296" y="504"/>
                  </a:lnTo>
                  <a:lnTo>
                    <a:pt x="305" y="527"/>
                  </a:lnTo>
                  <a:lnTo>
                    <a:pt x="317" y="550"/>
                  </a:lnTo>
                  <a:lnTo>
                    <a:pt x="328" y="574"/>
                  </a:lnTo>
                  <a:lnTo>
                    <a:pt x="342" y="599"/>
                  </a:lnTo>
                  <a:lnTo>
                    <a:pt x="357" y="624"/>
                  </a:lnTo>
                  <a:lnTo>
                    <a:pt x="372" y="650"/>
                  </a:lnTo>
                  <a:lnTo>
                    <a:pt x="388" y="677"/>
                  </a:lnTo>
                  <a:lnTo>
                    <a:pt x="403" y="703"/>
                  </a:lnTo>
                  <a:lnTo>
                    <a:pt x="419" y="732"/>
                  </a:lnTo>
                  <a:lnTo>
                    <a:pt x="433" y="760"/>
                  </a:lnTo>
                  <a:lnTo>
                    <a:pt x="448" y="789"/>
                  </a:lnTo>
                  <a:lnTo>
                    <a:pt x="460" y="819"/>
                  </a:lnTo>
                  <a:lnTo>
                    <a:pt x="472" y="849"/>
                  </a:lnTo>
                  <a:lnTo>
                    <a:pt x="481" y="880"/>
                  </a:lnTo>
                  <a:lnTo>
                    <a:pt x="489" y="911"/>
                  </a:lnTo>
                  <a:lnTo>
                    <a:pt x="495" y="942"/>
                  </a:lnTo>
                  <a:lnTo>
                    <a:pt x="495" y="945"/>
                  </a:lnTo>
                  <a:lnTo>
                    <a:pt x="496" y="949"/>
                  </a:lnTo>
                  <a:lnTo>
                    <a:pt x="496" y="952"/>
                  </a:lnTo>
                  <a:lnTo>
                    <a:pt x="496" y="957"/>
                  </a:lnTo>
                  <a:lnTo>
                    <a:pt x="505" y="1014"/>
                  </a:lnTo>
                  <a:lnTo>
                    <a:pt x="513" y="1063"/>
                  </a:lnTo>
                  <a:lnTo>
                    <a:pt x="520" y="1108"/>
                  </a:lnTo>
                  <a:lnTo>
                    <a:pt x="523" y="1150"/>
                  </a:lnTo>
                  <a:lnTo>
                    <a:pt x="521" y="1195"/>
                  </a:lnTo>
                  <a:lnTo>
                    <a:pt x="513" y="1245"/>
                  </a:lnTo>
                  <a:lnTo>
                    <a:pt x="497" y="1303"/>
                  </a:lnTo>
                  <a:lnTo>
                    <a:pt x="473" y="1374"/>
                  </a:lnTo>
                  <a:lnTo>
                    <a:pt x="458" y="1409"/>
                  </a:lnTo>
                  <a:lnTo>
                    <a:pt x="444" y="1436"/>
                  </a:lnTo>
                  <a:lnTo>
                    <a:pt x="431" y="1454"/>
                  </a:lnTo>
                  <a:lnTo>
                    <a:pt x="418" y="1467"/>
                  </a:lnTo>
                  <a:lnTo>
                    <a:pt x="405" y="1473"/>
                  </a:lnTo>
                  <a:lnTo>
                    <a:pt x="393" y="1472"/>
                  </a:lnTo>
                  <a:lnTo>
                    <a:pt x="381" y="1467"/>
                  </a:lnTo>
                  <a:lnTo>
                    <a:pt x="368" y="1458"/>
                  </a:lnTo>
                  <a:lnTo>
                    <a:pt x="357" y="1444"/>
                  </a:lnTo>
                  <a:lnTo>
                    <a:pt x="345" y="1429"/>
                  </a:lnTo>
                  <a:lnTo>
                    <a:pt x="334" y="1411"/>
                  </a:lnTo>
                  <a:lnTo>
                    <a:pt x="322" y="1391"/>
                  </a:lnTo>
                  <a:lnTo>
                    <a:pt x="311" y="1370"/>
                  </a:lnTo>
                  <a:lnTo>
                    <a:pt x="299" y="1350"/>
                  </a:lnTo>
                  <a:lnTo>
                    <a:pt x="287" y="1330"/>
                  </a:lnTo>
                  <a:lnTo>
                    <a:pt x="274" y="1312"/>
                  </a:lnTo>
                  <a:lnTo>
                    <a:pt x="249" y="1271"/>
                  </a:lnTo>
                  <a:lnTo>
                    <a:pt x="223" y="1223"/>
                  </a:lnTo>
                  <a:lnTo>
                    <a:pt x="201" y="1166"/>
                  </a:lnTo>
                  <a:lnTo>
                    <a:pt x="182" y="1105"/>
                  </a:lnTo>
                  <a:lnTo>
                    <a:pt x="167" y="1040"/>
                  </a:lnTo>
                  <a:lnTo>
                    <a:pt x="159" y="972"/>
                  </a:lnTo>
                  <a:lnTo>
                    <a:pt x="158" y="903"/>
                  </a:lnTo>
                  <a:lnTo>
                    <a:pt x="166" y="835"/>
                  </a:lnTo>
                  <a:close/>
                </a:path>
              </a:pathLst>
            </a:custGeom>
            <a:solidFill>
              <a:srgbClr val="F2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81" name="Freeform 23"/>
            <p:cNvSpPr>
              <a:spLocks/>
            </p:cNvSpPr>
            <p:nvPr/>
          </p:nvSpPr>
          <p:spPr bwMode="auto">
            <a:xfrm>
              <a:off x="5200" y="3164"/>
              <a:ext cx="254" cy="727"/>
            </a:xfrm>
            <a:custGeom>
              <a:avLst/>
              <a:gdLst>
                <a:gd name="T0" fmla="*/ 1 w 508"/>
                <a:gd name="T1" fmla="*/ 1 h 1454"/>
                <a:gd name="T2" fmla="*/ 1 w 508"/>
                <a:gd name="T3" fmla="*/ 1 h 1454"/>
                <a:gd name="T4" fmla="*/ 1 w 508"/>
                <a:gd name="T5" fmla="*/ 1 h 1454"/>
                <a:gd name="T6" fmla="*/ 1 w 508"/>
                <a:gd name="T7" fmla="*/ 1 h 1454"/>
                <a:gd name="T8" fmla="*/ 1 w 508"/>
                <a:gd name="T9" fmla="*/ 1 h 1454"/>
                <a:gd name="T10" fmla="*/ 1 w 508"/>
                <a:gd name="T11" fmla="*/ 1 h 1454"/>
                <a:gd name="T12" fmla="*/ 1 w 508"/>
                <a:gd name="T13" fmla="*/ 1 h 1454"/>
                <a:gd name="T14" fmla="*/ 1 w 508"/>
                <a:gd name="T15" fmla="*/ 1 h 1454"/>
                <a:gd name="T16" fmla="*/ 1 w 508"/>
                <a:gd name="T17" fmla="*/ 1 h 1454"/>
                <a:gd name="T18" fmla="*/ 1 w 508"/>
                <a:gd name="T19" fmla="*/ 1 h 1454"/>
                <a:gd name="T20" fmla="*/ 1 w 508"/>
                <a:gd name="T21" fmla="*/ 1 h 1454"/>
                <a:gd name="T22" fmla="*/ 1 w 508"/>
                <a:gd name="T23" fmla="*/ 1 h 1454"/>
                <a:gd name="T24" fmla="*/ 1 w 508"/>
                <a:gd name="T25" fmla="*/ 1 h 1454"/>
                <a:gd name="T26" fmla="*/ 1 w 508"/>
                <a:gd name="T27" fmla="*/ 1 h 1454"/>
                <a:gd name="T28" fmla="*/ 1 w 508"/>
                <a:gd name="T29" fmla="*/ 1 h 1454"/>
                <a:gd name="T30" fmla="*/ 1 w 508"/>
                <a:gd name="T31" fmla="*/ 1 h 1454"/>
                <a:gd name="T32" fmla="*/ 1 w 508"/>
                <a:gd name="T33" fmla="*/ 1 h 1454"/>
                <a:gd name="T34" fmla="*/ 1 w 508"/>
                <a:gd name="T35" fmla="*/ 1 h 1454"/>
                <a:gd name="T36" fmla="*/ 1 w 508"/>
                <a:gd name="T37" fmla="*/ 0 h 1454"/>
                <a:gd name="T38" fmla="*/ 1 w 508"/>
                <a:gd name="T39" fmla="*/ 1 h 1454"/>
                <a:gd name="T40" fmla="*/ 1 w 508"/>
                <a:gd name="T41" fmla="*/ 1 h 1454"/>
                <a:gd name="T42" fmla="*/ 1 w 508"/>
                <a:gd name="T43" fmla="*/ 1 h 1454"/>
                <a:gd name="T44" fmla="*/ 1 w 508"/>
                <a:gd name="T45" fmla="*/ 1 h 1454"/>
                <a:gd name="T46" fmla="*/ 1 w 508"/>
                <a:gd name="T47" fmla="*/ 1 h 1454"/>
                <a:gd name="T48" fmla="*/ 1 w 508"/>
                <a:gd name="T49" fmla="*/ 1 h 1454"/>
                <a:gd name="T50" fmla="*/ 1 w 508"/>
                <a:gd name="T51" fmla="*/ 1 h 1454"/>
                <a:gd name="T52" fmla="*/ 1 w 508"/>
                <a:gd name="T53" fmla="*/ 1 h 1454"/>
                <a:gd name="T54" fmla="*/ 1 w 508"/>
                <a:gd name="T55" fmla="*/ 1 h 1454"/>
                <a:gd name="T56" fmla="*/ 1 w 508"/>
                <a:gd name="T57" fmla="*/ 1 h 1454"/>
                <a:gd name="T58" fmla="*/ 1 w 508"/>
                <a:gd name="T59" fmla="*/ 1 h 1454"/>
                <a:gd name="T60" fmla="*/ 1 w 508"/>
                <a:gd name="T61" fmla="*/ 1 h 1454"/>
                <a:gd name="T62" fmla="*/ 1 w 508"/>
                <a:gd name="T63" fmla="*/ 1 h 1454"/>
                <a:gd name="T64" fmla="*/ 1 w 508"/>
                <a:gd name="T65" fmla="*/ 1 h 1454"/>
                <a:gd name="T66" fmla="*/ 1 w 508"/>
                <a:gd name="T67" fmla="*/ 1 h 1454"/>
                <a:gd name="T68" fmla="*/ 1 w 508"/>
                <a:gd name="T69" fmla="*/ 1 h 1454"/>
                <a:gd name="T70" fmla="*/ 1 w 508"/>
                <a:gd name="T71" fmla="*/ 1 h 1454"/>
                <a:gd name="T72" fmla="*/ 1 w 508"/>
                <a:gd name="T73" fmla="*/ 1 h 1454"/>
                <a:gd name="T74" fmla="*/ 1 w 508"/>
                <a:gd name="T75" fmla="*/ 1 h 1454"/>
                <a:gd name="T76" fmla="*/ 1 w 508"/>
                <a:gd name="T77" fmla="*/ 1 h 1454"/>
                <a:gd name="T78" fmla="*/ 1 w 508"/>
                <a:gd name="T79" fmla="*/ 1 h 1454"/>
                <a:gd name="T80" fmla="*/ 1 w 508"/>
                <a:gd name="T81" fmla="*/ 1 h 1454"/>
                <a:gd name="T82" fmla="*/ 1 w 508"/>
                <a:gd name="T83" fmla="*/ 1 h 1454"/>
                <a:gd name="T84" fmla="*/ 1 w 508"/>
                <a:gd name="T85" fmla="*/ 1 h 1454"/>
                <a:gd name="T86" fmla="*/ 1 w 508"/>
                <a:gd name="T87" fmla="*/ 1 h 1454"/>
                <a:gd name="T88" fmla="*/ 1 w 508"/>
                <a:gd name="T89" fmla="*/ 1 h 1454"/>
                <a:gd name="T90" fmla="*/ 1 w 508"/>
                <a:gd name="T91" fmla="*/ 1 h 1454"/>
                <a:gd name="T92" fmla="*/ 1 w 508"/>
                <a:gd name="T93" fmla="*/ 1 h 1454"/>
                <a:gd name="T94" fmla="*/ 1 w 508"/>
                <a:gd name="T95" fmla="*/ 1 h 1454"/>
                <a:gd name="T96" fmla="*/ 1 w 508"/>
                <a:gd name="T97" fmla="*/ 1 h 1454"/>
                <a:gd name="T98" fmla="*/ 1 w 508"/>
                <a:gd name="T99" fmla="*/ 1 h 1454"/>
                <a:gd name="T100" fmla="*/ 1 w 508"/>
                <a:gd name="T101" fmla="*/ 1 h 1454"/>
                <a:gd name="T102" fmla="*/ 1 w 508"/>
                <a:gd name="T103" fmla="*/ 1 h 1454"/>
                <a:gd name="T104" fmla="*/ 1 w 508"/>
                <a:gd name="T105" fmla="*/ 1 h 1454"/>
                <a:gd name="T106" fmla="*/ 1 w 508"/>
                <a:gd name="T107" fmla="*/ 1 h 14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8"/>
                <a:gd name="T163" fmla="*/ 0 h 1454"/>
                <a:gd name="T164" fmla="*/ 508 w 508"/>
                <a:gd name="T165" fmla="*/ 1454 h 14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8" h="1454">
                  <a:moveTo>
                    <a:pt x="163" y="821"/>
                  </a:moveTo>
                  <a:lnTo>
                    <a:pt x="171" y="758"/>
                  </a:lnTo>
                  <a:lnTo>
                    <a:pt x="176" y="702"/>
                  </a:lnTo>
                  <a:lnTo>
                    <a:pt x="175" y="651"/>
                  </a:lnTo>
                  <a:lnTo>
                    <a:pt x="171" y="606"/>
                  </a:lnTo>
                  <a:lnTo>
                    <a:pt x="166" y="568"/>
                  </a:lnTo>
                  <a:lnTo>
                    <a:pt x="158" y="535"/>
                  </a:lnTo>
                  <a:lnTo>
                    <a:pt x="150" y="508"/>
                  </a:lnTo>
                  <a:lnTo>
                    <a:pt x="142" y="487"/>
                  </a:lnTo>
                  <a:lnTo>
                    <a:pt x="133" y="470"/>
                  </a:lnTo>
                  <a:lnTo>
                    <a:pt x="127" y="453"/>
                  </a:lnTo>
                  <a:lnTo>
                    <a:pt x="120" y="438"/>
                  </a:lnTo>
                  <a:lnTo>
                    <a:pt x="113" y="424"/>
                  </a:lnTo>
                  <a:lnTo>
                    <a:pt x="108" y="413"/>
                  </a:lnTo>
                  <a:lnTo>
                    <a:pt x="104" y="405"/>
                  </a:lnTo>
                  <a:lnTo>
                    <a:pt x="101" y="399"/>
                  </a:lnTo>
                  <a:lnTo>
                    <a:pt x="100" y="396"/>
                  </a:lnTo>
                  <a:lnTo>
                    <a:pt x="98" y="393"/>
                  </a:lnTo>
                  <a:lnTo>
                    <a:pt x="93" y="385"/>
                  </a:lnTo>
                  <a:lnTo>
                    <a:pt x="86" y="372"/>
                  </a:lnTo>
                  <a:lnTo>
                    <a:pt x="77" y="356"/>
                  </a:lnTo>
                  <a:lnTo>
                    <a:pt x="66" y="337"/>
                  </a:lnTo>
                  <a:lnTo>
                    <a:pt x="54" y="316"/>
                  </a:lnTo>
                  <a:lnTo>
                    <a:pt x="41" y="295"/>
                  </a:lnTo>
                  <a:lnTo>
                    <a:pt x="30" y="274"/>
                  </a:lnTo>
                  <a:lnTo>
                    <a:pt x="28" y="269"/>
                  </a:lnTo>
                  <a:lnTo>
                    <a:pt x="24" y="264"/>
                  </a:lnTo>
                  <a:lnTo>
                    <a:pt x="21" y="258"/>
                  </a:lnTo>
                  <a:lnTo>
                    <a:pt x="18" y="254"/>
                  </a:lnTo>
                  <a:lnTo>
                    <a:pt x="4" y="214"/>
                  </a:lnTo>
                  <a:lnTo>
                    <a:pt x="0" y="175"/>
                  </a:lnTo>
                  <a:lnTo>
                    <a:pt x="3" y="132"/>
                  </a:lnTo>
                  <a:lnTo>
                    <a:pt x="17" y="82"/>
                  </a:lnTo>
                  <a:lnTo>
                    <a:pt x="28" y="56"/>
                  </a:lnTo>
                  <a:lnTo>
                    <a:pt x="38" y="34"/>
                  </a:lnTo>
                  <a:lnTo>
                    <a:pt x="51" y="15"/>
                  </a:lnTo>
                  <a:lnTo>
                    <a:pt x="63" y="5"/>
                  </a:lnTo>
                  <a:lnTo>
                    <a:pt x="78" y="0"/>
                  </a:lnTo>
                  <a:lnTo>
                    <a:pt x="94" y="5"/>
                  </a:lnTo>
                  <a:lnTo>
                    <a:pt x="112" y="18"/>
                  </a:lnTo>
                  <a:lnTo>
                    <a:pt x="131" y="42"/>
                  </a:lnTo>
                  <a:lnTo>
                    <a:pt x="135" y="46"/>
                  </a:lnTo>
                  <a:lnTo>
                    <a:pt x="138" y="52"/>
                  </a:lnTo>
                  <a:lnTo>
                    <a:pt x="142" y="57"/>
                  </a:lnTo>
                  <a:lnTo>
                    <a:pt x="145" y="62"/>
                  </a:lnTo>
                  <a:lnTo>
                    <a:pt x="165" y="100"/>
                  </a:lnTo>
                  <a:lnTo>
                    <a:pt x="182" y="144"/>
                  </a:lnTo>
                  <a:lnTo>
                    <a:pt x="198" y="193"/>
                  </a:lnTo>
                  <a:lnTo>
                    <a:pt x="214" y="244"/>
                  </a:lnTo>
                  <a:lnTo>
                    <a:pt x="228" y="299"/>
                  </a:lnTo>
                  <a:lnTo>
                    <a:pt x="242" y="352"/>
                  </a:lnTo>
                  <a:lnTo>
                    <a:pt x="256" y="402"/>
                  </a:lnTo>
                  <a:lnTo>
                    <a:pt x="268" y="451"/>
                  </a:lnTo>
                  <a:lnTo>
                    <a:pt x="273" y="463"/>
                  </a:lnTo>
                  <a:lnTo>
                    <a:pt x="277" y="475"/>
                  </a:lnTo>
                  <a:lnTo>
                    <a:pt x="281" y="487"/>
                  </a:lnTo>
                  <a:lnTo>
                    <a:pt x="285" y="500"/>
                  </a:lnTo>
                  <a:lnTo>
                    <a:pt x="295" y="522"/>
                  </a:lnTo>
                  <a:lnTo>
                    <a:pt x="305" y="545"/>
                  </a:lnTo>
                  <a:lnTo>
                    <a:pt x="318" y="569"/>
                  </a:lnTo>
                  <a:lnTo>
                    <a:pt x="332" y="593"/>
                  </a:lnTo>
                  <a:lnTo>
                    <a:pt x="345" y="619"/>
                  </a:lnTo>
                  <a:lnTo>
                    <a:pt x="360" y="644"/>
                  </a:lnTo>
                  <a:lnTo>
                    <a:pt x="375" y="671"/>
                  </a:lnTo>
                  <a:lnTo>
                    <a:pt x="390" y="698"/>
                  </a:lnTo>
                  <a:lnTo>
                    <a:pt x="405" y="725"/>
                  </a:lnTo>
                  <a:lnTo>
                    <a:pt x="420" y="753"/>
                  </a:lnTo>
                  <a:lnTo>
                    <a:pt x="434" y="781"/>
                  </a:lnTo>
                  <a:lnTo>
                    <a:pt x="447" y="811"/>
                  </a:lnTo>
                  <a:lnTo>
                    <a:pt x="458" y="840"/>
                  </a:lnTo>
                  <a:lnTo>
                    <a:pt x="467" y="870"/>
                  </a:lnTo>
                  <a:lnTo>
                    <a:pt x="475" y="900"/>
                  </a:lnTo>
                  <a:lnTo>
                    <a:pt x="481" y="931"/>
                  </a:lnTo>
                  <a:lnTo>
                    <a:pt x="481" y="934"/>
                  </a:lnTo>
                  <a:lnTo>
                    <a:pt x="482" y="938"/>
                  </a:lnTo>
                  <a:lnTo>
                    <a:pt x="482" y="941"/>
                  </a:lnTo>
                  <a:lnTo>
                    <a:pt x="482" y="945"/>
                  </a:lnTo>
                  <a:lnTo>
                    <a:pt x="492" y="1002"/>
                  </a:lnTo>
                  <a:lnTo>
                    <a:pt x="500" y="1051"/>
                  </a:lnTo>
                  <a:lnTo>
                    <a:pt x="505" y="1094"/>
                  </a:lnTo>
                  <a:lnTo>
                    <a:pt x="508" y="1137"/>
                  </a:lnTo>
                  <a:lnTo>
                    <a:pt x="505" y="1181"/>
                  </a:lnTo>
                  <a:lnTo>
                    <a:pt x="499" y="1229"/>
                  </a:lnTo>
                  <a:lnTo>
                    <a:pt x="484" y="1287"/>
                  </a:lnTo>
                  <a:lnTo>
                    <a:pt x="461" y="1357"/>
                  </a:lnTo>
                  <a:lnTo>
                    <a:pt x="447" y="1392"/>
                  </a:lnTo>
                  <a:lnTo>
                    <a:pt x="434" y="1418"/>
                  </a:lnTo>
                  <a:lnTo>
                    <a:pt x="421" y="1436"/>
                  </a:lnTo>
                  <a:lnTo>
                    <a:pt x="409" y="1448"/>
                  </a:lnTo>
                  <a:lnTo>
                    <a:pt x="396" y="1454"/>
                  </a:lnTo>
                  <a:lnTo>
                    <a:pt x="383" y="1454"/>
                  </a:lnTo>
                  <a:lnTo>
                    <a:pt x="372" y="1449"/>
                  </a:lnTo>
                  <a:lnTo>
                    <a:pt x="360" y="1440"/>
                  </a:lnTo>
                  <a:lnTo>
                    <a:pt x="349" y="1426"/>
                  </a:lnTo>
                  <a:lnTo>
                    <a:pt x="337" y="1411"/>
                  </a:lnTo>
                  <a:lnTo>
                    <a:pt x="326" y="1393"/>
                  </a:lnTo>
                  <a:lnTo>
                    <a:pt x="313" y="1373"/>
                  </a:lnTo>
                  <a:lnTo>
                    <a:pt x="302" y="1354"/>
                  </a:lnTo>
                  <a:lnTo>
                    <a:pt x="290" y="1333"/>
                  </a:lnTo>
                  <a:lnTo>
                    <a:pt x="279" y="1313"/>
                  </a:lnTo>
                  <a:lnTo>
                    <a:pt x="266" y="1295"/>
                  </a:lnTo>
                  <a:lnTo>
                    <a:pt x="242" y="1254"/>
                  </a:lnTo>
                  <a:lnTo>
                    <a:pt x="219" y="1206"/>
                  </a:lnTo>
                  <a:lnTo>
                    <a:pt x="197" y="1150"/>
                  </a:lnTo>
                  <a:lnTo>
                    <a:pt x="180" y="1089"/>
                  </a:lnTo>
                  <a:lnTo>
                    <a:pt x="166" y="1024"/>
                  </a:lnTo>
                  <a:lnTo>
                    <a:pt x="158" y="956"/>
                  </a:lnTo>
                  <a:lnTo>
                    <a:pt x="156" y="888"/>
                  </a:lnTo>
                  <a:lnTo>
                    <a:pt x="163" y="821"/>
                  </a:lnTo>
                  <a:close/>
                </a:path>
              </a:pathLst>
            </a:custGeom>
            <a:solidFill>
              <a:srgbClr val="EFC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82" name="Freeform 24"/>
            <p:cNvSpPr>
              <a:spLocks/>
            </p:cNvSpPr>
            <p:nvPr/>
          </p:nvSpPr>
          <p:spPr bwMode="auto">
            <a:xfrm>
              <a:off x="5205" y="3171"/>
              <a:ext cx="245" cy="716"/>
            </a:xfrm>
            <a:custGeom>
              <a:avLst/>
              <a:gdLst>
                <a:gd name="T0" fmla="*/ 0 w 492"/>
                <a:gd name="T1" fmla="*/ 0 h 1433"/>
                <a:gd name="T2" fmla="*/ 0 w 492"/>
                <a:gd name="T3" fmla="*/ 0 h 1433"/>
                <a:gd name="T4" fmla="*/ 0 w 492"/>
                <a:gd name="T5" fmla="*/ 0 h 1433"/>
                <a:gd name="T6" fmla="*/ 0 w 492"/>
                <a:gd name="T7" fmla="*/ 0 h 1433"/>
                <a:gd name="T8" fmla="*/ 0 w 492"/>
                <a:gd name="T9" fmla="*/ 0 h 1433"/>
                <a:gd name="T10" fmla="*/ 0 w 492"/>
                <a:gd name="T11" fmla="*/ 0 h 1433"/>
                <a:gd name="T12" fmla="*/ 0 w 492"/>
                <a:gd name="T13" fmla="*/ 0 h 1433"/>
                <a:gd name="T14" fmla="*/ 0 w 492"/>
                <a:gd name="T15" fmla="*/ 0 h 1433"/>
                <a:gd name="T16" fmla="*/ 0 w 492"/>
                <a:gd name="T17" fmla="*/ 0 h 1433"/>
                <a:gd name="T18" fmla="*/ 0 w 492"/>
                <a:gd name="T19" fmla="*/ 0 h 1433"/>
                <a:gd name="T20" fmla="*/ 0 w 492"/>
                <a:gd name="T21" fmla="*/ 0 h 1433"/>
                <a:gd name="T22" fmla="*/ 0 w 492"/>
                <a:gd name="T23" fmla="*/ 0 h 1433"/>
                <a:gd name="T24" fmla="*/ 0 w 492"/>
                <a:gd name="T25" fmla="*/ 0 h 1433"/>
                <a:gd name="T26" fmla="*/ 0 w 492"/>
                <a:gd name="T27" fmla="*/ 0 h 1433"/>
                <a:gd name="T28" fmla="*/ 0 w 492"/>
                <a:gd name="T29" fmla="*/ 0 h 1433"/>
                <a:gd name="T30" fmla="*/ 0 w 492"/>
                <a:gd name="T31" fmla="*/ 0 h 1433"/>
                <a:gd name="T32" fmla="*/ 0 w 492"/>
                <a:gd name="T33" fmla="*/ 0 h 1433"/>
                <a:gd name="T34" fmla="*/ 0 w 492"/>
                <a:gd name="T35" fmla="*/ 0 h 1433"/>
                <a:gd name="T36" fmla="*/ 0 w 492"/>
                <a:gd name="T37" fmla="*/ 0 h 1433"/>
                <a:gd name="T38" fmla="*/ 0 w 492"/>
                <a:gd name="T39" fmla="*/ 0 h 1433"/>
                <a:gd name="T40" fmla="*/ 0 w 492"/>
                <a:gd name="T41" fmla="*/ 0 h 1433"/>
                <a:gd name="T42" fmla="*/ 0 w 492"/>
                <a:gd name="T43" fmla="*/ 0 h 1433"/>
                <a:gd name="T44" fmla="*/ 0 w 492"/>
                <a:gd name="T45" fmla="*/ 0 h 1433"/>
                <a:gd name="T46" fmla="*/ 0 w 492"/>
                <a:gd name="T47" fmla="*/ 0 h 1433"/>
                <a:gd name="T48" fmla="*/ 0 w 492"/>
                <a:gd name="T49" fmla="*/ 0 h 1433"/>
                <a:gd name="T50" fmla="*/ 0 w 492"/>
                <a:gd name="T51" fmla="*/ 0 h 1433"/>
                <a:gd name="T52" fmla="*/ 0 w 492"/>
                <a:gd name="T53" fmla="*/ 0 h 1433"/>
                <a:gd name="T54" fmla="*/ 0 w 492"/>
                <a:gd name="T55" fmla="*/ 0 h 1433"/>
                <a:gd name="T56" fmla="*/ 0 w 492"/>
                <a:gd name="T57" fmla="*/ 0 h 1433"/>
                <a:gd name="T58" fmla="*/ 0 w 492"/>
                <a:gd name="T59" fmla="*/ 0 h 1433"/>
                <a:gd name="T60" fmla="*/ 0 w 492"/>
                <a:gd name="T61" fmla="*/ 0 h 1433"/>
                <a:gd name="T62" fmla="*/ 0 w 492"/>
                <a:gd name="T63" fmla="*/ 0 h 1433"/>
                <a:gd name="T64" fmla="*/ 0 w 492"/>
                <a:gd name="T65" fmla="*/ 0 h 1433"/>
                <a:gd name="T66" fmla="*/ 0 w 492"/>
                <a:gd name="T67" fmla="*/ 0 h 1433"/>
                <a:gd name="T68" fmla="*/ 0 w 492"/>
                <a:gd name="T69" fmla="*/ 0 h 1433"/>
                <a:gd name="T70" fmla="*/ 0 w 492"/>
                <a:gd name="T71" fmla="*/ 0 h 1433"/>
                <a:gd name="T72" fmla="*/ 0 w 492"/>
                <a:gd name="T73" fmla="*/ 0 h 1433"/>
                <a:gd name="T74" fmla="*/ 0 w 492"/>
                <a:gd name="T75" fmla="*/ 0 h 1433"/>
                <a:gd name="T76" fmla="*/ 0 w 492"/>
                <a:gd name="T77" fmla="*/ 0 h 1433"/>
                <a:gd name="T78" fmla="*/ 0 w 492"/>
                <a:gd name="T79" fmla="*/ 0 h 1433"/>
                <a:gd name="T80" fmla="*/ 0 w 492"/>
                <a:gd name="T81" fmla="*/ 0 h 1433"/>
                <a:gd name="T82" fmla="*/ 0 w 492"/>
                <a:gd name="T83" fmla="*/ 0 h 1433"/>
                <a:gd name="T84" fmla="*/ 0 w 492"/>
                <a:gd name="T85" fmla="*/ 0 h 1433"/>
                <a:gd name="T86" fmla="*/ 0 w 492"/>
                <a:gd name="T87" fmla="*/ 0 h 1433"/>
                <a:gd name="T88" fmla="*/ 0 w 492"/>
                <a:gd name="T89" fmla="*/ 0 h 1433"/>
                <a:gd name="T90" fmla="*/ 0 w 492"/>
                <a:gd name="T91" fmla="*/ 0 h 1433"/>
                <a:gd name="T92" fmla="*/ 0 w 492"/>
                <a:gd name="T93" fmla="*/ 0 h 1433"/>
                <a:gd name="T94" fmla="*/ 0 w 492"/>
                <a:gd name="T95" fmla="*/ 0 h 1433"/>
                <a:gd name="T96" fmla="*/ 0 w 492"/>
                <a:gd name="T97" fmla="*/ 0 h 1433"/>
                <a:gd name="T98" fmla="*/ 0 w 492"/>
                <a:gd name="T99" fmla="*/ 0 h 1433"/>
                <a:gd name="T100" fmla="*/ 0 w 492"/>
                <a:gd name="T101" fmla="*/ 0 h 1433"/>
                <a:gd name="T102" fmla="*/ 0 w 492"/>
                <a:gd name="T103" fmla="*/ 0 h 1433"/>
                <a:gd name="T104" fmla="*/ 0 w 492"/>
                <a:gd name="T105" fmla="*/ 0 h 1433"/>
                <a:gd name="T106" fmla="*/ 0 w 492"/>
                <a:gd name="T107" fmla="*/ 0 h 14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2"/>
                <a:gd name="T163" fmla="*/ 0 h 1433"/>
                <a:gd name="T164" fmla="*/ 492 w 492"/>
                <a:gd name="T165" fmla="*/ 1433 h 14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2" h="1433">
                  <a:moveTo>
                    <a:pt x="161" y="806"/>
                  </a:moveTo>
                  <a:lnTo>
                    <a:pt x="168" y="744"/>
                  </a:lnTo>
                  <a:lnTo>
                    <a:pt x="171" y="689"/>
                  </a:lnTo>
                  <a:lnTo>
                    <a:pt x="169" y="638"/>
                  </a:lnTo>
                  <a:lnTo>
                    <a:pt x="166" y="594"/>
                  </a:lnTo>
                  <a:lnTo>
                    <a:pt x="159" y="556"/>
                  </a:lnTo>
                  <a:lnTo>
                    <a:pt x="152" y="524"/>
                  </a:lnTo>
                  <a:lnTo>
                    <a:pt x="144" y="498"/>
                  </a:lnTo>
                  <a:lnTo>
                    <a:pt x="136" y="477"/>
                  </a:lnTo>
                  <a:lnTo>
                    <a:pt x="129" y="460"/>
                  </a:lnTo>
                  <a:lnTo>
                    <a:pt x="121" y="442"/>
                  </a:lnTo>
                  <a:lnTo>
                    <a:pt x="114" y="427"/>
                  </a:lnTo>
                  <a:lnTo>
                    <a:pt x="108" y="414"/>
                  </a:lnTo>
                  <a:lnTo>
                    <a:pt x="104" y="402"/>
                  </a:lnTo>
                  <a:lnTo>
                    <a:pt x="99" y="394"/>
                  </a:lnTo>
                  <a:lnTo>
                    <a:pt x="97" y="388"/>
                  </a:lnTo>
                  <a:lnTo>
                    <a:pt x="96" y="386"/>
                  </a:lnTo>
                  <a:lnTo>
                    <a:pt x="95" y="382"/>
                  </a:lnTo>
                  <a:lnTo>
                    <a:pt x="90" y="374"/>
                  </a:lnTo>
                  <a:lnTo>
                    <a:pt x="83" y="362"/>
                  </a:lnTo>
                  <a:lnTo>
                    <a:pt x="74" y="346"/>
                  </a:lnTo>
                  <a:lnTo>
                    <a:pt x="63" y="327"/>
                  </a:lnTo>
                  <a:lnTo>
                    <a:pt x="53" y="306"/>
                  </a:lnTo>
                  <a:lnTo>
                    <a:pt x="42" y="286"/>
                  </a:lnTo>
                  <a:lnTo>
                    <a:pt x="30" y="265"/>
                  </a:lnTo>
                  <a:lnTo>
                    <a:pt x="28" y="259"/>
                  </a:lnTo>
                  <a:lnTo>
                    <a:pt x="25" y="255"/>
                  </a:lnTo>
                  <a:lnTo>
                    <a:pt x="22" y="249"/>
                  </a:lnTo>
                  <a:lnTo>
                    <a:pt x="20" y="244"/>
                  </a:lnTo>
                  <a:lnTo>
                    <a:pt x="6" y="206"/>
                  </a:lnTo>
                  <a:lnTo>
                    <a:pt x="0" y="167"/>
                  </a:lnTo>
                  <a:lnTo>
                    <a:pt x="2" y="124"/>
                  </a:lnTo>
                  <a:lnTo>
                    <a:pt x="15" y="75"/>
                  </a:lnTo>
                  <a:lnTo>
                    <a:pt x="24" y="50"/>
                  </a:lnTo>
                  <a:lnTo>
                    <a:pt x="35" y="28"/>
                  </a:lnTo>
                  <a:lnTo>
                    <a:pt x="46" y="12"/>
                  </a:lnTo>
                  <a:lnTo>
                    <a:pt x="59" y="2"/>
                  </a:lnTo>
                  <a:lnTo>
                    <a:pt x="73" y="0"/>
                  </a:lnTo>
                  <a:lnTo>
                    <a:pt x="89" y="6"/>
                  </a:lnTo>
                  <a:lnTo>
                    <a:pt x="106" y="20"/>
                  </a:lnTo>
                  <a:lnTo>
                    <a:pt x="126" y="45"/>
                  </a:lnTo>
                  <a:lnTo>
                    <a:pt x="129" y="50"/>
                  </a:lnTo>
                  <a:lnTo>
                    <a:pt x="133" y="54"/>
                  </a:lnTo>
                  <a:lnTo>
                    <a:pt x="135" y="60"/>
                  </a:lnTo>
                  <a:lnTo>
                    <a:pt x="138" y="66"/>
                  </a:lnTo>
                  <a:lnTo>
                    <a:pt x="157" y="104"/>
                  </a:lnTo>
                  <a:lnTo>
                    <a:pt x="174" y="146"/>
                  </a:lnTo>
                  <a:lnTo>
                    <a:pt x="189" y="195"/>
                  </a:lnTo>
                  <a:lnTo>
                    <a:pt x="204" y="245"/>
                  </a:lnTo>
                  <a:lnTo>
                    <a:pt x="218" y="297"/>
                  </a:lnTo>
                  <a:lnTo>
                    <a:pt x="232" y="349"/>
                  </a:lnTo>
                  <a:lnTo>
                    <a:pt x="244" y="399"/>
                  </a:lnTo>
                  <a:lnTo>
                    <a:pt x="257" y="446"/>
                  </a:lnTo>
                  <a:lnTo>
                    <a:pt x="262" y="458"/>
                  </a:lnTo>
                  <a:lnTo>
                    <a:pt x="265" y="470"/>
                  </a:lnTo>
                  <a:lnTo>
                    <a:pt x="270" y="483"/>
                  </a:lnTo>
                  <a:lnTo>
                    <a:pt x="274" y="495"/>
                  </a:lnTo>
                  <a:lnTo>
                    <a:pt x="283" y="517"/>
                  </a:lnTo>
                  <a:lnTo>
                    <a:pt x="294" y="540"/>
                  </a:lnTo>
                  <a:lnTo>
                    <a:pt x="306" y="563"/>
                  </a:lnTo>
                  <a:lnTo>
                    <a:pt x="319" y="587"/>
                  </a:lnTo>
                  <a:lnTo>
                    <a:pt x="333" y="612"/>
                  </a:lnTo>
                  <a:lnTo>
                    <a:pt x="348" y="637"/>
                  </a:lnTo>
                  <a:lnTo>
                    <a:pt x="363" y="663"/>
                  </a:lnTo>
                  <a:lnTo>
                    <a:pt x="378" y="690"/>
                  </a:lnTo>
                  <a:lnTo>
                    <a:pt x="392" y="716"/>
                  </a:lnTo>
                  <a:lnTo>
                    <a:pt x="407" y="744"/>
                  </a:lnTo>
                  <a:lnTo>
                    <a:pt x="419" y="772"/>
                  </a:lnTo>
                  <a:lnTo>
                    <a:pt x="432" y="801"/>
                  </a:lnTo>
                  <a:lnTo>
                    <a:pt x="443" y="829"/>
                  </a:lnTo>
                  <a:lnTo>
                    <a:pt x="453" y="858"/>
                  </a:lnTo>
                  <a:lnTo>
                    <a:pt x="460" y="888"/>
                  </a:lnTo>
                  <a:lnTo>
                    <a:pt x="465" y="918"/>
                  </a:lnTo>
                  <a:lnTo>
                    <a:pt x="466" y="921"/>
                  </a:lnTo>
                  <a:lnTo>
                    <a:pt x="466" y="925"/>
                  </a:lnTo>
                  <a:lnTo>
                    <a:pt x="468" y="928"/>
                  </a:lnTo>
                  <a:lnTo>
                    <a:pt x="468" y="932"/>
                  </a:lnTo>
                  <a:lnTo>
                    <a:pt x="477" y="989"/>
                  </a:lnTo>
                  <a:lnTo>
                    <a:pt x="484" y="1038"/>
                  </a:lnTo>
                  <a:lnTo>
                    <a:pt x="490" y="1080"/>
                  </a:lnTo>
                  <a:lnTo>
                    <a:pt x="492" y="1122"/>
                  </a:lnTo>
                  <a:lnTo>
                    <a:pt x="490" y="1164"/>
                  </a:lnTo>
                  <a:lnTo>
                    <a:pt x="481" y="1213"/>
                  </a:lnTo>
                  <a:lnTo>
                    <a:pt x="468" y="1269"/>
                  </a:lnTo>
                  <a:lnTo>
                    <a:pt x="447" y="1337"/>
                  </a:lnTo>
                  <a:lnTo>
                    <a:pt x="434" y="1372"/>
                  </a:lnTo>
                  <a:lnTo>
                    <a:pt x="423" y="1397"/>
                  </a:lnTo>
                  <a:lnTo>
                    <a:pt x="410" y="1416"/>
                  </a:lnTo>
                  <a:lnTo>
                    <a:pt x="397" y="1427"/>
                  </a:lnTo>
                  <a:lnTo>
                    <a:pt x="386" y="1433"/>
                  </a:lnTo>
                  <a:lnTo>
                    <a:pt x="374" y="1433"/>
                  </a:lnTo>
                  <a:lnTo>
                    <a:pt x="363" y="1428"/>
                  </a:lnTo>
                  <a:lnTo>
                    <a:pt x="350" y="1419"/>
                  </a:lnTo>
                  <a:lnTo>
                    <a:pt x="339" y="1406"/>
                  </a:lnTo>
                  <a:lnTo>
                    <a:pt x="327" y="1391"/>
                  </a:lnTo>
                  <a:lnTo>
                    <a:pt x="316" y="1374"/>
                  </a:lnTo>
                  <a:lnTo>
                    <a:pt x="304" y="1354"/>
                  </a:lnTo>
                  <a:lnTo>
                    <a:pt x="293" y="1335"/>
                  </a:lnTo>
                  <a:lnTo>
                    <a:pt x="281" y="1315"/>
                  </a:lnTo>
                  <a:lnTo>
                    <a:pt x="268" y="1296"/>
                  </a:lnTo>
                  <a:lnTo>
                    <a:pt x="257" y="1277"/>
                  </a:lnTo>
                  <a:lnTo>
                    <a:pt x="234" y="1237"/>
                  </a:lnTo>
                  <a:lnTo>
                    <a:pt x="212" y="1189"/>
                  </a:lnTo>
                  <a:lnTo>
                    <a:pt x="192" y="1132"/>
                  </a:lnTo>
                  <a:lnTo>
                    <a:pt x="176" y="1071"/>
                  </a:lnTo>
                  <a:lnTo>
                    <a:pt x="164" y="1007"/>
                  </a:lnTo>
                  <a:lnTo>
                    <a:pt x="157" y="940"/>
                  </a:lnTo>
                  <a:lnTo>
                    <a:pt x="156" y="873"/>
                  </a:lnTo>
                  <a:lnTo>
                    <a:pt x="161" y="806"/>
                  </a:lnTo>
                  <a:close/>
                </a:path>
              </a:pathLst>
            </a:custGeom>
            <a:solidFill>
              <a:srgbClr val="EAB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83" name="Freeform 25"/>
            <p:cNvSpPr>
              <a:spLocks/>
            </p:cNvSpPr>
            <p:nvPr/>
          </p:nvSpPr>
          <p:spPr bwMode="auto">
            <a:xfrm>
              <a:off x="5209" y="3177"/>
              <a:ext cx="237" cy="708"/>
            </a:xfrm>
            <a:custGeom>
              <a:avLst/>
              <a:gdLst>
                <a:gd name="T0" fmla="*/ 0 w 476"/>
                <a:gd name="T1" fmla="*/ 1 h 1414"/>
                <a:gd name="T2" fmla="*/ 0 w 476"/>
                <a:gd name="T3" fmla="*/ 1 h 1414"/>
                <a:gd name="T4" fmla="*/ 0 w 476"/>
                <a:gd name="T5" fmla="*/ 1 h 1414"/>
                <a:gd name="T6" fmla="*/ 0 w 476"/>
                <a:gd name="T7" fmla="*/ 1 h 1414"/>
                <a:gd name="T8" fmla="*/ 0 w 476"/>
                <a:gd name="T9" fmla="*/ 1 h 1414"/>
                <a:gd name="T10" fmla="*/ 0 w 476"/>
                <a:gd name="T11" fmla="*/ 1 h 1414"/>
                <a:gd name="T12" fmla="*/ 0 w 476"/>
                <a:gd name="T13" fmla="*/ 1 h 1414"/>
                <a:gd name="T14" fmla="*/ 0 w 476"/>
                <a:gd name="T15" fmla="*/ 1 h 1414"/>
                <a:gd name="T16" fmla="*/ 0 w 476"/>
                <a:gd name="T17" fmla="*/ 1 h 1414"/>
                <a:gd name="T18" fmla="*/ 0 w 476"/>
                <a:gd name="T19" fmla="*/ 1 h 1414"/>
                <a:gd name="T20" fmla="*/ 0 w 476"/>
                <a:gd name="T21" fmla="*/ 1 h 1414"/>
                <a:gd name="T22" fmla="*/ 0 w 476"/>
                <a:gd name="T23" fmla="*/ 1 h 1414"/>
                <a:gd name="T24" fmla="*/ 0 w 476"/>
                <a:gd name="T25" fmla="*/ 1 h 1414"/>
                <a:gd name="T26" fmla="*/ 0 w 476"/>
                <a:gd name="T27" fmla="*/ 1 h 1414"/>
                <a:gd name="T28" fmla="*/ 0 w 476"/>
                <a:gd name="T29" fmla="*/ 1 h 1414"/>
                <a:gd name="T30" fmla="*/ 0 w 476"/>
                <a:gd name="T31" fmla="*/ 1 h 1414"/>
                <a:gd name="T32" fmla="*/ 0 w 476"/>
                <a:gd name="T33" fmla="*/ 1 h 1414"/>
                <a:gd name="T34" fmla="*/ 0 w 476"/>
                <a:gd name="T35" fmla="*/ 1 h 1414"/>
                <a:gd name="T36" fmla="*/ 0 w 476"/>
                <a:gd name="T37" fmla="*/ 0 h 1414"/>
                <a:gd name="T38" fmla="*/ 0 w 476"/>
                <a:gd name="T39" fmla="*/ 1 h 1414"/>
                <a:gd name="T40" fmla="*/ 0 w 476"/>
                <a:gd name="T41" fmla="*/ 1 h 1414"/>
                <a:gd name="T42" fmla="*/ 0 w 476"/>
                <a:gd name="T43" fmla="*/ 1 h 1414"/>
                <a:gd name="T44" fmla="*/ 0 w 476"/>
                <a:gd name="T45" fmla="*/ 1 h 1414"/>
                <a:gd name="T46" fmla="*/ 0 w 476"/>
                <a:gd name="T47" fmla="*/ 1 h 1414"/>
                <a:gd name="T48" fmla="*/ 0 w 476"/>
                <a:gd name="T49" fmla="*/ 1 h 1414"/>
                <a:gd name="T50" fmla="*/ 0 w 476"/>
                <a:gd name="T51" fmla="*/ 1 h 1414"/>
                <a:gd name="T52" fmla="*/ 0 w 476"/>
                <a:gd name="T53" fmla="*/ 1 h 1414"/>
                <a:gd name="T54" fmla="*/ 0 w 476"/>
                <a:gd name="T55" fmla="*/ 1 h 1414"/>
                <a:gd name="T56" fmla="*/ 0 w 476"/>
                <a:gd name="T57" fmla="*/ 1 h 1414"/>
                <a:gd name="T58" fmla="*/ 0 w 476"/>
                <a:gd name="T59" fmla="*/ 1 h 1414"/>
                <a:gd name="T60" fmla="*/ 0 w 476"/>
                <a:gd name="T61" fmla="*/ 1 h 1414"/>
                <a:gd name="T62" fmla="*/ 0 w 476"/>
                <a:gd name="T63" fmla="*/ 1 h 1414"/>
                <a:gd name="T64" fmla="*/ 0 w 476"/>
                <a:gd name="T65" fmla="*/ 1 h 1414"/>
                <a:gd name="T66" fmla="*/ 0 w 476"/>
                <a:gd name="T67" fmla="*/ 1 h 1414"/>
                <a:gd name="T68" fmla="*/ 0 w 476"/>
                <a:gd name="T69" fmla="*/ 1 h 1414"/>
                <a:gd name="T70" fmla="*/ 0 w 476"/>
                <a:gd name="T71" fmla="*/ 1 h 1414"/>
                <a:gd name="T72" fmla="*/ 0 w 476"/>
                <a:gd name="T73" fmla="*/ 1 h 1414"/>
                <a:gd name="T74" fmla="*/ 0 w 476"/>
                <a:gd name="T75" fmla="*/ 1 h 1414"/>
                <a:gd name="T76" fmla="*/ 0 w 476"/>
                <a:gd name="T77" fmla="*/ 1 h 1414"/>
                <a:gd name="T78" fmla="*/ 0 w 476"/>
                <a:gd name="T79" fmla="*/ 1 h 1414"/>
                <a:gd name="T80" fmla="*/ 0 w 476"/>
                <a:gd name="T81" fmla="*/ 1 h 1414"/>
                <a:gd name="T82" fmla="*/ 0 w 476"/>
                <a:gd name="T83" fmla="*/ 1 h 1414"/>
                <a:gd name="T84" fmla="*/ 0 w 476"/>
                <a:gd name="T85" fmla="*/ 1 h 1414"/>
                <a:gd name="T86" fmla="*/ 0 w 476"/>
                <a:gd name="T87" fmla="*/ 1 h 1414"/>
                <a:gd name="T88" fmla="*/ 0 w 476"/>
                <a:gd name="T89" fmla="*/ 1 h 1414"/>
                <a:gd name="T90" fmla="*/ 0 w 476"/>
                <a:gd name="T91" fmla="*/ 1 h 1414"/>
                <a:gd name="T92" fmla="*/ 0 w 476"/>
                <a:gd name="T93" fmla="*/ 1 h 1414"/>
                <a:gd name="T94" fmla="*/ 0 w 476"/>
                <a:gd name="T95" fmla="*/ 1 h 1414"/>
                <a:gd name="T96" fmla="*/ 0 w 476"/>
                <a:gd name="T97" fmla="*/ 1 h 1414"/>
                <a:gd name="T98" fmla="*/ 0 w 476"/>
                <a:gd name="T99" fmla="*/ 1 h 1414"/>
                <a:gd name="T100" fmla="*/ 0 w 476"/>
                <a:gd name="T101" fmla="*/ 1 h 1414"/>
                <a:gd name="T102" fmla="*/ 0 w 476"/>
                <a:gd name="T103" fmla="*/ 1 h 1414"/>
                <a:gd name="T104" fmla="*/ 0 w 476"/>
                <a:gd name="T105" fmla="*/ 1 h 1414"/>
                <a:gd name="T106" fmla="*/ 0 w 476"/>
                <a:gd name="T107" fmla="*/ 1 h 14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6"/>
                <a:gd name="T163" fmla="*/ 0 h 1414"/>
                <a:gd name="T164" fmla="*/ 476 w 476"/>
                <a:gd name="T165" fmla="*/ 1414 h 14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6" h="1414">
                  <a:moveTo>
                    <a:pt x="159" y="792"/>
                  </a:moveTo>
                  <a:lnTo>
                    <a:pt x="165" y="731"/>
                  </a:lnTo>
                  <a:lnTo>
                    <a:pt x="167" y="676"/>
                  </a:lnTo>
                  <a:lnTo>
                    <a:pt x="165" y="626"/>
                  </a:lnTo>
                  <a:lnTo>
                    <a:pt x="161" y="583"/>
                  </a:lnTo>
                  <a:lnTo>
                    <a:pt x="154" y="546"/>
                  </a:lnTo>
                  <a:lnTo>
                    <a:pt x="148" y="513"/>
                  </a:lnTo>
                  <a:lnTo>
                    <a:pt x="139" y="488"/>
                  </a:lnTo>
                  <a:lnTo>
                    <a:pt x="131" y="467"/>
                  </a:lnTo>
                  <a:lnTo>
                    <a:pt x="125" y="450"/>
                  </a:lnTo>
                  <a:lnTo>
                    <a:pt x="118" y="434"/>
                  </a:lnTo>
                  <a:lnTo>
                    <a:pt x="111" y="418"/>
                  </a:lnTo>
                  <a:lnTo>
                    <a:pt x="105" y="405"/>
                  </a:lnTo>
                  <a:lnTo>
                    <a:pt x="100" y="394"/>
                  </a:lnTo>
                  <a:lnTo>
                    <a:pt x="97" y="384"/>
                  </a:lnTo>
                  <a:lnTo>
                    <a:pt x="95" y="380"/>
                  </a:lnTo>
                  <a:lnTo>
                    <a:pt x="93" y="378"/>
                  </a:lnTo>
                  <a:lnTo>
                    <a:pt x="92" y="374"/>
                  </a:lnTo>
                  <a:lnTo>
                    <a:pt x="88" y="366"/>
                  </a:lnTo>
                  <a:lnTo>
                    <a:pt x="82" y="353"/>
                  </a:lnTo>
                  <a:lnTo>
                    <a:pt x="74" y="337"/>
                  </a:lnTo>
                  <a:lnTo>
                    <a:pt x="63" y="318"/>
                  </a:lnTo>
                  <a:lnTo>
                    <a:pt x="53" y="298"/>
                  </a:lnTo>
                  <a:lnTo>
                    <a:pt x="43" y="277"/>
                  </a:lnTo>
                  <a:lnTo>
                    <a:pt x="32" y="257"/>
                  </a:lnTo>
                  <a:lnTo>
                    <a:pt x="29" y="251"/>
                  </a:lnTo>
                  <a:lnTo>
                    <a:pt x="27" y="246"/>
                  </a:lnTo>
                  <a:lnTo>
                    <a:pt x="24" y="240"/>
                  </a:lnTo>
                  <a:lnTo>
                    <a:pt x="22" y="236"/>
                  </a:lnTo>
                  <a:lnTo>
                    <a:pt x="7" y="198"/>
                  </a:lnTo>
                  <a:lnTo>
                    <a:pt x="0" y="160"/>
                  </a:lnTo>
                  <a:lnTo>
                    <a:pt x="1" y="117"/>
                  </a:lnTo>
                  <a:lnTo>
                    <a:pt x="13" y="69"/>
                  </a:lnTo>
                  <a:lnTo>
                    <a:pt x="21" y="44"/>
                  </a:lnTo>
                  <a:lnTo>
                    <a:pt x="31" y="24"/>
                  </a:lnTo>
                  <a:lnTo>
                    <a:pt x="43" y="9"/>
                  </a:lnTo>
                  <a:lnTo>
                    <a:pt x="55" y="1"/>
                  </a:lnTo>
                  <a:lnTo>
                    <a:pt x="69" y="0"/>
                  </a:lnTo>
                  <a:lnTo>
                    <a:pt x="84" y="7"/>
                  </a:lnTo>
                  <a:lnTo>
                    <a:pt x="101" y="23"/>
                  </a:lnTo>
                  <a:lnTo>
                    <a:pt x="121" y="49"/>
                  </a:lnTo>
                  <a:lnTo>
                    <a:pt x="123" y="54"/>
                  </a:lnTo>
                  <a:lnTo>
                    <a:pt x="127" y="58"/>
                  </a:lnTo>
                  <a:lnTo>
                    <a:pt x="130" y="64"/>
                  </a:lnTo>
                  <a:lnTo>
                    <a:pt x="133" y="69"/>
                  </a:lnTo>
                  <a:lnTo>
                    <a:pt x="151" y="107"/>
                  </a:lnTo>
                  <a:lnTo>
                    <a:pt x="167" y="151"/>
                  </a:lnTo>
                  <a:lnTo>
                    <a:pt x="182" y="198"/>
                  </a:lnTo>
                  <a:lnTo>
                    <a:pt x="196" y="247"/>
                  </a:lnTo>
                  <a:lnTo>
                    <a:pt x="210" y="298"/>
                  </a:lnTo>
                  <a:lnTo>
                    <a:pt x="221" y="349"/>
                  </a:lnTo>
                  <a:lnTo>
                    <a:pt x="234" y="397"/>
                  </a:lnTo>
                  <a:lnTo>
                    <a:pt x="247" y="442"/>
                  </a:lnTo>
                  <a:lnTo>
                    <a:pt x="250" y="455"/>
                  </a:lnTo>
                  <a:lnTo>
                    <a:pt x="255" y="467"/>
                  </a:lnTo>
                  <a:lnTo>
                    <a:pt x="258" y="479"/>
                  </a:lnTo>
                  <a:lnTo>
                    <a:pt x="263" y="490"/>
                  </a:lnTo>
                  <a:lnTo>
                    <a:pt x="272" y="512"/>
                  </a:lnTo>
                  <a:lnTo>
                    <a:pt x="282" y="534"/>
                  </a:lnTo>
                  <a:lnTo>
                    <a:pt x="295" y="558"/>
                  </a:lnTo>
                  <a:lnTo>
                    <a:pt x="308" y="581"/>
                  </a:lnTo>
                  <a:lnTo>
                    <a:pt x="321" y="606"/>
                  </a:lnTo>
                  <a:lnTo>
                    <a:pt x="335" y="631"/>
                  </a:lnTo>
                  <a:lnTo>
                    <a:pt x="350" y="656"/>
                  </a:lnTo>
                  <a:lnTo>
                    <a:pt x="365" y="683"/>
                  </a:lnTo>
                  <a:lnTo>
                    <a:pt x="379" y="709"/>
                  </a:lnTo>
                  <a:lnTo>
                    <a:pt x="393" y="737"/>
                  </a:lnTo>
                  <a:lnTo>
                    <a:pt x="407" y="764"/>
                  </a:lnTo>
                  <a:lnTo>
                    <a:pt x="418" y="792"/>
                  </a:lnTo>
                  <a:lnTo>
                    <a:pt x="429" y="821"/>
                  </a:lnTo>
                  <a:lnTo>
                    <a:pt x="439" y="849"/>
                  </a:lnTo>
                  <a:lnTo>
                    <a:pt x="446" y="878"/>
                  </a:lnTo>
                  <a:lnTo>
                    <a:pt x="452" y="907"/>
                  </a:lnTo>
                  <a:lnTo>
                    <a:pt x="453" y="910"/>
                  </a:lnTo>
                  <a:lnTo>
                    <a:pt x="453" y="913"/>
                  </a:lnTo>
                  <a:lnTo>
                    <a:pt x="454" y="917"/>
                  </a:lnTo>
                  <a:lnTo>
                    <a:pt x="454" y="920"/>
                  </a:lnTo>
                  <a:lnTo>
                    <a:pt x="463" y="976"/>
                  </a:lnTo>
                  <a:lnTo>
                    <a:pt x="470" y="1025"/>
                  </a:lnTo>
                  <a:lnTo>
                    <a:pt x="475" y="1067"/>
                  </a:lnTo>
                  <a:lnTo>
                    <a:pt x="476" y="1108"/>
                  </a:lnTo>
                  <a:lnTo>
                    <a:pt x="473" y="1150"/>
                  </a:lnTo>
                  <a:lnTo>
                    <a:pt x="467" y="1196"/>
                  </a:lnTo>
                  <a:lnTo>
                    <a:pt x="454" y="1253"/>
                  </a:lnTo>
                  <a:lnTo>
                    <a:pt x="434" y="1320"/>
                  </a:lnTo>
                  <a:lnTo>
                    <a:pt x="423" y="1353"/>
                  </a:lnTo>
                  <a:lnTo>
                    <a:pt x="411" y="1378"/>
                  </a:lnTo>
                  <a:lnTo>
                    <a:pt x="400" y="1397"/>
                  </a:lnTo>
                  <a:lnTo>
                    <a:pt x="388" y="1408"/>
                  </a:lnTo>
                  <a:lnTo>
                    <a:pt x="377" y="1414"/>
                  </a:lnTo>
                  <a:lnTo>
                    <a:pt x="365" y="1414"/>
                  </a:lnTo>
                  <a:lnTo>
                    <a:pt x="354" y="1409"/>
                  </a:lnTo>
                  <a:lnTo>
                    <a:pt x="342" y="1400"/>
                  </a:lnTo>
                  <a:lnTo>
                    <a:pt x="331" y="1388"/>
                  </a:lnTo>
                  <a:lnTo>
                    <a:pt x="319" y="1373"/>
                  </a:lnTo>
                  <a:lnTo>
                    <a:pt x="306" y="1355"/>
                  </a:lnTo>
                  <a:lnTo>
                    <a:pt x="295" y="1337"/>
                  </a:lnTo>
                  <a:lnTo>
                    <a:pt x="285" y="1317"/>
                  </a:lnTo>
                  <a:lnTo>
                    <a:pt x="273" y="1298"/>
                  </a:lnTo>
                  <a:lnTo>
                    <a:pt x="262" y="1278"/>
                  </a:lnTo>
                  <a:lnTo>
                    <a:pt x="250" y="1260"/>
                  </a:lnTo>
                  <a:lnTo>
                    <a:pt x="228" y="1219"/>
                  </a:lnTo>
                  <a:lnTo>
                    <a:pt x="207" y="1171"/>
                  </a:lnTo>
                  <a:lnTo>
                    <a:pt x="189" y="1116"/>
                  </a:lnTo>
                  <a:lnTo>
                    <a:pt x="174" y="1055"/>
                  </a:lnTo>
                  <a:lnTo>
                    <a:pt x="163" y="991"/>
                  </a:lnTo>
                  <a:lnTo>
                    <a:pt x="156" y="925"/>
                  </a:lnTo>
                  <a:lnTo>
                    <a:pt x="154" y="858"/>
                  </a:lnTo>
                  <a:lnTo>
                    <a:pt x="159" y="792"/>
                  </a:lnTo>
                  <a:close/>
                </a:path>
              </a:pathLst>
            </a:custGeom>
            <a:solidFill>
              <a:srgbClr val="E8A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84" name="Freeform 26"/>
            <p:cNvSpPr>
              <a:spLocks/>
            </p:cNvSpPr>
            <p:nvPr/>
          </p:nvSpPr>
          <p:spPr bwMode="auto">
            <a:xfrm>
              <a:off x="5213" y="3184"/>
              <a:ext cx="230" cy="698"/>
            </a:xfrm>
            <a:custGeom>
              <a:avLst/>
              <a:gdLst>
                <a:gd name="T0" fmla="*/ 0 w 461"/>
                <a:gd name="T1" fmla="*/ 1 h 1396"/>
                <a:gd name="T2" fmla="*/ 0 w 461"/>
                <a:gd name="T3" fmla="*/ 1 h 1396"/>
                <a:gd name="T4" fmla="*/ 0 w 461"/>
                <a:gd name="T5" fmla="*/ 1 h 1396"/>
                <a:gd name="T6" fmla="*/ 0 w 461"/>
                <a:gd name="T7" fmla="*/ 1 h 1396"/>
                <a:gd name="T8" fmla="*/ 0 w 461"/>
                <a:gd name="T9" fmla="*/ 1 h 1396"/>
                <a:gd name="T10" fmla="*/ 0 w 461"/>
                <a:gd name="T11" fmla="*/ 1 h 1396"/>
                <a:gd name="T12" fmla="*/ 0 w 461"/>
                <a:gd name="T13" fmla="*/ 1 h 1396"/>
                <a:gd name="T14" fmla="*/ 0 w 461"/>
                <a:gd name="T15" fmla="*/ 1 h 1396"/>
                <a:gd name="T16" fmla="*/ 0 w 461"/>
                <a:gd name="T17" fmla="*/ 1 h 1396"/>
                <a:gd name="T18" fmla="*/ 0 w 461"/>
                <a:gd name="T19" fmla="*/ 1 h 1396"/>
                <a:gd name="T20" fmla="*/ 0 w 461"/>
                <a:gd name="T21" fmla="*/ 1 h 1396"/>
                <a:gd name="T22" fmla="*/ 0 w 461"/>
                <a:gd name="T23" fmla="*/ 1 h 1396"/>
                <a:gd name="T24" fmla="*/ 0 w 461"/>
                <a:gd name="T25" fmla="*/ 1 h 1396"/>
                <a:gd name="T26" fmla="*/ 0 w 461"/>
                <a:gd name="T27" fmla="*/ 1 h 1396"/>
                <a:gd name="T28" fmla="*/ 0 w 461"/>
                <a:gd name="T29" fmla="*/ 1 h 1396"/>
                <a:gd name="T30" fmla="*/ 0 w 461"/>
                <a:gd name="T31" fmla="*/ 1 h 1396"/>
                <a:gd name="T32" fmla="*/ 0 w 461"/>
                <a:gd name="T33" fmla="*/ 1 h 1396"/>
                <a:gd name="T34" fmla="*/ 0 w 461"/>
                <a:gd name="T35" fmla="*/ 1 h 1396"/>
                <a:gd name="T36" fmla="*/ 0 w 461"/>
                <a:gd name="T37" fmla="*/ 0 h 1396"/>
                <a:gd name="T38" fmla="*/ 0 w 461"/>
                <a:gd name="T39" fmla="*/ 1 h 1396"/>
                <a:gd name="T40" fmla="*/ 0 w 461"/>
                <a:gd name="T41" fmla="*/ 1 h 1396"/>
                <a:gd name="T42" fmla="*/ 0 w 461"/>
                <a:gd name="T43" fmla="*/ 1 h 1396"/>
                <a:gd name="T44" fmla="*/ 0 w 461"/>
                <a:gd name="T45" fmla="*/ 1 h 1396"/>
                <a:gd name="T46" fmla="*/ 0 w 461"/>
                <a:gd name="T47" fmla="*/ 1 h 1396"/>
                <a:gd name="T48" fmla="*/ 0 w 461"/>
                <a:gd name="T49" fmla="*/ 1 h 1396"/>
                <a:gd name="T50" fmla="*/ 0 w 461"/>
                <a:gd name="T51" fmla="*/ 1 h 1396"/>
                <a:gd name="T52" fmla="*/ 0 w 461"/>
                <a:gd name="T53" fmla="*/ 1 h 1396"/>
                <a:gd name="T54" fmla="*/ 0 w 461"/>
                <a:gd name="T55" fmla="*/ 1 h 1396"/>
                <a:gd name="T56" fmla="*/ 0 w 461"/>
                <a:gd name="T57" fmla="*/ 1 h 1396"/>
                <a:gd name="T58" fmla="*/ 0 w 461"/>
                <a:gd name="T59" fmla="*/ 1 h 1396"/>
                <a:gd name="T60" fmla="*/ 0 w 461"/>
                <a:gd name="T61" fmla="*/ 1 h 1396"/>
                <a:gd name="T62" fmla="*/ 0 w 461"/>
                <a:gd name="T63" fmla="*/ 1 h 1396"/>
                <a:gd name="T64" fmla="*/ 0 w 461"/>
                <a:gd name="T65" fmla="*/ 1 h 1396"/>
                <a:gd name="T66" fmla="*/ 0 w 461"/>
                <a:gd name="T67" fmla="*/ 1 h 1396"/>
                <a:gd name="T68" fmla="*/ 0 w 461"/>
                <a:gd name="T69" fmla="*/ 1 h 1396"/>
                <a:gd name="T70" fmla="*/ 0 w 461"/>
                <a:gd name="T71" fmla="*/ 1 h 1396"/>
                <a:gd name="T72" fmla="*/ 0 w 461"/>
                <a:gd name="T73" fmla="*/ 1 h 1396"/>
                <a:gd name="T74" fmla="*/ 0 w 461"/>
                <a:gd name="T75" fmla="*/ 1 h 1396"/>
                <a:gd name="T76" fmla="*/ 0 w 461"/>
                <a:gd name="T77" fmla="*/ 1 h 1396"/>
                <a:gd name="T78" fmla="*/ 0 w 461"/>
                <a:gd name="T79" fmla="*/ 1 h 1396"/>
                <a:gd name="T80" fmla="*/ 0 w 461"/>
                <a:gd name="T81" fmla="*/ 1 h 1396"/>
                <a:gd name="T82" fmla="*/ 0 w 461"/>
                <a:gd name="T83" fmla="*/ 1 h 1396"/>
                <a:gd name="T84" fmla="*/ 0 w 461"/>
                <a:gd name="T85" fmla="*/ 1 h 1396"/>
                <a:gd name="T86" fmla="*/ 0 w 461"/>
                <a:gd name="T87" fmla="*/ 1 h 1396"/>
                <a:gd name="T88" fmla="*/ 0 w 461"/>
                <a:gd name="T89" fmla="*/ 1 h 1396"/>
                <a:gd name="T90" fmla="*/ 0 w 461"/>
                <a:gd name="T91" fmla="*/ 1 h 1396"/>
                <a:gd name="T92" fmla="*/ 0 w 461"/>
                <a:gd name="T93" fmla="*/ 1 h 1396"/>
                <a:gd name="T94" fmla="*/ 0 w 461"/>
                <a:gd name="T95" fmla="*/ 1 h 1396"/>
                <a:gd name="T96" fmla="*/ 0 w 461"/>
                <a:gd name="T97" fmla="*/ 1 h 1396"/>
                <a:gd name="T98" fmla="*/ 0 w 461"/>
                <a:gd name="T99" fmla="*/ 1 h 13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1"/>
                <a:gd name="T151" fmla="*/ 0 h 1396"/>
                <a:gd name="T152" fmla="*/ 461 w 461"/>
                <a:gd name="T153" fmla="*/ 1396 h 13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1" h="1396">
                  <a:moveTo>
                    <a:pt x="157" y="779"/>
                  </a:moveTo>
                  <a:lnTo>
                    <a:pt x="161" y="719"/>
                  </a:lnTo>
                  <a:lnTo>
                    <a:pt x="163" y="665"/>
                  </a:lnTo>
                  <a:lnTo>
                    <a:pt x="160" y="615"/>
                  </a:lnTo>
                  <a:lnTo>
                    <a:pt x="156" y="573"/>
                  </a:lnTo>
                  <a:lnTo>
                    <a:pt x="149" y="536"/>
                  </a:lnTo>
                  <a:lnTo>
                    <a:pt x="142" y="504"/>
                  </a:lnTo>
                  <a:lnTo>
                    <a:pt x="134" y="478"/>
                  </a:lnTo>
                  <a:lnTo>
                    <a:pt x="127" y="458"/>
                  </a:lnTo>
                  <a:lnTo>
                    <a:pt x="120" y="440"/>
                  </a:lnTo>
                  <a:lnTo>
                    <a:pt x="113" y="424"/>
                  </a:lnTo>
                  <a:lnTo>
                    <a:pt x="107" y="409"/>
                  </a:lnTo>
                  <a:lnTo>
                    <a:pt x="102" y="395"/>
                  </a:lnTo>
                  <a:lnTo>
                    <a:pt x="97" y="385"/>
                  </a:lnTo>
                  <a:lnTo>
                    <a:pt x="93" y="376"/>
                  </a:lnTo>
                  <a:lnTo>
                    <a:pt x="91" y="371"/>
                  </a:lnTo>
                  <a:lnTo>
                    <a:pt x="90" y="369"/>
                  </a:lnTo>
                  <a:lnTo>
                    <a:pt x="89" y="366"/>
                  </a:lnTo>
                  <a:lnTo>
                    <a:pt x="85" y="357"/>
                  </a:lnTo>
                  <a:lnTo>
                    <a:pt x="80" y="345"/>
                  </a:lnTo>
                  <a:lnTo>
                    <a:pt x="72" y="329"/>
                  </a:lnTo>
                  <a:lnTo>
                    <a:pt x="64" y="310"/>
                  </a:lnTo>
                  <a:lnTo>
                    <a:pt x="53" y="291"/>
                  </a:lnTo>
                  <a:lnTo>
                    <a:pt x="44" y="270"/>
                  </a:lnTo>
                  <a:lnTo>
                    <a:pt x="34" y="249"/>
                  </a:lnTo>
                  <a:lnTo>
                    <a:pt x="31" y="243"/>
                  </a:lnTo>
                  <a:lnTo>
                    <a:pt x="29" y="239"/>
                  </a:lnTo>
                  <a:lnTo>
                    <a:pt x="26" y="233"/>
                  </a:lnTo>
                  <a:lnTo>
                    <a:pt x="23" y="228"/>
                  </a:lnTo>
                  <a:lnTo>
                    <a:pt x="8" y="190"/>
                  </a:lnTo>
                  <a:lnTo>
                    <a:pt x="0" y="154"/>
                  </a:lnTo>
                  <a:lnTo>
                    <a:pt x="1" y="112"/>
                  </a:lnTo>
                  <a:lnTo>
                    <a:pt x="11" y="64"/>
                  </a:lnTo>
                  <a:lnTo>
                    <a:pt x="19" y="40"/>
                  </a:lnTo>
                  <a:lnTo>
                    <a:pt x="28" y="20"/>
                  </a:lnTo>
                  <a:lnTo>
                    <a:pt x="39" y="6"/>
                  </a:lnTo>
                  <a:lnTo>
                    <a:pt x="52" y="0"/>
                  </a:lnTo>
                  <a:lnTo>
                    <a:pt x="66" y="0"/>
                  </a:lnTo>
                  <a:lnTo>
                    <a:pt x="81" y="10"/>
                  </a:lnTo>
                  <a:lnTo>
                    <a:pt x="98" y="27"/>
                  </a:lnTo>
                  <a:lnTo>
                    <a:pt x="117" y="55"/>
                  </a:lnTo>
                  <a:lnTo>
                    <a:pt x="119" y="59"/>
                  </a:lnTo>
                  <a:lnTo>
                    <a:pt x="122" y="64"/>
                  </a:lnTo>
                  <a:lnTo>
                    <a:pt x="125" y="70"/>
                  </a:lnTo>
                  <a:lnTo>
                    <a:pt x="127" y="74"/>
                  </a:lnTo>
                  <a:lnTo>
                    <a:pt x="144" y="112"/>
                  </a:lnTo>
                  <a:lnTo>
                    <a:pt x="159" y="155"/>
                  </a:lnTo>
                  <a:lnTo>
                    <a:pt x="174" y="201"/>
                  </a:lnTo>
                  <a:lnTo>
                    <a:pt x="187" y="250"/>
                  </a:lnTo>
                  <a:lnTo>
                    <a:pt x="199" y="300"/>
                  </a:lnTo>
                  <a:lnTo>
                    <a:pt x="212" y="348"/>
                  </a:lnTo>
                  <a:lnTo>
                    <a:pt x="224" y="397"/>
                  </a:lnTo>
                  <a:lnTo>
                    <a:pt x="236" y="440"/>
                  </a:lnTo>
                  <a:lnTo>
                    <a:pt x="240" y="452"/>
                  </a:lnTo>
                  <a:lnTo>
                    <a:pt x="244" y="463"/>
                  </a:lnTo>
                  <a:lnTo>
                    <a:pt x="248" y="476"/>
                  </a:lnTo>
                  <a:lnTo>
                    <a:pt x="252" y="488"/>
                  </a:lnTo>
                  <a:lnTo>
                    <a:pt x="262" y="509"/>
                  </a:lnTo>
                  <a:lnTo>
                    <a:pt x="272" y="531"/>
                  </a:lnTo>
                  <a:lnTo>
                    <a:pt x="284" y="554"/>
                  </a:lnTo>
                  <a:lnTo>
                    <a:pt x="297" y="577"/>
                  </a:lnTo>
                  <a:lnTo>
                    <a:pt x="310" y="602"/>
                  </a:lnTo>
                  <a:lnTo>
                    <a:pt x="324" y="627"/>
                  </a:lnTo>
                  <a:lnTo>
                    <a:pt x="339" y="651"/>
                  </a:lnTo>
                  <a:lnTo>
                    <a:pt x="353" y="678"/>
                  </a:lnTo>
                  <a:lnTo>
                    <a:pt x="366" y="703"/>
                  </a:lnTo>
                  <a:lnTo>
                    <a:pt x="380" y="731"/>
                  </a:lnTo>
                  <a:lnTo>
                    <a:pt x="393" y="757"/>
                  </a:lnTo>
                  <a:lnTo>
                    <a:pt x="404" y="785"/>
                  </a:lnTo>
                  <a:lnTo>
                    <a:pt x="415" y="812"/>
                  </a:lnTo>
                  <a:lnTo>
                    <a:pt x="424" y="840"/>
                  </a:lnTo>
                  <a:lnTo>
                    <a:pt x="432" y="868"/>
                  </a:lnTo>
                  <a:lnTo>
                    <a:pt x="438" y="896"/>
                  </a:lnTo>
                  <a:lnTo>
                    <a:pt x="439" y="900"/>
                  </a:lnTo>
                  <a:lnTo>
                    <a:pt x="439" y="902"/>
                  </a:lnTo>
                  <a:lnTo>
                    <a:pt x="439" y="906"/>
                  </a:lnTo>
                  <a:lnTo>
                    <a:pt x="440" y="909"/>
                  </a:lnTo>
                  <a:lnTo>
                    <a:pt x="449" y="966"/>
                  </a:lnTo>
                  <a:lnTo>
                    <a:pt x="455" y="1013"/>
                  </a:lnTo>
                  <a:lnTo>
                    <a:pt x="460" y="1054"/>
                  </a:lnTo>
                  <a:lnTo>
                    <a:pt x="461" y="1095"/>
                  </a:lnTo>
                  <a:lnTo>
                    <a:pt x="459" y="1136"/>
                  </a:lnTo>
                  <a:lnTo>
                    <a:pt x="452" y="1182"/>
                  </a:lnTo>
                  <a:lnTo>
                    <a:pt x="440" y="1236"/>
                  </a:lnTo>
                  <a:lnTo>
                    <a:pt x="423" y="1303"/>
                  </a:lnTo>
                  <a:lnTo>
                    <a:pt x="402" y="1361"/>
                  </a:lnTo>
                  <a:lnTo>
                    <a:pt x="379" y="1391"/>
                  </a:lnTo>
                  <a:lnTo>
                    <a:pt x="356" y="1396"/>
                  </a:lnTo>
                  <a:lnTo>
                    <a:pt x="333" y="1382"/>
                  </a:lnTo>
                  <a:lnTo>
                    <a:pt x="310" y="1356"/>
                  </a:lnTo>
                  <a:lnTo>
                    <a:pt x="287" y="1320"/>
                  </a:lnTo>
                  <a:lnTo>
                    <a:pt x="264" y="1281"/>
                  </a:lnTo>
                  <a:lnTo>
                    <a:pt x="242" y="1244"/>
                  </a:lnTo>
                  <a:lnTo>
                    <a:pt x="221" y="1204"/>
                  </a:lnTo>
                  <a:lnTo>
                    <a:pt x="202" y="1156"/>
                  </a:lnTo>
                  <a:lnTo>
                    <a:pt x="184" y="1100"/>
                  </a:lnTo>
                  <a:lnTo>
                    <a:pt x="171" y="1040"/>
                  </a:lnTo>
                  <a:lnTo>
                    <a:pt x="160" y="976"/>
                  </a:lnTo>
                  <a:lnTo>
                    <a:pt x="155" y="910"/>
                  </a:lnTo>
                  <a:lnTo>
                    <a:pt x="153" y="843"/>
                  </a:lnTo>
                  <a:lnTo>
                    <a:pt x="157" y="779"/>
                  </a:lnTo>
                  <a:close/>
                </a:path>
              </a:pathLst>
            </a:custGeom>
            <a:solidFill>
              <a:srgbClr val="E5A5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85" name="Freeform 27"/>
            <p:cNvSpPr>
              <a:spLocks/>
            </p:cNvSpPr>
            <p:nvPr/>
          </p:nvSpPr>
          <p:spPr bwMode="auto">
            <a:xfrm>
              <a:off x="5216" y="3189"/>
              <a:ext cx="223" cy="689"/>
            </a:xfrm>
            <a:custGeom>
              <a:avLst/>
              <a:gdLst>
                <a:gd name="T0" fmla="*/ 0 w 447"/>
                <a:gd name="T1" fmla="*/ 1 h 1377"/>
                <a:gd name="T2" fmla="*/ 0 w 447"/>
                <a:gd name="T3" fmla="*/ 1 h 1377"/>
                <a:gd name="T4" fmla="*/ 0 w 447"/>
                <a:gd name="T5" fmla="*/ 1 h 1377"/>
                <a:gd name="T6" fmla="*/ 0 w 447"/>
                <a:gd name="T7" fmla="*/ 1 h 1377"/>
                <a:gd name="T8" fmla="*/ 0 w 447"/>
                <a:gd name="T9" fmla="*/ 1 h 1377"/>
                <a:gd name="T10" fmla="*/ 0 w 447"/>
                <a:gd name="T11" fmla="*/ 1 h 1377"/>
                <a:gd name="T12" fmla="*/ 0 w 447"/>
                <a:gd name="T13" fmla="*/ 1 h 1377"/>
                <a:gd name="T14" fmla="*/ 0 w 447"/>
                <a:gd name="T15" fmla="*/ 1 h 1377"/>
                <a:gd name="T16" fmla="*/ 0 w 447"/>
                <a:gd name="T17" fmla="*/ 1 h 1377"/>
                <a:gd name="T18" fmla="*/ 0 w 447"/>
                <a:gd name="T19" fmla="*/ 1 h 1377"/>
                <a:gd name="T20" fmla="*/ 0 w 447"/>
                <a:gd name="T21" fmla="*/ 1 h 1377"/>
                <a:gd name="T22" fmla="*/ 0 w 447"/>
                <a:gd name="T23" fmla="*/ 1 h 1377"/>
                <a:gd name="T24" fmla="*/ 0 w 447"/>
                <a:gd name="T25" fmla="*/ 1 h 1377"/>
                <a:gd name="T26" fmla="*/ 0 w 447"/>
                <a:gd name="T27" fmla="*/ 1 h 1377"/>
                <a:gd name="T28" fmla="*/ 0 w 447"/>
                <a:gd name="T29" fmla="*/ 1 h 1377"/>
                <a:gd name="T30" fmla="*/ 0 w 447"/>
                <a:gd name="T31" fmla="*/ 1 h 1377"/>
                <a:gd name="T32" fmla="*/ 0 w 447"/>
                <a:gd name="T33" fmla="*/ 1 h 1377"/>
                <a:gd name="T34" fmla="*/ 0 w 447"/>
                <a:gd name="T35" fmla="*/ 1 h 1377"/>
                <a:gd name="T36" fmla="*/ 0 w 447"/>
                <a:gd name="T37" fmla="*/ 1 h 1377"/>
                <a:gd name="T38" fmla="*/ 0 w 447"/>
                <a:gd name="T39" fmla="*/ 1 h 1377"/>
                <a:gd name="T40" fmla="*/ 0 w 447"/>
                <a:gd name="T41" fmla="*/ 1 h 1377"/>
                <a:gd name="T42" fmla="*/ 0 w 447"/>
                <a:gd name="T43" fmla="*/ 1 h 1377"/>
                <a:gd name="T44" fmla="*/ 0 w 447"/>
                <a:gd name="T45" fmla="*/ 1 h 1377"/>
                <a:gd name="T46" fmla="*/ 0 w 447"/>
                <a:gd name="T47" fmla="*/ 1 h 1377"/>
                <a:gd name="T48" fmla="*/ 0 w 447"/>
                <a:gd name="T49" fmla="*/ 1 h 1377"/>
                <a:gd name="T50" fmla="*/ 0 w 447"/>
                <a:gd name="T51" fmla="*/ 1 h 1377"/>
                <a:gd name="T52" fmla="*/ 0 w 447"/>
                <a:gd name="T53" fmla="*/ 1 h 1377"/>
                <a:gd name="T54" fmla="*/ 0 w 447"/>
                <a:gd name="T55" fmla="*/ 1 h 1377"/>
                <a:gd name="T56" fmla="*/ 0 w 447"/>
                <a:gd name="T57" fmla="*/ 1 h 1377"/>
                <a:gd name="T58" fmla="*/ 0 w 447"/>
                <a:gd name="T59" fmla="*/ 1 h 1377"/>
                <a:gd name="T60" fmla="*/ 0 w 447"/>
                <a:gd name="T61" fmla="*/ 1 h 1377"/>
                <a:gd name="T62" fmla="*/ 0 w 447"/>
                <a:gd name="T63" fmla="*/ 1 h 1377"/>
                <a:gd name="T64" fmla="*/ 0 w 447"/>
                <a:gd name="T65" fmla="*/ 1 h 1377"/>
                <a:gd name="T66" fmla="*/ 0 w 447"/>
                <a:gd name="T67" fmla="*/ 1 h 1377"/>
                <a:gd name="T68" fmla="*/ 0 w 447"/>
                <a:gd name="T69" fmla="*/ 1 h 1377"/>
                <a:gd name="T70" fmla="*/ 0 w 447"/>
                <a:gd name="T71" fmla="*/ 1 h 1377"/>
                <a:gd name="T72" fmla="*/ 0 w 447"/>
                <a:gd name="T73" fmla="*/ 1 h 1377"/>
                <a:gd name="T74" fmla="*/ 0 w 447"/>
                <a:gd name="T75" fmla="*/ 1 h 1377"/>
                <a:gd name="T76" fmla="*/ 0 w 447"/>
                <a:gd name="T77" fmla="*/ 1 h 1377"/>
                <a:gd name="T78" fmla="*/ 0 w 447"/>
                <a:gd name="T79" fmla="*/ 1 h 1377"/>
                <a:gd name="T80" fmla="*/ 0 w 447"/>
                <a:gd name="T81" fmla="*/ 1 h 1377"/>
                <a:gd name="T82" fmla="*/ 0 w 447"/>
                <a:gd name="T83" fmla="*/ 1 h 1377"/>
                <a:gd name="T84" fmla="*/ 0 w 447"/>
                <a:gd name="T85" fmla="*/ 1 h 1377"/>
                <a:gd name="T86" fmla="*/ 0 w 447"/>
                <a:gd name="T87" fmla="*/ 1 h 1377"/>
                <a:gd name="T88" fmla="*/ 0 w 447"/>
                <a:gd name="T89" fmla="*/ 1 h 1377"/>
                <a:gd name="T90" fmla="*/ 0 w 447"/>
                <a:gd name="T91" fmla="*/ 1 h 1377"/>
                <a:gd name="T92" fmla="*/ 0 w 447"/>
                <a:gd name="T93" fmla="*/ 1 h 1377"/>
                <a:gd name="T94" fmla="*/ 0 w 447"/>
                <a:gd name="T95" fmla="*/ 1 h 13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7"/>
                <a:gd name="T145" fmla="*/ 0 h 1377"/>
                <a:gd name="T146" fmla="*/ 447 w 447"/>
                <a:gd name="T147" fmla="*/ 1377 h 13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7" h="1377">
                  <a:moveTo>
                    <a:pt x="156" y="766"/>
                  </a:moveTo>
                  <a:lnTo>
                    <a:pt x="159" y="707"/>
                  </a:lnTo>
                  <a:lnTo>
                    <a:pt x="159" y="653"/>
                  </a:lnTo>
                  <a:lnTo>
                    <a:pt x="157" y="606"/>
                  </a:lnTo>
                  <a:lnTo>
                    <a:pt x="152" y="563"/>
                  </a:lnTo>
                  <a:lnTo>
                    <a:pt x="145" y="526"/>
                  </a:lnTo>
                  <a:lnTo>
                    <a:pt x="138" y="495"/>
                  </a:lnTo>
                  <a:lnTo>
                    <a:pt x="130" y="470"/>
                  </a:lnTo>
                  <a:lnTo>
                    <a:pt x="123" y="449"/>
                  </a:lnTo>
                  <a:lnTo>
                    <a:pt x="116" y="432"/>
                  </a:lnTo>
                  <a:lnTo>
                    <a:pt x="110" y="416"/>
                  </a:lnTo>
                  <a:lnTo>
                    <a:pt x="104" y="401"/>
                  </a:lnTo>
                  <a:lnTo>
                    <a:pt x="99" y="387"/>
                  </a:lnTo>
                  <a:lnTo>
                    <a:pt x="95" y="377"/>
                  </a:lnTo>
                  <a:lnTo>
                    <a:pt x="91" y="367"/>
                  </a:lnTo>
                  <a:lnTo>
                    <a:pt x="89" y="363"/>
                  </a:lnTo>
                  <a:lnTo>
                    <a:pt x="88" y="360"/>
                  </a:lnTo>
                  <a:lnTo>
                    <a:pt x="86" y="357"/>
                  </a:lnTo>
                  <a:lnTo>
                    <a:pt x="83" y="349"/>
                  </a:lnTo>
                  <a:lnTo>
                    <a:pt x="78" y="336"/>
                  </a:lnTo>
                  <a:lnTo>
                    <a:pt x="72" y="320"/>
                  </a:lnTo>
                  <a:lnTo>
                    <a:pt x="63" y="302"/>
                  </a:lnTo>
                  <a:lnTo>
                    <a:pt x="54" y="282"/>
                  </a:lnTo>
                  <a:lnTo>
                    <a:pt x="45" y="261"/>
                  </a:lnTo>
                  <a:lnTo>
                    <a:pt x="36" y="242"/>
                  </a:lnTo>
                  <a:lnTo>
                    <a:pt x="34" y="236"/>
                  </a:lnTo>
                  <a:lnTo>
                    <a:pt x="31" y="231"/>
                  </a:lnTo>
                  <a:lnTo>
                    <a:pt x="29" y="226"/>
                  </a:lnTo>
                  <a:lnTo>
                    <a:pt x="27" y="221"/>
                  </a:lnTo>
                  <a:lnTo>
                    <a:pt x="17" y="203"/>
                  </a:lnTo>
                  <a:lnTo>
                    <a:pt x="10" y="184"/>
                  </a:lnTo>
                  <a:lnTo>
                    <a:pt x="6" y="166"/>
                  </a:lnTo>
                  <a:lnTo>
                    <a:pt x="2" y="147"/>
                  </a:lnTo>
                  <a:lnTo>
                    <a:pt x="0" y="128"/>
                  </a:lnTo>
                  <a:lnTo>
                    <a:pt x="1" y="107"/>
                  </a:lnTo>
                  <a:lnTo>
                    <a:pt x="4" y="85"/>
                  </a:lnTo>
                  <a:lnTo>
                    <a:pt x="9" y="60"/>
                  </a:lnTo>
                  <a:lnTo>
                    <a:pt x="16" y="36"/>
                  </a:lnTo>
                  <a:lnTo>
                    <a:pt x="25" y="17"/>
                  </a:lnTo>
                  <a:lnTo>
                    <a:pt x="36" y="5"/>
                  </a:lnTo>
                  <a:lnTo>
                    <a:pt x="48" y="0"/>
                  </a:lnTo>
                  <a:lnTo>
                    <a:pt x="62" y="2"/>
                  </a:lnTo>
                  <a:lnTo>
                    <a:pt x="77" y="13"/>
                  </a:lnTo>
                  <a:lnTo>
                    <a:pt x="95" y="31"/>
                  </a:lnTo>
                  <a:lnTo>
                    <a:pt x="113" y="60"/>
                  </a:lnTo>
                  <a:lnTo>
                    <a:pt x="115" y="64"/>
                  </a:lnTo>
                  <a:lnTo>
                    <a:pt x="118" y="69"/>
                  </a:lnTo>
                  <a:lnTo>
                    <a:pt x="120" y="75"/>
                  </a:lnTo>
                  <a:lnTo>
                    <a:pt x="122" y="79"/>
                  </a:lnTo>
                  <a:lnTo>
                    <a:pt x="138" y="117"/>
                  </a:lnTo>
                  <a:lnTo>
                    <a:pt x="153" y="159"/>
                  </a:lnTo>
                  <a:lnTo>
                    <a:pt x="167" y="205"/>
                  </a:lnTo>
                  <a:lnTo>
                    <a:pt x="180" y="252"/>
                  </a:lnTo>
                  <a:lnTo>
                    <a:pt x="191" y="301"/>
                  </a:lnTo>
                  <a:lnTo>
                    <a:pt x="203" y="349"/>
                  </a:lnTo>
                  <a:lnTo>
                    <a:pt x="214" y="395"/>
                  </a:lnTo>
                  <a:lnTo>
                    <a:pt x="227" y="439"/>
                  </a:lnTo>
                  <a:lnTo>
                    <a:pt x="230" y="450"/>
                  </a:lnTo>
                  <a:lnTo>
                    <a:pt x="234" y="462"/>
                  </a:lnTo>
                  <a:lnTo>
                    <a:pt x="239" y="473"/>
                  </a:lnTo>
                  <a:lnTo>
                    <a:pt x="243" y="485"/>
                  </a:lnTo>
                  <a:lnTo>
                    <a:pt x="263" y="527"/>
                  </a:lnTo>
                  <a:lnTo>
                    <a:pt x="287" y="573"/>
                  </a:lnTo>
                  <a:lnTo>
                    <a:pt x="313" y="622"/>
                  </a:lnTo>
                  <a:lnTo>
                    <a:pt x="341" y="671"/>
                  </a:lnTo>
                  <a:lnTo>
                    <a:pt x="367" y="723"/>
                  </a:lnTo>
                  <a:lnTo>
                    <a:pt x="392" y="776"/>
                  </a:lnTo>
                  <a:lnTo>
                    <a:pt x="411" y="830"/>
                  </a:lnTo>
                  <a:lnTo>
                    <a:pt x="425" y="886"/>
                  </a:lnTo>
                  <a:lnTo>
                    <a:pt x="426" y="889"/>
                  </a:lnTo>
                  <a:lnTo>
                    <a:pt x="426" y="893"/>
                  </a:lnTo>
                  <a:lnTo>
                    <a:pt x="426" y="896"/>
                  </a:lnTo>
                  <a:lnTo>
                    <a:pt x="427" y="898"/>
                  </a:lnTo>
                  <a:lnTo>
                    <a:pt x="435" y="955"/>
                  </a:lnTo>
                  <a:lnTo>
                    <a:pt x="442" y="1001"/>
                  </a:lnTo>
                  <a:lnTo>
                    <a:pt x="446" y="1042"/>
                  </a:lnTo>
                  <a:lnTo>
                    <a:pt x="447" y="1081"/>
                  </a:lnTo>
                  <a:lnTo>
                    <a:pt x="443" y="1122"/>
                  </a:lnTo>
                  <a:lnTo>
                    <a:pt x="438" y="1168"/>
                  </a:lnTo>
                  <a:lnTo>
                    <a:pt x="426" y="1221"/>
                  </a:lnTo>
                  <a:lnTo>
                    <a:pt x="411" y="1286"/>
                  </a:lnTo>
                  <a:lnTo>
                    <a:pt x="392" y="1343"/>
                  </a:lnTo>
                  <a:lnTo>
                    <a:pt x="371" y="1372"/>
                  </a:lnTo>
                  <a:lnTo>
                    <a:pt x="349" y="1377"/>
                  </a:lnTo>
                  <a:lnTo>
                    <a:pt x="326" y="1364"/>
                  </a:lnTo>
                  <a:lnTo>
                    <a:pt x="302" y="1338"/>
                  </a:lnTo>
                  <a:lnTo>
                    <a:pt x="279" y="1303"/>
                  </a:lnTo>
                  <a:lnTo>
                    <a:pt x="257" y="1265"/>
                  </a:lnTo>
                  <a:lnTo>
                    <a:pt x="235" y="1228"/>
                  </a:lnTo>
                  <a:lnTo>
                    <a:pt x="215" y="1188"/>
                  </a:lnTo>
                  <a:lnTo>
                    <a:pt x="197" y="1140"/>
                  </a:lnTo>
                  <a:lnTo>
                    <a:pt x="182" y="1085"/>
                  </a:lnTo>
                  <a:lnTo>
                    <a:pt x="169" y="1024"/>
                  </a:lnTo>
                  <a:lnTo>
                    <a:pt x="159" y="960"/>
                  </a:lnTo>
                  <a:lnTo>
                    <a:pt x="154" y="895"/>
                  </a:lnTo>
                  <a:lnTo>
                    <a:pt x="152" y="829"/>
                  </a:lnTo>
                  <a:lnTo>
                    <a:pt x="156" y="766"/>
                  </a:lnTo>
                  <a:close/>
                </a:path>
              </a:pathLst>
            </a:custGeom>
            <a:solidFill>
              <a:srgbClr val="E29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86" name="Freeform 28"/>
            <p:cNvSpPr>
              <a:spLocks/>
            </p:cNvSpPr>
            <p:nvPr/>
          </p:nvSpPr>
          <p:spPr bwMode="auto">
            <a:xfrm>
              <a:off x="5220" y="3195"/>
              <a:ext cx="216" cy="680"/>
            </a:xfrm>
            <a:custGeom>
              <a:avLst/>
              <a:gdLst>
                <a:gd name="T0" fmla="*/ 1 w 432"/>
                <a:gd name="T1" fmla="*/ 0 h 1361"/>
                <a:gd name="T2" fmla="*/ 1 w 432"/>
                <a:gd name="T3" fmla="*/ 0 h 1361"/>
                <a:gd name="T4" fmla="*/ 1 w 432"/>
                <a:gd name="T5" fmla="*/ 0 h 1361"/>
                <a:gd name="T6" fmla="*/ 1 w 432"/>
                <a:gd name="T7" fmla="*/ 0 h 1361"/>
                <a:gd name="T8" fmla="*/ 1 w 432"/>
                <a:gd name="T9" fmla="*/ 0 h 1361"/>
                <a:gd name="T10" fmla="*/ 1 w 432"/>
                <a:gd name="T11" fmla="*/ 0 h 1361"/>
                <a:gd name="T12" fmla="*/ 1 w 432"/>
                <a:gd name="T13" fmla="*/ 0 h 1361"/>
                <a:gd name="T14" fmla="*/ 1 w 432"/>
                <a:gd name="T15" fmla="*/ 0 h 1361"/>
                <a:gd name="T16" fmla="*/ 1 w 432"/>
                <a:gd name="T17" fmla="*/ 0 h 1361"/>
                <a:gd name="T18" fmla="*/ 1 w 432"/>
                <a:gd name="T19" fmla="*/ 0 h 1361"/>
                <a:gd name="T20" fmla="*/ 1 w 432"/>
                <a:gd name="T21" fmla="*/ 0 h 1361"/>
                <a:gd name="T22" fmla="*/ 1 w 432"/>
                <a:gd name="T23" fmla="*/ 0 h 1361"/>
                <a:gd name="T24" fmla="*/ 1 w 432"/>
                <a:gd name="T25" fmla="*/ 0 h 1361"/>
                <a:gd name="T26" fmla="*/ 1 w 432"/>
                <a:gd name="T27" fmla="*/ 0 h 1361"/>
                <a:gd name="T28" fmla="*/ 1 w 432"/>
                <a:gd name="T29" fmla="*/ 0 h 1361"/>
                <a:gd name="T30" fmla="*/ 1 w 432"/>
                <a:gd name="T31" fmla="*/ 0 h 1361"/>
                <a:gd name="T32" fmla="*/ 0 w 432"/>
                <a:gd name="T33" fmla="*/ 0 h 1361"/>
                <a:gd name="T34" fmla="*/ 1 w 432"/>
                <a:gd name="T35" fmla="*/ 0 h 1361"/>
                <a:gd name="T36" fmla="*/ 1 w 432"/>
                <a:gd name="T37" fmla="*/ 0 h 1361"/>
                <a:gd name="T38" fmla="*/ 1 w 432"/>
                <a:gd name="T39" fmla="*/ 0 h 1361"/>
                <a:gd name="T40" fmla="*/ 1 w 432"/>
                <a:gd name="T41" fmla="*/ 0 h 1361"/>
                <a:gd name="T42" fmla="*/ 1 w 432"/>
                <a:gd name="T43" fmla="*/ 0 h 1361"/>
                <a:gd name="T44" fmla="*/ 1 w 432"/>
                <a:gd name="T45" fmla="*/ 0 h 1361"/>
                <a:gd name="T46" fmla="*/ 1 w 432"/>
                <a:gd name="T47" fmla="*/ 0 h 1361"/>
                <a:gd name="T48" fmla="*/ 1 w 432"/>
                <a:gd name="T49" fmla="*/ 0 h 1361"/>
                <a:gd name="T50" fmla="*/ 1 w 432"/>
                <a:gd name="T51" fmla="*/ 0 h 1361"/>
                <a:gd name="T52" fmla="*/ 1 w 432"/>
                <a:gd name="T53" fmla="*/ 0 h 1361"/>
                <a:gd name="T54" fmla="*/ 1 w 432"/>
                <a:gd name="T55" fmla="*/ 0 h 1361"/>
                <a:gd name="T56" fmla="*/ 1 w 432"/>
                <a:gd name="T57" fmla="*/ 0 h 1361"/>
                <a:gd name="T58" fmla="*/ 1 w 432"/>
                <a:gd name="T59" fmla="*/ 0 h 1361"/>
                <a:gd name="T60" fmla="*/ 1 w 432"/>
                <a:gd name="T61" fmla="*/ 0 h 1361"/>
                <a:gd name="T62" fmla="*/ 1 w 432"/>
                <a:gd name="T63" fmla="*/ 0 h 1361"/>
                <a:gd name="T64" fmla="*/ 1 w 432"/>
                <a:gd name="T65" fmla="*/ 0 h 1361"/>
                <a:gd name="T66" fmla="*/ 1 w 432"/>
                <a:gd name="T67" fmla="*/ 0 h 1361"/>
                <a:gd name="T68" fmla="*/ 1 w 432"/>
                <a:gd name="T69" fmla="*/ 0 h 1361"/>
                <a:gd name="T70" fmla="*/ 1 w 432"/>
                <a:gd name="T71" fmla="*/ 0 h 1361"/>
                <a:gd name="T72" fmla="*/ 1 w 432"/>
                <a:gd name="T73" fmla="*/ 0 h 1361"/>
                <a:gd name="T74" fmla="*/ 1 w 432"/>
                <a:gd name="T75" fmla="*/ 0 h 1361"/>
                <a:gd name="T76" fmla="*/ 1 w 432"/>
                <a:gd name="T77" fmla="*/ 0 h 1361"/>
                <a:gd name="T78" fmla="*/ 1 w 432"/>
                <a:gd name="T79" fmla="*/ 0 h 1361"/>
                <a:gd name="T80" fmla="*/ 1 w 432"/>
                <a:gd name="T81" fmla="*/ 0 h 1361"/>
                <a:gd name="T82" fmla="*/ 1 w 432"/>
                <a:gd name="T83" fmla="*/ 0 h 1361"/>
                <a:gd name="T84" fmla="*/ 1 w 432"/>
                <a:gd name="T85" fmla="*/ 0 h 1361"/>
                <a:gd name="T86" fmla="*/ 1 w 432"/>
                <a:gd name="T87" fmla="*/ 0 h 1361"/>
                <a:gd name="T88" fmla="*/ 1 w 432"/>
                <a:gd name="T89" fmla="*/ 0 h 1361"/>
                <a:gd name="T90" fmla="*/ 1 w 432"/>
                <a:gd name="T91" fmla="*/ 0 h 1361"/>
                <a:gd name="T92" fmla="*/ 1 w 432"/>
                <a:gd name="T93" fmla="*/ 0 h 1361"/>
                <a:gd name="T94" fmla="*/ 1 w 432"/>
                <a:gd name="T95" fmla="*/ 0 h 13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2"/>
                <a:gd name="T145" fmla="*/ 0 h 1361"/>
                <a:gd name="T146" fmla="*/ 432 w 432"/>
                <a:gd name="T147" fmla="*/ 1361 h 13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2" h="1361">
                  <a:moveTo>
                    <a:pt x="155" y="754"/>
                  </a:moveTo>
                  <a:lnTo>
                    <a:pt x="157" y="696"/>
                  </a:lnTo>
                  <a:lnTo>
                    <a:pt x="156" y="643"/>
                  </a:lnTo>
                  <a:lnTo>
                    <a:pt x="153" y="596"/>
                  </a:lnTo>
                  <a:lnTo>
                    <a:pt x="148" y="554"/>
                  </a:lnTo>
                  <a:lnTo>
                    <a:pt x="141" y="518"/>
                  </a:lnTo>
                  <a:lnTo>
                    <a:pt x="134" y="486"/>
                  </a:lnTo>
                  <a:lnTo>
                    <a:pt x="126" y="461"/>
                  </a:lnTo>
                  <a:lnTo>
                    <a:pt x="119" y="442"/>
                  </a:lnTo>
                  <a:lnTo>
                    <a:pt x="112" y="424"/>
                  </a:lnTo>
                  <a:lnTo>
                    <a:pt x="106" y="408"/>
                  </a:lnTo>
                  <a:lnTo>
                    <a:pt x="100" y="393"/>
                  </a:lnTo>
                  <a:lnTo>
                    <a:pt x="95" y="381"/>
                  </a:lnTo>
                  <a:lnTo>
                    <a:pt x="91" y="369"/>
                  </a:lnTo>
                  <a:lnTo>
                    <a:pt x="88" y="361"/>
                  </a:lnTo>
                  <a:lnTo>
                    <a:pt x="85" y="356"/>
                  </a:lnTo>
                  <a:lnTo>
                    <a:pt x="84" y="354"/>
                  </a:lnTo>
                  <a:lnTo>
                    <a:pt x="83" y="351"/>
                  </a:lnTo>
                  <a:lnTo>
                    <a:pt x="81" y="343"/>
                  </a:lnTo>
                  <a:lnTo>
                    <a:pt x="76" y="330"/>
                  </a:lnTo>
                  <a:lnTo>
                    <a:pt x="69" y="314"/>
                  </a:lnTo>
                  <a:lnTo>
                    <a:pt x="62" y="295"/>
                  </a:lnTo>
                  <a:lnTo>
                    <a:pt x="54" y="276"/>
                  </a:lnTo>
                  <a:lnTo>
                    <a:pt x="46" y="255"/>
                  </a:lnTo>
                  <a:lnTo>
                    <a:pt x="37" y="235"/>
                  </a:lnTo>
                  <a:lnTo>
                    <a:pt x="35" y="230"/>
                  </a:lnTo>
                  <a:lnTo>
                    <a:pt x="32" y="225"/>
                  </a:lnTo>
                  <a:lnTo>
                    <a:pt x="30" y="219"/>
                  </a:lnTo>
                  <a:lnTo>
                    <a:pt x="28" y="215"/>
                  </a:lnTo>
                  <a:lnTo>
                    <a:pt x="19" y="196"/>
                  </a:lnTo>
                  <a:lnTo>
                    <a:pt x="12" y="178"/>
                  </a:lnTo>
                  <a:lnTo>
                    <a:pt x="6" y="161"/>
                  </a:lnTo>
                  <a:lnTo>
                    <a:pt x="2" y="142"/>
                  </a:lnTo>
                  <a:lnTo>
                    <a:pt x="0" y="124"/>
                  </a:lnTo>
                  <a:lnTo>
                    <a:pt x="0" y="103"/>
                  </a:lnTo>
                  <a:lnTo>
                    <a:pt x="2" y="81"/>
                  </a:lnTo>
                  <a:lnTo>
                    <a:pt x="7" y="56"/>
                  </a:lnTo>
                  <a:lnTo>
                    <a:pt x="14" y="33"/>
                  </a:lnTo>
                  <a:lnTo>
                    <a:pt x="22" y="14"/>
                  </a:lnTo>
                  <a:lnTo>
                    <a:pt x="32" y="4"/>
                  </a:lnTo>
                  <a:lnTo>
                    <a:pt x="45" y="0"/>
                  </a:lnTo>
                  <a:lnTo>
                    <a:pt x="59" y="4"/>
                  </a:lnTo>
                  <a:lnTo>
                    <a:pt x="74" y="15"/>
                  </a:lnTo>
                  <a:lnTo>
                    <a:pt x="90" y="36"/>
                  </a:lnTo>
                  <a:lnTo>
                    <a:pt x="108" y="66"/>
                  </a:lnTo>
                  <a:lnTo>
                    <a:pt x="111" y="71"/>
                  </a:lnTo>
                  <a:lnTo>
                    <a:pt x="113" y="75"/>
                  </a:lnTo>
                  <a:lnTo>
                    <a:pt x="115" y="80"/>
                  </a:lnTo>
                  <a:lnTo>
                    <a:pt x="118" y="85"/>
                  </a:lnTo>
                  <a:lnTo>
                    <a:pt x="133" y="123"/>
                  </a:lnTo>
                  <a:lnTo>
                    <a:pt x="148" y="165"/>
                  </a:lnTo>
                  <a:lnTo>
                    <a:pt x="159" y="210"/>
                  </a:lnTo>
                  <a:lnTo>
                    <a:pt x="172" y="256"/>
                  </a:lnTo>
                  <a:lnTo>
                    <a:pt x="182" y="303"/>
                  </a:lnTo>
                  <a:lnTo>
                    <a:pt x="194" y="351"/>
                  </a:lnTo>
                  <a:lnTo>
                    <a:pt x="204" y="395"/>
                  </a:lnTo>
                  <a:lnTo>
                    <a:pt x="216" y="437"/>
                  </a:lnTo>
                  <a:lnTo>
                    <a:pt x="219" y="448"/>
                  </a:lnTo>
                  <a:lnTo>
                    <a:pt x="224" y="459"/>
                  </a:lnTo>
                  <a:lnTo>
                    <a:pt x="227" y="470"/>
                  </a:lnTo>
                  <a:lnTo>
                    <a:pt x="232" y="482"/>
                  </a:lnTo>
                  <a:lnTo>
                    <a:pt x="252" y="524"/>
                  </a:lnTo>
                  <a:lnTo>
                    <a:pt x="275" y="569"/>
                  </a:lnTo>
                  <a:lnTo>
                    <a:pt x="302" y="617"/>
                  </a:lnTo>
                  <a:lnTo>
                    <a:pt x="330" y="666"/>
                  </a:lnTo>
                  <a:lnTo>
                    <a:pt x="355" y="718"/>
                  </a:lnTo>
                  <a:lnTo>
                    <a:pt x="379" y="770"/>
                  </a:lnTo>
                  <a:lnTo>
                    <a:pt x="397" y="823"/>
                  </a:lnTo>
                  <a:lnTo>
                    <a:pt x="411" y="877"/>
                  </a:lnTo>
                  <a:lnTo>
                    <a:pt x="411" y="879"/>
                  </a:lnTo>
                  <a:lnTo>
                    <a:pt x="412" y="883"/>
                  </a:lnTo>
                  <a:lnTo>
                    <a:pt x="412" y="886"/>
                  </a:lnTo>
                  <a:lnTo>
                    <a:pt x="414" y="888"/>
                  </a:lnTo>
                  <a:lnTo>
                    <a:pt x="423" y="944"/>
                  </a:lnTo>
                  <a:lnTo>
                    <a:pt x="429" y="991"/>
                  </a:lnTo>
                  <a:lnTo>
                    <a:pt x="431" y="1031"/>
                  </a:lnTo>
                  <a:lnTo>
                    <a:pt x="432" y="1069"/>
                  </a:lnTo>
                  <a:lnTo>
                    <a:pt x="429" y="1110"/>
                  </a:lnTo>
                  <a:lnTo>
                    <a:pt x="422" y="1153"/>
                  </a:lnTo>
                  <a:lnTo>
                    <a:pt x="412" y="1206"/>
                  </a:lnTo>
                  <a:lnTo>
                    <a:pt x="399" y="1271"/>
                  </a:lnTo>
                  <a:lnTo>
                    <a:pt x="381" y="1326"/>
                  </a:lnTo>
                  <a:lnTo>
                    <a:pt x="362" y="1355"/>
                  </a:lnTo>
                  <a:lnTo>
                    <a:pt x="340" y="1361"/>
                  </a:lnTo>
                  <a:lnTo>
                    <a:pt x="317" y="1347"/>
                  </a:lnTo>
                  <a:lnTo>
                    <a:pt x="294" y="1321"/>
                  </a:lnTo>
                  <a:lnTo>
                    <a:pt x="271" y="1287"/>
                  </a:lnTo>
                  <a:lnTo>
                    <a:pt x="248" y="1250"/>
                  </a:lnTo>
                  <a:lnTo>
                    <a:pt x="227" y="1213"/>
                  </a:lnTo>
                  <a:lnTo>
                    <a:pt x="209" y="1174"/>
                  </a:lnTo>
                  <a:lnTo>
                    <a:pt x="193" y="1126"/>
                  </a:lnTo>
                  <a:lnTo>
                    <a:pt x="179" y="1070"/>
                  </a:lnTo>
                  <a:lnTo>
                    <a:pt x="167" y="1010"/>
                  </a:lnTo>
                  <a:lnTo>
                    <a:pt x="159" y="947"/>
                  </a:lnTo>
                  <a:lnTo>
                    <a:pt x="153" y="882"/>
                  </a:lnTo>
                  <a:lnTo>
                    <a:pt x="152" y="817"/>
                  </a:lnTo>
                  <a:lnTo>
                    <a:pt x="155" y="754"/>
                  </a:lnTo>
                  <a:close/>
                </a:path>
              </a:pathLst>
            </a:custGeom>
            <a:solidFill>
              <a:srgbClr val="E08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87" name="Freeform 29"/>
            <p:cNvSpPr>
              <a:spLocks/>
            </p:cNvSpPr>
            <p:nvPr/>
          </p:nvSpPr>
          <p:spPr bwMode="auto">
            <a:xfrm>
              <a:off x="5224" y="3201"/>
              <a:ext cx="208" cy="671"/>
            </a:xfrm>
            <a:custGeom>
              <a:avLst/>
              <a:gdLst>
                <a:gd name="T0" fmla="*/ 0 w 417"/>
                <a:gd name="T1" fmla="*/ 1 h 1342"/>
                <a:gd name="T2" fmla="*/ 0 w 417"/>
                <a:gd name="T3" fmla="*/ 1 h 1342"/>
                <a:gd name="T4" fmla="*/ 0 w 417"/>
                <a:gd name="T5" fmla="*/ 1 h 1342"/>
                <a:gd name="T6" fmla="*/ 0 w 417"/>
                <a:gd name="T7" fmla="*/ 1 h 1342"/>
                <a:gd name="T8" fmla="*/ 0 w 417"/>
                <a:gd name="T9" fmla="*/ 1 h 1342"/>
                <a:gd name="T10" fmla="*/ 0 w 417"/>
                <a:gd name="T11" fmla="*/ 1 h 1342"/>
                <a:gd name="T12" fmla="*/ 0 w 417"/>
                <a:gd name="T13" fmla="*/ 1 h 1342"/>
                <a:gd name="T14" fmla="*/ 0 w 417"/>
                <a:gd name="T15" fmla="*/ 1 h 1342"/>
                <a:gd name="T16" fmla="*/ 0 w 417"/>
                <a:gd name="T17" fmla="*/ 1 h 1342"/>
                <a:gd name="T18" fmla="*/ 0 w 417"/>
                <a:gd name="T19" fmla="*/ 1 h 1342"/>
                <a:gd name="T20" fmla="*/ 0 w 417"/>
                <a:gd name="T21" fmla="*/ 1 h 1342"/>
                <a:gd name="T22" fmla="*/ 0 w 417"/>
                <a:gd name="T23" fmla="*/ 1 h 1342"/>
                <a:gd name="T24" fmla="*/ 0 w 417"/>
                <a:gd name="T25" fmla="*/ 1 h 1342"/>
                <a:gd name="T26" fmla="*/ 0 w 417"/>
                <a:gd name="T27" fmla="*/ 1 h 1342"/>
                <a:gd name="T28" fmla="*/ 0 w 417"/>
                <a:gd name="T29" fmla="*/ 1 h 1342"/>
                <a:gd name="T30" fmla="*/ 0 w 417"/>
                <a:gd name="T31" fmla="*/ 1 h 1342"/>
                <a:gd name="T32" fmla="*/ 0 w 417"/>
                <a:gd name="T33" fmla="*/ 1 h 1342"/>
                <a:gd name="T34" fmla="*/ 0 w 417"/>
                <a:gd name="T35" fmla="*/ 1 h 1342"/>
                <a:gd name="T36" fmla="*/ 0 w 417"/>
                <a:gd name="T37" fmla="*/ 1 h 1342"/>
                <a:gd name="T38" fmla="*/ 0 w 417"/>
                <a:gd name="T39" fmla="*/ 1 h 1342"/>
                <a:gd name="T40" fmla="*/ 0 w 417"/>
                <a:gd name="T41" fmla="*/ 1 h 1342"/>
                <a:gd name="T42" fmla="*/ 0 w 417"/>
                <a:gd name="T43" fmla="*/ 1 h 1342"/>
                <a:gd name="T44" fmla="*/ 0 w 417"/>
                <a:gd name="T45" fmla="*/ 1 h 1342"/>
                <a:gd name="T46" fmla="*/ 0 w 417"/>
                <a:gd name="T47" fmla="*/ 1 h 1342"/>
                <a:gd name="T48" fmla="*/ 0 w 417"/>
                <a:gd name="T49" fmla="*/ 1 h 1342"/>
                <a:gd name="T50" fmla="*/ 0 w 417"/>
                <a:gd name="T51" fmla="*/ 1 h 1342"/>
                <a:gd name="T52" fmla="*/ 0 w 417"/>
                <a:gd name="T53" fmla="*/ 1 h 1342"/>
                <a:gd name="T54" fmla="*/ 0 w 417"/>
                <a:gd name="T55" fmla="*/ 1 h 1342"/>
                <a:gd name="T56" fmla="*/ 0 w 417"/>
                <a:gd name="T57" fmla="*/ 1 h 1342"/>
                <a:gd name="T58" fmla="*/ 0 w 417"/>
                <a:gd name="T59" fmla="*/ 1 h 1342"/>
                <a:gd name="T60" fmla="*/ 0 w 417"/>
                <a:gd name="T61" fmla="*/ 1 h 1342"/>
                <a:gd name="T62" fmla="*/ 0 w 417"/>
                <a:gd name="T63" fmla="*/ 1 h 1342"/>
                <a:gd name="T64" fmla="*/ 0 w 417"/>
                <a:gd name="T65" fmla="*/ 1 h 1342"/>
                <a:gd name="T66" fmla="*/ 0 w 417"/>
                <a:gd name="T67" fmla="*/ 1 h 1342"/>
                <a:gd name="T68" fmla="*/ 0 w 417"/>
                <a:gd name="T69" fmla="*/ 1 h 1342"/>
                <a:gd name="T70" fmla="*/ 0 w 417"/>
                <a:gd name="T71" fmla="*/ 1 h 1342"/>
                <a:gd name="T72" fmla="*/ 0 w 417"/>
                <a:gd name="T73" fmla="*/ 1 h 1342"/>
                <a:gd name="T74" fmla="*/ 0 w 417"/>
                <a:gd name="T75" fmla="*/ 1 h 1342"/>
                <a:gd name="T76" fmla="*/ 0 w 417"/>
                <a:gd name="T77" fmla="*/ 1 h 1342"/>
                <a:gd name="T78" fmla="*/ 0 w 417"/>
                <a:gd name="T79" fmla="*/ 1 h 1342"/>
                <a:gd name="T80" fmla="*/ 0 w 417"/>
                <a:gd name="T81" fmla="*/ 1 h 1342"/>
                <a:gd name="T82" fmla="*/ 0 w 417"/>
                <a:gd name="T83" fmla="*/ 1 h 13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7"/>
                <a:gd name="T127" fmla="*/ 0 h 1342"/>
                <a:gd name="T128" fmla="*/ 417 w 417"/>
                <a:gd name="T129" fmla="*/ 1342 h 13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7" h="1342">
                  <a:moveTo>
                    <a:pt x="82" y="345"/>
                  </a:moveTo>
                  <a:lnTo>
                    <a:pt x="81" y="342"/>
                  </a:lnTo>
                  <a:lnTo>
                    <a:pt x="77" y="332"/>
                  </a:lnTo>
                  <a:lnTo>
                    <a:pt x="73" y="316"/>
                  </a:lnTo>
                  <a:lnTo>
                    <a:pt x="66" y="296"/>
                  </a:lnTo>
                  <a:lnTo>
                    <a:pt x="59" y="274"/>
                  </a:lnTo>
                  <a:lnTo>
                    <a:pt x="50" y="251"/>
                  </a:lnTo>
                  <a:lnTo>
                    <a:pt x="40" y="228"/>
                  </a:lnTo>
                  <a:lnTo>
                    <a:pt x="31" y="207"/>
                  </a:lnTo>
                  <a:lnTo>
                    <a:pt x="22" y="189"/>
                  </a:lnTo>
                  <a:lnTo>
                    <a:pt x="15" y="170"/>
                  </a:lnTo>
                  <a:lnTo>
                    <a:pt x="8" y="153"/>
                  </a:lnTo>
                  <a:lnTo>
                    <a:pt x="4" y="136"/>
                  </a:lnTo>
                  <a:lnTo>
                    <a:pt x="1" y="117"/>
                  </a:lnTo>
                  <a:lnTo>
                    <a:pt x="0" y="98"/>
                  </a:lnTo>
                  <a:lnTo>
                    <a:pt x="2" y="76"/>
                  </a:lnTo>
                  <a:lnTo>
                    <a:pt x="6" y="51"/>
                  </a:lnTo>
                  <a:lnTo>
                    <a:pt x="12" y="28"/>
                  </a:lnTo>
                  <a:lnTo>
                    <a:pt x="20" y="11"/>
                  </a:lnTo>
                  <a:lnTo>
                    <a:pt x="30" y="2"/>
                  </a:lnTo>
                  <a:lnTo>
                    <a:pt x="43" y="0"/>
                  </a:lnTo>
                  <a:lnTo>
                    <a:pt x="55" y="5"/>
                  </a:lnTo>
                  <a:lnTo>
                    <a:pt x="70" y="18"/>
                  </a:lnTo>
                  <a:lnTo>
                    <a:pt x="86" y="40"/>
                  </a:lnTo>
                  <a:lnTo>
                    <a:pt x="104" y="71"/>
                  </a:lnTo>
                  <a:lnTo>
                    <a:pt x="120" y="109"/>
                  </a:lnTo>
                  <a:lnTo>
                    <a:pt x="135" y="153"/>
                  </a:lnTo>
                  <a:lnTo>
                    <a:pt x="149" y="199"/>
                  </a:lnTo>
                  <a:lnTo>
                    <a:pt x="160" y="248"/>
                  </a:lnTo>
                  <a:lnTo>
                    <a:pt x="172" y="296"/>
                  </a:lnTo>
                  <a:lnTo>
                    <a:pt x="183" y="344"/>
                  </a:lnTo>
                  <a:lnTo>
                    <a:pt x="195" y="392"/>
                  </a:lnTo>
                  <a:lnTo>
                    <a:pt x="206" y="435"/>
                  </a:lnTo>
                  <a:lnTo>
                    <a:pt x="213" y="457"/>
                  </a:lnTo>
                  <a:lnTo>
                    <a:pt x="224" y="480"/>
                  </a:lnTo>
                  <a:lnTo>
                    <a:pt x="234" y="504"/>
                  </a:lnTo>
                  <a:lnTo>
                    <a:pt x="247" y="530"/>
                  </a:lnTo>
                  <a:lnTo>
                    <a:pt x="260" y="555"/>
                  </a:lnTo>
                  <a:lnTo>
                    <a:pt x="275" y="582"/>
                  </a:lnTo>
                  <a:lnTo>
                    <a:pt x="290" y="609"/>
                  </a:lnTo>
                  <a:lnTo>
                    <a:pt x="305" y="638"/>
                  </a:lnTo>
                  <a:lnTo>
                    <a:pt x="320" y="667"/>
                  </a:lnTo>
                  <a:lnTo>
                    <a:pt x="335" y="696"/>
                  </a:lnTo>
                  <a:lnTo>
                    <a:pt x="350" y="726"/>
                  </a:lnTo>
                  <a:lnTo>
                    <a:pt x="363" y="755"/>
                  </a:lnTo>
                  <a:lnTo>
                    <a:pt x="374" y="787"/>
                  </a:lnTo>
                  <a:lnTo>
                    <a:pt x="385" y="817"/>
                  </a:lnTo>
                  <a:lnTo>
                    <a:pt x="394" y="848"/>
                  </a:lnTo>
                  <a:lnTo>
                    <a:pt x="400" y="878"/>
                  </a:lnTo>
                  <a:lnTo>
                    <a:pt x="409" y="933"/>
                  </a:lnTo>
                  <a:lnTo>
                    <a:pt x="415" y="979"/>
                  </a:lnTo>
                  <a:lnTo>
                    <a:pt x="417" y="1018"/>
                  </a:lnTo>
                  <a:lnTo>
                    <a:pt x="417" y="1056"/>
                  </a:lnTo>
                  <a:lnTo>
                    <a:pt x="414" y="1095"/>
                  </a:lnTo>
                  <a:lnTo>
                    <a:pt x="408" y="1139"/>
                  </a:lnTo>
                  <a:lnTo>
                    <a:pt x="399" y="1190"/>
                  </a:lnTo>
                  <a:lnTo>
                    <a:pt x="387" y="1253"/>
                  </a:lnTo>
                  <a:lnTo>
                    <a:pt x="372" y="1308"/>
                  </a:lnTo>
                  <a:lnTo>
                    <a:pt x="354" y="1336"/>
                  </a:lnTo>
                  <a:lnTo>
                    <a:pt x="333" y="1342"/>
                  </a:lnTo>
                  <a:lnTo>
                    <a:pt x="310" y="1330"/>
                  </a:lnTo>
                  <a:lnTo>
                    <a:pt x="286" y="1305"/>
                  </a:lnTo>
                  <a:lnTo>
                    <a:pt x="263" y="1270"/>
                  </a:lnTo>
                  <a:lnTo>
                    <a:pt x="241" y="1233"/>
                  </a:lnTo>
                  <a:lnTo>
                    <a:pt x="220" y="1197"/>
                  </a:lnTo>
                  <a:lnTo>
                    <a:pt x="203" y="1157"/>
                  </a:lnTo>
                  <a:lnTo>
                    <a:pt x="188" y="1110"/>
                  </a:lnTo>
                  <a:lnTo>
                    <a:pt x="175" y="1055"/>
                  </a:lnTo>
                  <a:lnTo>
                    <a:pt x="165" y="995"/>
                  </a:lnTo>
                  <a:lnTo>
                    <a:pt x="158" y="932"/>
                  </a:lnTo>
                  <a:lnTo>
                    <a:pt x="153" y="867"/>
                  </a:lnTo>
                  <a:lnTo>
                    <a:pt x="152" y="803"/>
                  </a:lnTo>
                  <a:lnTo>
                    <a:pt x="153" y="741"/>
                  </a:lnTo>
                  <a:lnTo>
                    <a:pt x="154" y="683"/>
                  </a:lnTo>
                  <a:lnTo>
                    <a:pt x="153" y="631"/>
                  </a:lnTo>
                  <a:lnTo>
                    <a:pt x="150" y="585"/>
                  </a:lnTo>
                  <a:lnTo>
                    <a:pt x="144" y="544"/>
                  </a:lnTo>
                  <a:lnTo>
                    <a:pt x="137" y="508"/>
                  </a:lnTo>
                  <a:lnTo>
                    <a:pt x="129" y="478"/>
                  </a:lnTo>
                  <a:lnTo>
                    <a:pt x="122" y="453"/>
                  </a:lnTo>
                  <a:lnTo>
                    <a:pt x="115" y="433"/>
                  </a:lnTo>
                  <a:lnTo>
                    <a:pt x="104" y="400"/>
                  </a:lnTo>
                  <a:lnTo>
                    <a:pt x="92" y="372"/>
                  </a:lnTo>
                  <a:lnTo>
                    <a:pt x="85" y="352"/>
                  </a:lnTo>
                  <a:lnTo>
                    <a:pt x="82" y="345"/>
                  </a:lnTo>
                  <a:close/>
                </a:path>
              </a:pathLst>
            </a:custGeom>
            <a:solidFill>
              <a:srgbClr val="DB82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88" name="Freeform 30"/>
            <p:cNvSpPr>
              <a:spLocks/>
            </p:cNvSpPr>
            <p:nvPr/>
          </p:nvSpPr>
          <p:spPr bwMode="auto">
            <a:xfrm>
              <a:off x="4681" y="3003"/>
              <a:ext cx="512" cy="988"/>
            </a:xfrm>
            <a:custGeom>
              <a:avLst/>
              <a:gdLst>
                <a:gd name="T0" fmla="*/ 1 w 1024"/>
                <a:gd name="T1" fmla="*/ 1 h 1975"/>
                <a:gd name="T2" fmla="*/ 1 w 1024"/>
                <a:gd name="T3" fmla="*/ 1 h 1975"/>
                <a:gd name="T4" fmla="*/ 1 w 1024"/>
                <a:gd name="T5" fmla="*/ 1 h 1975"/>
                <a:gd name="T6" fmla="*/ 0 w 1024"/>
                <a:gd name="T7" fmla="*/ 1 h 1975"/>
                <a:gd name="T8" fmla="*/ 1 w 1024"/>
                <a:gd name="T9" fmla="*/ 1 h 1975"/>
                <a:gd name="T10" fmla="*/ 1 w 1024"/>
                <a:gd name="T11" fmla="*/ 1 h 1975"/>
                <a:gd name="T12" fmla="*/ 1 w 1024"/>
                <a:gd name="T13" fmla="*/ 1 h 1975"/>
                <a:gd name="T14" fmla="*/ 1 w 1024"/>
                <a:gd name="T15" fmla="*/ 1 h 1975"/>
                <a:gd name="T16" fmla="*/ 1 w 1024"/>
                <a:gd name="T17" fmla="*/ 1 h 1975"/>
                <a:gd name="T18" fmla="*/ 1 w 1024"/>
                <a:gd name="T19" fmla="*/ 1 h 1975"/>
                <a:gd name="T20" fmla="*/ 1 w 1024"/>
                <a:gd name="T21" fmla="*/ 1 h 1975"/>
                <a:gd name="T22" fmla="*/ 1 w 1024"/>
                <a:gd name="T23" fmla="*/ 1 h 1975"/>
                <a:gd name="T24" fmla="*/ 1 w 1024"/>
                <a:gd name="T25" fmla="*/ 1 h 1975"/>
                <a:gd name="T26" fmla="*/ 1 w 1024"/>
                <a:gd name="T27" fmla="*/ 1 h 1975"/>
                <a:gd name="T28" fmla="*/ 1 w 1024"/>
                <a:gd name="T29" fmla="*/ 1 h 1975"/>
                <a:gd name="T30" fmla="*/ 1 w 1024"/>
                <a:gd name="T31" fmla="*/ 1 h 1975"/>
                <a:gd name="T32" fmla="*/ 1 w 1024"/>
                <a:gd name="T33" fmla="*/ 1 h 1975"/>
                <a:gd name="T34" fmla="*/ 1 w 1024"/>
                <a:gd name="T35" fmla="*/ 1 h 1975"/>
                <a:gd name="T36" fmla="*/ 1 w 1024"/>
                <a:gd name="T37" fmla="*/ 1 h 1975"/>
                <a:gd name="T38" fmla="*/ 1 w 1024"/>
                <a:gd name="T39" fmla="*/ 1 h 1975"/>
                <a:gd name="T40" fmla="*/ 1 w 1024"/>
                <a:gd name="T41" fmla="*/ 1 h 1975"/>
                <a:gd name="T42" fmla="*/ 1 w 1024"/>
                <a:gd name="T43" fmla="*/ 1 h 1975"/>
                <a:gd name="T44" fmla="*/ 1 w 1024"/>
                <a:gd name="T45" fmla="*/ 1 h 1975"/>
                <a:gd name="T46" fmla="*/ 1 w 1024"/>
                <a:gd name="T47" fmla="*/ 1 h 1975"/>
                <a:gd name="T48" fmla="*/ 1 w 1024"/>
                <a:gd name="T49" fmla="*/ 1 h 1975"/>
                <a:gd name="T50" fmla="*/ 1 w 1024"/>
                <a:gd name="T51" fmla="*/ 1 h 1975"/>
                <a:gd name="T52" fmla="*/ 1 w 1024"/>
                <a:gd name="T53" fmla="*/ 1 h 1975"/>
                <a:gd name="T54" fmla="*/ 1 w 1024"/>
                <a:gd name="T55" fmla="*/ 1 h 1975"/>
                <a:gd name="T56" fmla="*/ 1 w 1024"/>
                <a:gd name="T57" fmla="*/ 1 h 1975"/>
                <a:gd name="T58" fmla="*/ 1 w 1024"/>
                <a:gd name="T59" fmla="*/ 1 h 1975"/>
                <a:gd name="T60" fmla="*/ 1 w 1024"/>
                <a:gd name="T61" fmla="*/ 1 h 1975"/>
                <a:gd name="T62" fmla="*/ 1 w 1024"/>
                <a:gd name="T63" fmla="*/ 1 h 1975"/>
                <a:gd name="T64" fmla="*/ 1 w 1024"/>
                <a:gd name="T65" fmla="*/ 1 h 1975"/>
                <a:gd name="T66" fmla="*/ 1 w 1024"/>
                <a:gd name="T67" fmla="*/ 1 h 1975"/>
                <a:gd name="T68" fmla="*/ 1 w 1024"/>
                <a:gd name="T69" fmla="*/ 1 h 1975"/>
                <a:gd name="T70" fmla="*/ 1 w 1024"/>
                <a:gd name="T71" fmla="*/ 1 h 1975"/>
                <a:gd name="T72" fmla="*/ 1 w 1024"/>
                <a:gd name="T73" fmla="*/ 1 h 1975"/>
                <a:gd name="T74" fmla="*/ 1 w 1024"/>
                <a:gd name="T75" fmla="*/ 1 h 1975"/>
                <a:gd name="T76" fmla="*/ 1 w 1024"/>
                <a:gd name="T77" fmla="*/ 1 h 1975"/>
                <a:gd name="T78" fmla="*/ 1 w 1024"/>
                <a:gd name="T79" fmla="*/ 1 h 1975"/>
                <a:gd name="T80" fmla="*/ 1 w 1024"/>
                <a:gd name="T81" fmla="*/ 1 h 1975"/>
                <a:gd name="T82" fmla="*/ 1 w 1024"/>
                <a:gd name="T83" fmla="*/ 1 h 1975"/>
                <a:gd name="T84" fmla="*/ 1 w 1024"/>
                <a:gd name="T85" fmla="*/ 1 h 1975"/>
                <a:gd name="T86" fmla="*/ 1 w 1024"/>
                <a:gd name="T87" fmla="*/ 1 h 1975"/>
                <a:gd name="T88" fmla="*/ 1 w 1024"/>
                <a:gd name="T89" fmla="*/ 1 h 1975"/>
                <a:gd name="T90" fmla="*/ 1 w 1024"/>
                <a:gd name="T91" fmla="*/ 1 h 1975"/>
                <a:gd name="T92" fmla="*/ 1 w 1024"/>
                <a:gd name="T93" fmla="*/ 1 h 1975"/>
                <a:gd name="T94" fmla="*/ 1 w 1024"/>
                <a:gd name="T95" fmla="*/ 1 h 1975"/>
                <a:gd name="T96" fmla="*/ 1 w 1024"/>
                <a:gd name="T97" fmla="*/ 1 h 1975"/>
                <a:gd name="T98" fmla="*/ 1 w 1024"/>
                <a:gd name="T99" fmla="*/ 1 h 1975"/>
                <a:gd name="T100" fmla="*/ 1 w 1024"/>
                <a:gd name="T101" fmla="*/ 1 h 1975"/>
                <a:gd name="T102" fmla="*/ 1 w 1024"/>
                <a:gd name="T103" fmla="*/ 1 h 1975"/>
                <a:gd name="T104" fmla="*/ 1 w 1024"/>
                <a:gd name="T105" fmla="*/ 1 h 19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24"/>
                <a:gd name="T160" fmla="*/ 0 h 1975"/>
                <a:gd name="T161" fmla="*/ 1024 w 1024"/>
                <a:gd name="T162" fmla="*/ 1975 h 19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24" h="1975">
                  <a:moveTo>
                    <a:pt x="105" y="1862"/>
                  </a:moveTo>
                  <a:lnTo>
                    <a:pt x="103" y="1860"/>
                  </a:lnTo>
                  <a:lnTo>
                    <a:pt x="97" y="1854"/>
                  </a:lnTo>
                  <a:lnTo>
                    <a:pt x="88" y="1844"/>
                  </a:lnTo>
                  <a:lnTo>
                    <a:pt x="75" y="1829"/>
                  </a:lnTo>
                  <a:lnTo>
                    <a:pt x="62" y="1810"/>
                  </a:lnTo>
                  <a:lnTo>
                    <a:pt x="49" y="1789"/>
                  </a:lnTo>
                  <a:lnTo>
                    <a:pt x="35" y="1762"/>
                  </a:lnTo>
                  <a:lnTo>
                    <a:pt x="23" y="1732"/>
                  </a:lnTo>
                  <a:lnTo>
                    <a:pt x="12" y="1699"/>
                  </a:lnTo>
                  <a:lnTo>
                    <a:pt x="5" y="1662"/>
                  </a:lnTo>
                  <a:lnTo>
                    <a:pt x="0" y="1620"/>
                  </a:lnTo>
                  <a:lnTo>
                    <a:pt x="0" y="1577"/>
                  </a:lnTo>
                  <a:lnTo>
                    <a:pt x="6" y="1528"/>
                  </a:lnTo>
                  <a:lnTo>
                    <a:pt x="18" y="1476"/>
                  </a:lnTo>
                  <a:lnTo>
                    <a:pt x="36" y="1422"/>
                  </a:lnTo>
                  <a:lnTo>
                    <a:pt x="62" y="1364"/>
                  </a:lnTo>
                  <a:lnTo>
                    <a:pt x="92" y="1307"/>
                  </a:lnTo>
                  <a:lnTo>
                    <a:pt x="121" y="1260"/>
                  </a:lnTo>
                  <a:lnTo>
                    <a:pt x="147" y="1220"/>
                  </a:lnTo>
                  <a:lnTo>
                    <a:pt x="167" y="1182"/>
                  </a:lnTo>
                  <a:lnTo>
                    <a:pt x="186" y="1145"/>
                  </a:lnTo>
                  <a:lnTo>
                    <a:pt x="198" y="1104"/>
                  </a:lnTo>
                  <a:lnTo>
                    <a:pt x="206" y="1058"/>
                  </a:lnTo>
                  <a:lnTo>
                    <a:pt x="210" y="1004"/>
                  </a:lnTo>
                  <a:lnTo>
                    <a:pt x="204" y="949"/>
                  </a:lnTo>
                  <a:lnTo>
                    <a:pt x="188" y="902"/>
                  </a:lnTo>
                  <a:lnTo>
                    <a:pt x="167" y="860"/>
                  </a:lnTo>
                  <a:lnTo>
                    <a:pt x="148" y="823"/>
                  </a:lnTo>
                  <a:lnTo>
                    <a:pt x="134" y="790"/>
                  </a:lnTo>
                  <a:lnTo>
                    <a:pt x="129" y="757"/>
                  </a:lnTo>
                  <a:lnTo>
                    <a:pt x="140" y="722"/>
                  </a:lnTo>
                  <a:lnTo>
                    <a:pt x="171" y="685"/>
                  </a:lnTo>
                  <a:lnTo>
                    <a:pt x="208" y="653"/>
                  </a:lnTo>
                  <a:lnTo>
                    <a:pt x="236" y="630"/>
                  </a:lnTo>
                  <a:lnTo>
                    <a:pt x="256" y="614"/>
                  </a:lnTo>
                  <a:lnTo>
                    <a:pt x="270" y="600"/>
                  </a:lnTo>
                  <a:lnTo>
                    <a:pt x="279" y="584"/>
                  </a:lnTo>
                  <a:lnTo>
                    <a:pt x="284" y="563"/>
                  </a:lnTo>
                  <a:lnTo>
                    <a:pt x="286" y="533"/>
                  </a:lnTo>
                  <a:lnTo>
                    <a:pt x="286" y="489"/>
                  </a:lnTo>
                  <a:lnTo>
                    <a:pt x="287" y="464"/>
                  </a:lnTo>
                  <a:lnTo>
                    <a:pt x="288" y="440"/>
                  </a:lnTo>
                  <a:lnTo>
                    <a:pt x="293" y="416"/>
                  </a:lnTo>
                  <a:lnTo>
                    <a:pt x="297" y="392"/>
                  </a:lnTo>
                  <a:lnTo>
                    <a:pt x="303" y="370"/>
                  </a:lnTo>
                  <a:lnTo>
                    <a:pt x="311" y="348"/>
                  </a:lnTo>
                  <a:lnTo>
                    <a:pt x="322" y="327"/>
                  </a:lnTo>
                  <a:lnTo>
                    <a:pt x="332" y="307"/>
                  </a:lnTo>
                  <a:lnTo>
                    <a:pt x="345" y="289"/>
                  </a:lnTo>
                  <a:lnTo>
                    <a:pt x="358" y="272"/>
                  </a:lnTo>
                  <a:lnTo>
                    <a:pt x="373" y="256"/>
                  </a:lnTo>
                  <a:lnTo>
                    <a:pt x="391" y="242"/>
                  </a:lnTo>
                  <a:lnTo>
                    <a:pt x="409" y="229"/>
                  </a:lnTo>
                  <a:lnTo>
                    <a:pt x="430" y="219"/>
                  </a:lnTo>
                  <a:lnTo>
                    <a:pt x="452" y="210"/>
                  </a:lnTo>
                  <a:lnTo>
                    <a:pt x="475" y="203"/>
                  </a:lnTo>
                  <a:lnTo>
                    <a:pt x="516" y="188"/>
                  </a:lnTo>
                  <a:lnTo>
                    <a:pt x="546" y="169"/>
                  </a:lnTo>
                  <a:lnTo>
                    <a:pt x="568" y="147"/>
                  </a:lnTo>
                  <a:lnTo>
                    <a:pt x="583" y="123"/>
                  </a:lnTo>
                  <a:lnTo>
                    <a:pt x="596" y="99"/>
                  </a:lnTo>
                  <a:lnTo>
                    <a:pt x="608" y="76"/>
                  </a:lnTo>
                  <a:lnTo>
                    <a:pt x="622" y="55"/>
                  </a:lnTo>
                  <a:lnTo>
                    <a:pt x="642" y="37"/>
                  </a:lnTo>
                  <a:lnTo>
                    <a:pt x="653" y="29"/>
                  </a:lnTo>
                  <a:lnTo>
                    <a:pt x="665" y="22"/>
                  </a:lnTo>
                  <a:lnTo>
                    <a:pt x="676" y="16"/>
                  </a:lnTo>
                  <a:lnTo>
                    <a:pt x="688" y="11"/>
                  </a:lnTo>
                  <a:lnTo>
                    <a:pt x="699" y="7"/>
                  </a:lnTo>
                  <a:lnTo>
                    <a:pt x="712" y="3"/>
                  </a:lnTo>
                  <a:lnTo>
                    <a:pt x="725" y="1"/>
                  </a:lnTo>
                  <a:lnTo>
                    <a:pt x="738" y="0"/>
                  </a:lnTo>
                  <a:lnTo>
                    <a:pt x="752" y="0"/>
                  </a:lnTo>
                  <a:lnTo>
                    <a:pt x="766" y="1"/>
                  </a:lnTo>
                  <a:lnTo>
                    <a:pt x="782" y="3"/>
                  </a:lnTo>
                  <a:lnTo>
                    <a:pt x="798" y="8"/>
                  </a:lnTo>
                  <a:lnTo>
                    <a:pt x="816" y="13"/>
                  </a:lnTo>
                  <a:lnTo>
                    <a:pt x="834" y="20"/>
                  </a:lnTo>
                  <a:lnTo>
                    <a:pt x="852" y="28"/>
                  </a:lnTo>
                  <a:lnTo>
                    <a:pt x="873" y="37"/>
                  </a:lnTo>
                  <a:lnTo>
                    <a:pt x="911" y="55"/>
                  </a:lnTo>
                  <a:lnTo>
                    <a:pt x="941" y="71"/>
                  </a:lnTo>
                  <a:lnTo>
                    <a:pt x="965" y="86"/>
                  </a:lnTo>
                  <a:lnTo>
                    <a:pt x="983" y="100"/>
                  </a:lnTo>
                  <a:lnTo>
                    <a:pt x="995" y="117"/>
                  </a:lnTo>
                  <a:lnTo>
                    <a:pt x="1006" y="139"/>
                  </a:lnTo>
                  <a:lnTo>
                    <a:pt x="1013" y="167"/>
                  </a:lnTo>
                  <a:lnTo>
                    <a:pt x="1018" y="203"/>
                  </a:lnTo>
                  <a:lnTo>
                    <a:pt x="1023" y="248"/>
                  </a:lnTo>
                  <a:lnTo>
                    <a:pt x="1024" y="299"/>
                  </a:lnTo>
                  <a:lnTo>
                    <a:pt x="1022" y="357"/>
                  </a:lnTo>
                  <a:lnTo>
                    <a:pt x="1015" y="417"/>
                  </a:lnTo>
                  <a:lnTo>
                    <a:pt x="1001" y="477"/>
                  </a:lnTo>
                  <a:lnTo>
                    <a:pt x="980" y="535"/>
                  </a:lnTo>
                  <a:lnTo>
                    <a:pt x="953" y="591"/>
                  </a:lnTo>
                  <a:lnTo>
                    <a:pt x="915" y="639"/>
                  </a:lnTo>
                  <a:lnTo>
                    <a:pt x="878" y="681"/>
                  </a:lnTo>
                  <a:lnTo>
                    <a:pt x="852" y="715"/>
                  </a:lnTo>
                  <a:lnTo>
                    <a:pt x="835" y="746"/>
                  </a:lnTo>
                  <a:lnTo>
                    <a:pt x="827" y="774"/>
                  </a:lnTo>
                  <a:lnTo>
                    <a:pt x="825" y="799"/>
                  </a:lnTo>
                  <a:lnTo>
                    <a:pt x="827" y="826"/>
                  </a:lnTo>
                  <a:lnTo>
                    <a:pt x="834" y="853"/>
                  </a:lnTo>
                  <a:lnTo>
                    <a:pt x="842" y="884"/>
                  </a:lnTo>
                  <a:lnTo>
                    <a:pt x="847" y="902"/>
                  </a:lnTo>
                  <a:lnTo>
                    <a:pt x="850" y="920"/>
                  </a:lnTo>
                  <a:lnTo>
                    <a:pt x="854" y="940"/>
                  </a:lnTo>
                  <a:lnTo>
                    <a:pt x="856" y="962"/>
                  </a:lnTo>
                  <a:lnTo>
                    <a:pt x="857" y="982"/>
                  </a:lnTo>
                  <a:lnTo>
                    <a:pt x="857" y="1005"/>
                  </a:lnTo>
                  <a:lnTo>
                    <a:pt x="854" y="1027"/>
                  </a:lnTo>
                  <a:lnTo>
                    <a:pt x="849" y="1050"/>
                  </a:lnTo>
                  <a:lnTo>
                    <a:pt x="842" y="1072"/>
                  </a:lnTo>
                  <a:lnTo>
                    <a:pt x="832" y="1094"/>
                  </a:lnTo>
                  <a:lnTo>
                    <a:pt x="818" y="1116"/>
                  </a:lnTo>
                  <a:lnTo>
                    <a:pt x="801" y="1137"/>
                  </a:lnTo>
                  <a:lnTo>
                    <a:pt x="780" y="1155"/>
                  </a:lnTo>
                  <a:lnTo>
                    <a:pt x="753" y="1174"/>
                  </a:lnTo>
                  <a:lnTo>
                    <a:pt x="723" y="1190"/>
                  </a:lnTo>
                  <a:lnTo>
                    <a:pt x="689" y="1205"/>
                  </a:lnTo>
                  <a:lnTo>
                    <a:pt x="664" y="1213"/>
                  </a:lnTo>
                  <a:lnTo>
                    <a:pt x="641" y="1218"/>
                  </a:lnTo>
                  <a:lnTo>
                    <a:pt x="619" y="1223"/>
                  </a:lnTo>
                  <a:lnTo>
                    <a:pt x="599" y="1225"/>
                  </a:lnTo>
                  <a:lnTo>
                    <a:pt x="581" y="1228"/>
                  </a:lnTo>
                  <a:lnTo>
                    <a:pt x="565" y="1229"/>
                  </a:lnTo>
                  <a:lnTo>
                    <a:pt x="550" y="1229"/>
                  </a:lnTo>
                  <a:lnTo>
                    <a:pt x="536" y="1230"/>
                  </a:lnTo>
                  <a:lnTo>
                    <a:pt x="524" y="1232"/>
                  </a:lnTo>
                  <a:lnTo>
                    <a:pt x="514" y="1235"/>
                  </a:lnTo>
                  <a:lnTo>
                    <a:pt x="505" y="1239"/>
                  </a:lnTo>
                  <a:lnTo>
                    <a:pt x="498" y="1245"/>
                  </a:lnTo>
                  <a:lnTo>
                    <a:pt x="492" y="1253"/>
                  </a:lnTo>
                  <a:lnTo>
                    <a:pt x="487" y="1263"/>
                  </a:lnTo>
                  <a:lnTo>
                    <a:pt x="484" y="1276"/>
                  </a:lnTo>
                  <a:lnTo>
                    <a:pt x="483" y="1293"/>
                  </a:lnTo>
                  <a:lnTo>
                    <a:pt x="483" y="1334"/>
                  </a:lnTo>
                  <a:lnTo>
                    <a:pt x="483" y="1382"/>
                  </a:lnTo>
                  <a:lnTo>
                    <a:pt x="483" y="1436"/>
                  </a:lnTo>
                  <a:lnTo>
                    <a:pt x="482" y="1494"/>
                  </a:lnTo>
                  <a:lnTo>
                    <a:pt x="475" y="1555"/>
                  </a:lnTo>
                  <a:lnTo>
                    <a:pt x="462" y="1618"/>
                  </a:lnTo>
                  <a:lnTo>
                    <a:pt x="441" y="1680"/>
                  </a:lnTo>
                  <a:lnTo>
                    <a:pt x="410" y="1741"/>
                  </a:lnTo>
                  <a:lnTo>
                    <a:pt x="393" y="1771"/>
                  </a:lnTo>
                  <a:lnTo>
                    <a:pt x="377" y="1802"/>
                  </a:lnTo>
                  <a:lnTo>
                    <a:pt x="361" y="1832"/>
                  </a:lnTo>
                  <a:lnTo>
                    <a:pt x="346" y="1862"/>
                  </a:lnTo>
                  <a:lnTo>
                    <a:pt x="331" y="1890"/>
                  </a:lnTo>
                  <a:lnTo>
                    <a:pt x="316" y="1914"/>
                  </a:lnTo>
                  <a:lnTo>
                    <a:pt x="301" y="1936"/>
                  </a:lnTo>
                  <a:lnTo>
                    <a:pt x="285" y="1953"/>
                  </a:lnTo>
                  <a:lnTo>
                    <a:pt x="267" y="1966"/>
                  </a:lnTo>
                  <a:lnTo>
                    <a:pt x="250" y="1974"/>
                  </a:lnTo>
                  <a:lnTo>
                    <a:pt x="231" y="1975"/>
                  </a:lnTo>
                  <a:lnTo>
                    <a:pt x="210" y="1969"/>
                  </a:lnTo>
                  <a:lnTo>
                    <a:pt x="187" y="1956"/>
                  </a:lnTo>
                  <a:lnTo>
                    <a:pt x="163" y="1934"/>
                  </a:lnTo>
                  <a:lnTo>
                    <a:pt x="135" y="1903"/>
                  </a:lnTo>
                  <a:lnTo>
                    <a:pt x="105" y="18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89" name="Freeform 31"/>
            <p:cNvSpPr>
              <a:spLocks/>
            </p:cNvSpPr>
            <p:nvPr/>
          </p:nvSpPr>
          <p:spPr bwMode="auto">
            <a:xfrm>
              <a:off x="4686" y="3008"/>
              <a:ext cx="502" cy="976"/>
            </a:xfrm>
            <a:custGeom>
              <a:avLst/>
              <a:gdLst>
                <a:gd name="T0" fmla="*/ 1 w 1003"/>
                <a:gd name="T1" fmla="*/ 1 h 1952"/>
                <a:gd name="T2" fmla="*/ 1 w 1003"/>
                <a:gd name="T3" fmla="*/ 1 h 1952"/>
                <a:gd name="T4" fmla="*/ 1 w 1003"/>
                <a:gd name="T5" fmla="*/ 1 h 1952"/>
                <a:gd name="T6" fmla="*/ 1 w 1003"/>
                <a:gd name="T7" fmla="*/ 1 h 1952"/>
                <a:gd name="T8" fmla="*/ 1 w 1003"/>
                <a:gd name="T9" fmla="*/ 1 h 1952"/>
                <a:gd name="T10" fmla="*/ 1 w 1003"/>
                <a:gd name="T11" fmla="*/ 1 h 1952"/>
                <a:gd name="T12" fmla="*/ 1 w 1003"/>
                <a:gd name="T13" fmla="*/ 1 h 1952"/>
                <a:gd name="T14" fmla="*/ 1 w 1003"/>
                <a:gd name="T15" fmla="*/ 1 h 1952"/>
                <a:gd name="T16" fmla="*/ 1 w 1003"/>
                <a:gd name="T17" fmla="*/ 1 h 1952"/>
                <a:gd name="T18" fmla="*/ 1 w 1003"/>
                <a:gd name="T19" fmla="*/ 1 h 1952"/>
                <a:gd name="T20" fmla="*/ 1 w 1003"/>
                <a:gd name="T21" fmla="*/ 1 h 1952"/>
                <a:gd name="T22" fmla="*/ 1 w 1003"/>
                <a:gd name="T23" fmla="*/ 1 h 1952"/>
                <a:gd name="T24" fmla="*/ 0 w 1003"/>
                <a:gd name="T25" fmla="*/ 1 h 1952"/>
                <a:gd name="T26" fmla="*/ 1 w 1003"/>
                <a:gd name="T27" fmla="*/ 1 h 1952"/>
                <a:gd name="T28" fmla="*/ 1 w 1003"/>
                <a:gd name="T29" fmla="*/ 1 h 1952"/>
                <a:gd name="T30" fmla="*/ 1 w 1003"/>
                <a:gd name="T31" fmla="*/ 1 h 1952"/>
                <a:gd name="T32" fmla="*/ 1 w 1003"/>
                <a:gd name="T33" fmla="*/ 1 h 1952"/>
                <a:gd name="T34" fmla="*/ 1 w 1003"/>
                <a:gd name="T35" fmla="*/ 1 h 1952"/>
                <a:gd name="T36" fmla="*/ 1 w 1003"/>
                <a:gd name="T37" fmla="*/ 1 h 1952"/>
                <a:gd name="T38" fmla="*/ 1 w 1003"/>
                <a:gd name="T39" fmla="*/ 1 h 1952"/>
                <a:gd name="T40" fmla="*/ 1 w 1003"/>
                <a:gd name="T41" fmla="*/ 1 h 1952"/>
                <a:gd name="T42" fmla="*/ 1 w 1003"/>
                <a:gd name="T43" fmla="*/ 1 h 1952"/>
                <a:gd name="T44" fmla="*/ 1 w 1003"/>
                <a:gd name="T45" fmla="*/ 1 h 1952"/>
                <a:gd name="T46" fmla="*/ 1 w 1003"/>
                <a:gd name="T47" fmla="*/ 1 h 1952"/>
                <a:gd name="T48" fmla="*/ 1 w 1003"/>
                <a:gd name="T49" fmla="*/ 1 h 1952"/>
                <a:gd name="T50" fmla="*/ 1 w 1003"/>
                <a:gd name="T51" fmla="*/ 1 h 1952"/>
                <a:gd name="T52" fmla="*/ 1 w 1003"/>
                <a:gd name="T53" fmla="*/ 1 h 1952"/>
                <a:gd name="T54" fmla="*/ 1 w 1003"/>
                <a:gd name="T55" fmla="*/ 1 h 1952"/>
                <a:gd name="T56" fmla="*/ 1 w 1003"/>
                <a:gd name="T57" fmla="*/ 1 h 1952"/>
                <a:gd name="T58" fmla="*/ 1 w 1003"/>
                <a:gd name="T59" fmla="*/ 1 h 1952"/>
                <a:gd name="T60" fmla="*/ 1 w 1003"/>
                <a:gd name="T61" fmla="*/ 1 h 1952"/>
                <a:gd name="T62" fmla="*/ 1 w 1003"/>
                <a:gd name="T63" fmla="*/ 1 h 1952"/>
                <a:gd name="T64" fmla="*/ 1 w 1003"/>
                <a:gd name="T65" fmla="*/ 1 h 1952"/>
                <a:gd name="T66" fmla="*/ 1 w 1003"/>
                <a:gd name="T67" fmla="*/ 0 h 1952"/>
                <a:gd name="T68" fmla="*/ 1 w 1003"/>
                <a:gd name="T69" fmla="*/ 1 h 1952"/>
                <a:gd name="T70" fmla="*/ 1 w 1003"/>
                <a:gd name="T71" fmla="*/ 1 h 1952"/>
                <a:gd name="T72" fmla="*/ 1 w 1003"/>
                <a:gd name="T73" fmla="*/ 1 h 1952"/>
                <a:gd name="T74" fmla="*/ 1 w 1003"/>
                <a:gd name="T75" fmla="*/ 1 h 1952"/>
                <a:gd name="T76" fmla="*/ 1 w 1003"/>
                <a:gd name="T77" fmla="*/ 1 h 1952"/>
                <a:gd name="T78" fmla="*/ 1 w 1003"/>
                <a:gd name="T79" fmla="*/ 1 h 1952"/>
                <a:gd name="T80" fmla="*/ 1 w 1003"/>
                <a:gd name="T81" fmla="*/ 1 h 1952"/>
                <a:gd name="T82" fmla="*/ 1 w 1003"/>
                <a:gd name="T83" fmla="*/ 1 h 1952"/>
                <a:gd name="T84" fmla="*/ 1 w 1003"/>
                <a:gd name="T85" fmla="*/ 1 h 1952"/>
                <a:gd name="T86" fmla="*/ 1 w 1003"/>
                <a:gd name="T87" fmla="*/ 1 h 1952"/>
                <a:gd name="T88" fmla="*/ 1 w 1003"/>
                <a:gd name="T89" fmla="*/ 1 h 1952"/>
                <a:gd name="T90" fmla="*/ 1 w 1003"/>
                <a:gd name="T91" fmla="*/ 1 h 1952"/>
                <a:gd name="T92" fmla="*/ 1 w 1003"/>
                <a:gd name="T93" fmla="*/ 1 h 1952"/>
                <a:gd name="T94" fmla="*/ 1 w 1003"/>
                <a:gd name="T95" fmla="*/ 1 h 1952"/>
                <a:gd name="T96" fmla="*/ 1 w 1003"/>
                <a:gd name="T97" fmla="*/ 1 h 1952"/>
                <a:gd name="T98" fmla="*/ 1 w 1003"/>
                <a:gd name="T99" fmla="*/ 1 h 1952"/>
                <a:gd name="T100" fmla="*/ 1 w 1003"/>
                <a:gd name="T101" fmla="*/ 1 h 1952"/>
                <a:gd name="T102" fmla="*/ 1 w 1003"/>
                <a:gd name="T103" fmla="*/ 1 h 1952"/>
                <a:gd name="T104" fmla="*/ 1 w 1003"/>
                <a:gd name="T105" fmla="*/ 1 h 1952"/>
                <a:gd name="T106" fmla="*/ 1 w 1003"/>
                <a:gd name="T107" fmla="*/ 1 h 1952"/>
                <a:gd name="T108" fmla="*/ 1 w 1003"/>
                <a:gd name="T109" fmla="*/ 1 h 19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3"/>
                <a:gd name="T166" fmla="*/ 0 h 1952"/>
                <a:gd name="T167" fmla="*/ 1003 w 1003"/>
                <a:gd name="T168" fmla="*/ 1952 h 19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3" h="1952">
                  <a:moveTo>
                    <a:pt x="467" y="1276"/>
                  </a:moveTo>
                  <a:lnTo>
                    <a:pt x="466" y="1317"/>
                  </a:lnTo>
                  <a:lnTo>
                    <a:pt x="467" y="1364"/>
                  </a:lnTo>
                  <a:lnTo>
                    <a:pt x="467" y="1417"/>
                  </a:lnTo>
                  <a:lnTo>
                    <a:pt x="465" y="1474"/>
                  </a:lnTo>
                  <a:lnTo>
                    <a:pt x="458" y="1535"/>
                  </a:lnTo>
                  <a:lnTo>
                    <a:pt x="446" y="1598"/>
                  </a:lnTo>
                  <a:lnTo>
                    <a:pt x="426" y="1660"/>
                  </a:lnTo>
                  <a:lnTo>
                    <a:pt x="397" y="1721"/>
                  </a:lnTo>
                  <a:lnTo>
                    <a:pt x="392" y="1730"/>
                  </a:lnTo>
                  <a:lnTo>
                    <a:pt x="387" y="1738"/>
                  </a:lnTo>
                  <a:lnTo>
                    <a:pt x="382" y="1747"/>
                  </a:lnTo>
                  <a:lnTo>
                    <a:pt x="377" y="1756"/>
                  </a:lnTo>
                  <a:lnTo>
                    <a:pt x="373" y="1765"/>
                  </a:lnTo>
                  <a:lnTo>
                    <a:pt x="368" y="1774"/>
                  </a:lnTo>
                  <a:lnTo>
                    <a:pt x="364" y="1783"/>
                  </a:lnTo>
                  <a:lnTo>
                    <a:pt x="359" y="1792"/>
                  </a:lnTo>
                  <a:lnTo>
                    <a:pt x="345" y="1818"/>
                  </a:lnTo>
                  <a:lnTo>
                    <a:pt x="332" y="1843"/>
                  </a:lnTo>
                  <a:lnTo>
                    <a:pt x="320" y="1866"/>
                  </a:lnTo>
                  <a:lnTo>
                    <a:pt x="307" y="1888"/>
                  </a:lnTo>
                  <a:lnTo>
                    <a:pt x="293" y="1907"/>
                  </a:lnTo>
                  <a:lnTo>
                    <a:pt x="281" y="1923"/>
                  </a:lnTo>
                  <a:lnTo>
                    <a:pt x="267" y="1936"/>
                  </a:lnTo>
                  <a:lnTo>
                    <a:pt x="253" y="1947"/>
                  </a:lnTo>
                  <a:lnTo>
                    <a:pt x="237" y="1952"/>
                  </a:lnTo>
                  <a:lnTo>
                    <a:pt x="222" y="1952"/>
                  </a:lnTo>
                  <a:lnTo>
                    <a:pt x="205" y="1949"/>
                  </a:lnTo>
                  <a:lnTo>
                    <a:pt x="186" y="1940"/>
                  </a:lnTo>
                  <a:lnTo>
                    <a:pt x="167" y="1925"/>
                  </a:lnTo>
                  <a:lnTo>
                    <a:pt x="145" y="1903"/>
                  </a:lnTo>
                  <a:lnTo>
                    <a:pt x="122" y="1875"/>
                  </a:lnTo>
                  <a:lnTo>
                    <a:pt x="98" y="1839"/>
                  </a:lnTo>
                  <a:lnTo>
                    <a:pt x="91" y="1831"/>
                  </a:lnTo>
                  <a:lnTo>
                    <a:pt x="73" y="1809"/>
                  </a:lnTo>
                  <a:lnTo>
                    <a:pt x="50" y="1773"/>
                  </a:lnTo>
                  <a:lnTo>
                    <a:pt x="26" y="1722"/>
                  </a:lnTo>
                  <a:lnTo>
                    <a:pt x="8" y="1660"/>
                  </a:lnTo>
                  <a:lnTo>
                    <a:pt x="0" y="1586"/>
                  </a:lnTo>
                  <a:lnTo>
                    <a:pt x="7" y="1501"/>
                  </a:lnTo>
                  <a:lnTo>
                    <a:pt x="33" y="1405"/>
                  </a:lnTo>
                  <a:lnTo>
                    <a:pt x="40" y="1389"/>
                  </a:lnTo>
                  <a:lnTo>
                    <a:pt x="47" y="1374"/>
                  </a:lnTo>
                  <a:lnTo>
                    <a:pt x="54" y="1358"/>
                  </a:lnTo>
                  <a:lnTo>
                    <a:pt x="62" y="1342"/>
                  </a:lnTo>
                  <a:lnTo>
                    <a:pt x="91" y="1287"/>
                  </a:lnTo>
                  <a:lnTo>
                    <a:pt x="118" y="1241"/>
                  </a:lnTo>
                  <a:lnTo>
                    <a:pt x="142" y="1200"/>
                  </a:lnTo>
                  <a:lnTo>
                    <a:pt x="163" y="1162"/>
                  </a:lnTo>
                  <a:lnTo>
                    <a:pt x="180" y="1124"/>
                  </a:lnTo>
                  <a:lnTo>
                    <a:pt x="193" y="1084"/>
                  </a:lnTo>
                  <a:lnTo>
                    <a:pt x="201" y="1039"/>
                  </a:lnTo>
                  <a:lnTo>
                    <a:pt x="205" y="985"/>
                  </a:lnTo>
                  <a:lnTo>
                    <a:pt x="202" y="943"/>
                  </a:lnTo>
                  <a:lnTo>
                    <a:pt x="193" y="907"/>
                  </a:lnTo>
                  <a:lnTo>
                    <a:pt x="180" y="875"/>
                  </a:lnTo>
                  <a:lnTo>
                    <a:pt x="165" y="847"/>
                  </a:lnTo>
                  <a:lnTo>
                    <a:pt x="150" y="820"/>
                  </a:lnTo>
                  <a:lnTo>
                    <a:pt x="139" y="795"/>
                  </a:lnTo>
                  <a:lnTo>
                    <a:pt x="131" y="771"/>
                  </a:lnTo>
                  <a:lnTo>
                    <a:pt x="130" y="746"/>
                  </a:lnTo>
                  <a:lnTo>
                    <a:pt x="131" y="737"/>
                  </a:lnTo>
                  <a:lnTo>
                    <a:pt x="133" y="728"/>
                  </a:lnTo>
                  <a:lnTo>
                    <a:pt x="136" y="719"/>
                  </a:lnTo>
                  <a:lnTo>
                    <a:pt x="140" y="710"/>
                  </a:lnTo>
                  <a:lnTo>
                    <a:pt x="146" y="700"/>
                  </a:lnTo>
                  <a:lnTo>
                    <a:pt x="153" y="690"/>
                  </a:lnTo>
                  <a:lnTo>
                    <a:pt x="161" y="681"/>
                  </a:lnTo>
                  <a:lnTo>
                    <a:pt x="171" y="670"/>
                  </a:lnTo>
                  <a:lnTo>
                    <a:pt x="207" y="638"/>
                  </a:lnTo>
                  <a:lnTo>
                    <a:pt x="233" y="616"/>
                  </a:lnTo>
                  <a:lnTo>
                    <a:pt x="253" y="599"/>
                  </a:lnTo>
                  <a:lnTo>
                    <a:pt x="267" y="584"/>
                  </a:lnTo>
                  <a:lnTo>
                    <a:pt x="276" y="568"/>
                  </a:lnTo>
                  <a:lnTo>
                    <a:pt x="281" y="546"/>
                  </a:lnTo>
                  <a:lnTo>
                    <a:pt x="283" y="516"/>
                  </a:lnTo>
                  <a:lnTo>
                    <a:pt x="284" y="475"/>
                  </a:lnTo>
                  <a:lnTo>
                    <a:pt x="286" y="426"/>
                  </a:lnTo>
                  <a:lnTo>
                    <a:pt x="296" y="381"/>
                  </a:lnTo>
                  <a:lnTo>
                    <a:pt x="309" y="339"/>
                  </a:lnTo>
                  <a:lnTo>
                    <a:pt x="329" y="301"/>
                  </a:lnTo>
                  <a:lnTo>
                    <a:pt x="353" y="266"/>
                  </a:lnTo>
                  <a:lnTo>
                    <a:pt x="384" y="237"/>
                  </a:lnTo>
                  <a:lnTo>
                    <a:pt x="420" y="216"/>
                  </a:lnTo>
                  <a:lnTo>
                    <a:pt x="463" y="199"/>
                  </a:lnTo>
                  <a:lnTo>
                    <a:pt x="502" y="186"/>
                  </a:lnTo>
                  <a:lnTo>
                    <a:pt x="529" y="167"/>
                  </a:lnTo>
                  <a:lnTo>
                    <a:pt x="550" y="146"/>
                  </a:lnTo>
                  <a:lnTo>
                    <a:pt x="566" y="125"/>
                  </a:lnTo>
                  <a:lnTo>
                    <a:pt x="579" y="103"/>
                  </a:lnTo>
                  <a:lnTo>
                    <a:pt x="592" y="81"/>
                  </a:lnTo>
                  <a:lnTo>
                    <a:pt x="605" y="60"/>
                  </a:lnTo>
                  <a:lnTo>
                    <a:pt x="624" y="44"/>
                  </a:lnTo>
                  <a:lnTo>
                    <a:pt x="639" y="35"/>
                  </a:lnTo>
                  <a:lnTo>
                    <a:pt x="653" y="25"/>
                  </a:lnTo>
                  <a:lnTo>
                    <a:pt x="666" y="19"/>
                  </a:lnTo>
                  <a:lnTo>
                    <a:pt x="681" y="13"/>
                  </a:lnTo>
                  <a:lnTo>
                    <a:pt x="695" y="7"/>
                  </a:lnTo>
                  <a:lnTo>
                    <a:pt x="710" y="4"/>
                  </a:lnTo>
                  <a:lnTo>
                    <a:pt x="726" y="1"/>
                  </a:lnTo>
                  <a:lnTo>
                    <a:pt x="742" y="0"/>
                  </a:lnTo>
                  <a:lnTo>
                    <a:pt x="755" y="0"/>
                  </a:lnTo>
                  <a:lnTo>
                    <a:pt x="768" y="1"/>
                  </a:lnTo>
                  <a:lnTo>
                    <a:pt x="782" y="4"/>
                  </a:lnTo>
                  <a:lnTo>
                    <a:pt x="795" y="7"/>
                  </a:lnTo>
                  <a:lnTo>
                    <a:pt x="810" y="12"/>
                  </a:lnTo>
                  <a:lnTo>
                    <a:pt x="826" y="17"/>
                  </a:lnTo>
                  <a:lnTo>
                    <a:pt x="843" y="24"/>
                  </a:lnTo>
                  <a:lnTo>
                    <a:pt x="860" y="34"/>
                  </a:lnTo>
                  <a:lnTo>
                    <a:pt x="892" y="50"/>
                  </a:lnTo>
                  <a:lnTo>
                    <a:pt x="917" y="64"/>
                  </a:lnTo>
                  <a:lnTo>
                    <a:pt x="939" y="76"/>
                  </a:lnTo>
                  <a:lnTo>
                    <a:pt x="955" y="89"/>
                  </a:lnTo>
                  <a:lnTo>
                    <a:pt x="969" y="103"/>
                  </a:lnTo>
                  <a:lnTo>
                    <a:pt x="979" y="118"/>
                  </a:lnTo>
                  <a:lnTo>
                    <a:pt x="987" y="138"/>
                  </a:lnTo>
                  <a:lnTo>
                    <a:pt x="992" y="163"/>
                  </a:lnTo>
                  <a:lnTo>
                    <a:pt x="993" y="171"/>
                  </a:lnTo>
                  <a:lnTo>
                    <a:pt x="996" y="179"/>
                  </a:lnTo>
                  <a:lnTo>
                    <a:pt x="997" y="188"/>
                  </a:lnTo>
                  <a:lnTo>
                    <a:pt x="998" y="198"/>
                  </a:lnTo>
                  <a:lnTo>
                    <a:pt x="1002" y="242"/>
                  </a:lnTo>
                  <a:lnTo>
                    <a:pt x="1003" y="294"/>
                  </a:lnTo>
                  <a:lnTo>
                    <a:pt x="999" y="350"/>
                  </a:lnTo>
                  <a:lnTo>
                    <a:pt x="991" y="409"/>
                  </a:lnTo>
                  <a:lnTo>
                    <a:pt x="977" y="469"/>
                  </a:lnTo>
                  <a:lnTo>
                    <a:pt x="957" y="526"/>
                  </a:lnTo>
                  <a:lnTo>
                    <a:pt x="929" y="581"/>
                  </a:lnTo>
                  <a:lnTo>
                    <a:pt x="892" y="628"/>
                  </a:lnTo>
                  <a:lnTo>
                    <a:pt x="856" y="668"/>
                  </a:lnTo>
                  <a:lnTo>
                    <a:pt x="831" y="703"/>
                  </a:lnTo>
                  <a:lnTo>
                    <a:pt x="815" y="734"/>
                  </a:lnTo>
                  <a:lnTo>
                    <a:pt x="806" y="761"/>
                  </a:lnTo>
                  <a:lnTo>
                    <a:pt x="803" y="787"/>
                  </a:lnTo>
                  <a:lnTo>
                    <a:pt x="805" y="813"/>
                  </a:lnTo>
                  <a:lnTo>
                    <a:pt x="810" y="841"/>
                  </a:lnTo>
                  <a:lnTo>
                    <a:pt x="818" y="871"/>
                  </a:lnTo>
                  <a:lnTo>
                    <a:pt x="823" y="888"/>
                  </a:lnTo>
                  <a:lnTo>
                    <a:pt x="826" y="907"/>
                  </a:lnTo>
                  <a:lnTo>
                    <a:pt x="830" y="926"/>
                  </a:lnTo>
                  <a:lnTo>
                    <a:pt x="832" y="947"/>
                  </a:lnTo>
                  <a:lnTo>
                    <a:pt x="833" y="969"/>
                  </a:lnTo>
                  <a:lnTo>
                    <a:pt x="832" y="991"/>
                  </a:lnTo>
                  <a:lnTo>
                    <a:pt x="830" y="1012"/>
                  </a:lnTo>
                  <a:lnTo>
                    <a:pt x="825" y="1034"/>
                  </a:lnTo>
                  <a:lnTo>
                    <a:pt x="817" y="1057"/>
                  </a:lnTo>
                  <a:lnTo>
                    <a:pt x="807" y="1078"/>
                  </a:lnTo>
                  <a:lnTo>
                    <a:pt x="794" y="1100"/>
                  </a:lnTo>
                  <a:lnTo>
                    <a:pt x="777" y="1120"/>
                  </a:lnTo>
                  <a:lnTo>
                    <a:pt x="757" y="1139"/>
                  </a:lnTo>
                  <a:lnTo>
                    <a:pt x="732" y="1156"/>
                  </a:lnTo>
                  <a:lnTo>
                    <a:pt x="703" y="1173"/>
                  </a:lnTo>
                  <a:lnTo>
                    <a:pt x="670" y="1188"/>
                  </a:lnTo>
                  <a:lnTo>
                    <a:pt x="663" y="1190"/>
                  </a:lnTo>
                  <a:lnTo>
                    <a:pt x="656" y="1192"/>
                  </a:lnTo>
                  <a:lnTo>
                    <a:pt x="649" y="1194"/>
                  </a:lnTo>
                  <a:lnTo>
                    <a:pt x="643" y="1197"/>
                  </a:lnTo>
                  <a:lnTo>
                    <a:pt x="602" y="1206"/>
                  </a:lnTo>
                  <a:lnTo>
                    <a:pt x="567" y="1211"/>
                  </a:lnTo>
                  <a:lnTo>
                    <a:pt x="537" y="1213"/>
                  </a:lnTo>
                  <a:lnTo>
                    <a:pt x="513" y="1215"/>
                  </a:lnTo>
                  <a:lnTo>
                    <a:pt x="495" y="1220"/>
                  </a:lnTo>
                  <a:lnTo>
                    <a:pt x="481" y="1230"/>
                  </a:lnTo>
                  <a:lnTo>
                    <a:pt x="472" y="1247"/>
                  </a:lnTo>
                  <a:lnTo>
                    <a:pt x="467" y="1276"/>
                  </a:lnTo>
                  <a:close/>
                </a:path>
              </a:pathLst>
            </a:custGeom>
            <a:solidFill>
              <a:srgbClr val="FCF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90" name="Freeform 32"/>
            <p:cNvSpPr>
              <a:spLocks/>
            </p:cNvSpPr>
            <p:nvPr/>
          </p:nvSpPr>
          <p:spPr bwMode="auto">
            <a:xfrm>
              <a:off x="4692" y="3013"/>
              <a:ext cx="490" cy="965"/>
            </a:xfrm>
            <a:custGeom>
              <a:avLst/>
              <a:gdLst>
                <a:gd name="T0" fmla="*/ 0 w 981"/>
                <a:gd name="T1" fmla="*/ 0 h 1931"/>
                <a:gd name="T2" fmla="*/ 0 w 981"/>
                <a:gd name="T3" fmla="*/ 0 h 1931"/>
                <a:gd name="T4" fmla="*/ 0 w 981"/>
                <a:gd name="T5" fmla="*/ 0 h 1931"/>
                <a:gd name="T6" fmla="*/ 0 w 981"/>
                <a:gd name="T7" fmla="*/ 0 h 1931"/>
                <a:gd name="T8" fmla="*/ 0 w 981"/>
                <a:gd name="T9" fmla="*/ 0 h 1931"/>
                <a:gd name="T10" fmla="*/ 0 w 981"/>
                <a:gd name="T11" fmla="*/ 0 h 1931"/>
                <a:gd name="T12" fmla="*/ 0 w 981"/>
                <a:gd name="T13" fmla="*/ 0 h 1931"/>
                <a:gd name="T14" fmla="*/ 0 w 981"/>
                <a:gd name="T15" fmla="*/ 0 h 1931"/>
                <a:gd name="T16" fmla="*/ 0 w 981"/>
                <a:gd name="T17" fmla="*/ 0 h 1931"/>
                <a:gd name="T18" fmla="*/ 0 w 981"/>
                <a:gd name="T19" fmla="*/ 0 h 1931"/>
                <a:gd name="T20" fmla="*/ 0 w 981"/>
                <a:gd name="T21" fmla="*/ 0 h 1931"/>
                <a:gd name="T22" fmla="*/ 0 w 981"/>
                <a:gd name="T23" fmla="*/ 0 h 1931"/>
                <a:gd name="T24" fmla="*/ 0 w 981"/>
                <a:gd name="T25" fmla="*/ 0 h 1931"/>
                <a:gd name="T26" fmla="*/ 0 w 981"/>
                <a:gd name="T27" fmla="*/ 0 h 1931"/>
                <a:gd name="T28" fmla="*/ 0 w 981"/>
                <a:gd name="T29" fmla="*/ 0 h 1931"/>
                <a:gd name="T30" fmla="*/ 0 w 981"/>
                <a:gd name="T31" fmla="*/ 0 h 1931"/>
                <a:gd name="T32" fmla="*/ 0 w 981"/>
                <a:gd name="T33" fmla="*/ 0 h 1931"/>
                <a:gd name="T34" fmla="*/ 0 w 981"/>
                <a:gd name="T35" fmla="*/ 0 h 1931"/>
                <a:gd name="T36" fmla="*/ 0 w 981"/>
                <a:gd name="T37" fmla="*/ 0 h 1931"/>
                <a:gd name="T38" fmla="*/ 0 w 981"/>
                <a:gd name="T39" fmla="*/ 0 h 1931"/>
                <a:gd name="T40" fmla="*/ 0 w 981"/>
                <a:gd name="T41" fmla="*/ 0 h 1931"/>
                <a:gd name="T42" fmla="*/ 0 w 981"/>
                <a:gd name="T43" fmla="*/ 0 h 1931"/>
                <a:gd name="T44" fmla="*/ 0 w 981"/>
                <a:gd name="T45" fmla="*/ 0 h 1931"/>
                <a:gd name="T46" fmla="*/ 0 w 981"/>
                <a:gd name="T47" fmla="*/ 0 h 1931"/>
                <a:gd name="T48" fmla="*/ 0 w 981"/>
                <a:gd name="T49" fmla="*/ 0 h 1931"/>
                <a:gd name="T50" fmla="*/ 0 w 981"/>
                <a:gd name="T51" fmla="*/ 0 h 1931"/>
                <a:gd name="T52" fmla="*/ 0 w 981"/>
                <a:gd name="T53" fmla="*/ 0 h 1931"/>
                <a:gd name="T54" fmla="*/ 0 w 981"/>
                <a:gd name="T55" fmla="*/ 0 h 1931"/>
                <a:gd name="T56" fmla="*/ 0 w 981"/>
                <a:gd name="T57" fmla="*/ 0 h 1931"/>
                <a:gd name="T58" fmla="*/ 0 w 981"/>
                <a:gd name="T59" fmla="*/ 0 h 1931"/>
                <a:gd name="T60" fmla="*/ 0 w 981"/>
                <a:gd name="T61" fmla="*/ 0 h 1931"/>
                <a:gd name="T62" fmla="*/ 0 w 981"/>
                <a:gd name="T63" fmla="*/ 0 h 1931"/>
                <a:gd name="T64" fmla="*/ 0 w 981"/>
                <a:gd name="T65" fmla="*/ 0 h 1931"/>
                <a:gd name="T66" fmla="*/ 0 w 981"/>
                <a:gd name="T67" fmla="*/ 0 h 1931"/>
                <a:gd name="T68" fmla="*/ 0 w 981"/>
                <a:gd name="T69" fmla="*/ 0 h 1931"/>
                <a:gd name="T70" fmla="*/ 0 w 981"/>
                <a:gd name="T71" fmla="*/ 0 h 1931"/>
                <a:gd name="T72" fmla="*/ 0 w 981"/>
                <a:gd name="T73" fmla="*/ 0 h 1931"/>
                <a:gd name="T74" fmla="*/ 0 w 981"/>
                <a:gd name="T75" fmla="*/ 0 h 1931"/>
                <a:gd name="T76" fmla="*/ 0 w 981"/>
                <a:gd name="T77" fmla="*/ 0 h 1931"/>
                <a:gd name="T78" fmla="*/ 0 w 981"/>
                <a:gd name="T79" fmla="*/ 0 h 1931"/>
                <a:gd name="T80" fmla="*/ 0 w 981"/>
                <a:gd name="T81" fmla="*/ 0 h 1931"/>
                <a:gd name="T82" fmla="*/ 0 w 981"/>
                <a:gd name="T83" fmla="*/ 0 h 1931"/>
                <a:gd name="T84" fmla="*/ 0 w 981"/>
                <a:gd name="T85" fmla="*/ 0 h 1931"/>
                <a:gd name="T86" fmla="*/ 0 w 981"/>
                <a:gd name="T87" fmla="*/ 0 h 1931"/>
                <a:gd name="T88" fmla="*/ 0 w 981"/>
                <a:gd name="T89" fmla="*/ 0 h 1931"/>
                <a:gd name="T90" fmla="*/ 0 w 981"/>
                <a:gd name="T91" fmla="*/ 0 h 1931"/>
                <a:gd name="T92" fmla="*/ 0 w 981"/>
                <a:gd name="T93" fmla="*/ 0 h 1931"/>
                <a:gd name="T94" fmla="*/ 0 w 981"/>
                <a:gd name="T95" fmla="*/ 0 h 1931"/>
                <a:gd name="T96" fmla="*/ 0 w 981"/>
                <a:gd name="T97" fmla="*/ 0 h 1931"/>
                <a:gd name="T98" fmla="*/ 0 w 981"/>
                <a:gd name="T99" fmla="*/ 0 h 1931"/>
                <a:gd name="T100" fmla="*/ 0 w 981"/>
                <a:gd name="T101" fmla="*/ 0 h 1931"/>
                <a:gd name="T102" fmla="*/ 0 w 981"/>
                <a:gd name="T103" fmla="*/ 0 h 1931"/>
                <a:gd name="T104" fmla="*/ 0 w 981"/>
                <a:gd name="T105" fmla="*/ 0 h 1931"/>
                <a:gd name="T106" fmla="*/ 0 w 981"/>
                <a:gd name="T107" fmla="*/ 0 h 1931"/>
                <a:gd name="T108" fmla="*/ 0 w 981"/>
                <a:gd name="T109" fmla="*/ 0 h 19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81"/>
                <a:gd name="T166" fmla="*/ 0 h 1931"/>
                <a:gd name="T167" fmla="*/ 981 w 981"/>
                <a:gd name="T168" fmla="*/ 1931 h 19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81" h="1931">
                  <a:moveTo>
                    <a:pt x="453" y="1260"/>
                  </a:moveTo>
                  <a:lnTo>
                    <a:pt x="451" y="1299"/>
                  </a:lnTo>
                  <a:lnTo>
                    <a:pt x="451" y="1347"/>
                  </a:lnTo>
                  <a:lnTo>
                    <a:pt x="451" y="1400"/>
                  </a:lnTo>
                  <a:lnTo>
                    <a:pt x="449" y="1456"/>
                  </a:lnTo>
                  <a:lnTo>
                    <a:pt x="443" y="1517"/>
                  </a:lnTo>
                  <a:lnTo>
                    <a:pt x="432" y="1579"/>
                  </a:lnTo>
                  <a:lnTo>
                    <a:pt x="412" y="1642"/>
                  </a:lnTo>
                  <a:lnTo>
                    <a:pt x="385" y="1701"/>
                  </a:lnTo>
                  <a:lnTo>
                    <a:pt x="380" y="1711"/>
                  </a:lnTo>
                  <a:lnTo>
                    <a:pt x="375" y="1719"/>
                  </a:lnTo>
                  <a:lnTo>
                    <a:pt x="371" y="1728"/>
                  </a:lnTo>
                  <a:lnTo>
                    <a:pt x="366" y="1736"/>
                  </a:lnTo>
                  <a:lnTo>
                    <a:pt x="362" y="1745"/>
                  </a:lnTo>
                  <a:lnTo>
                    <a:pt x="357" y="1754"/>
                  </a:lnTo>
                  <a:lnTo>
                    <a:pt x="352" y="1762"/>
                  </a:lnTo>
                  <a:lnTo>
                    <a:pt x="348" y="1772"/>
                  </a:lnTo>
                  <a:lnTo>
                    <a:pt x="334" y="1797"/>
                  </a:lnTo>
                  <a:lnTo>
                    <a:pt x="321" y="1822"/>
                  </a:lnTo>
                  <a:lnTo>
                    <a:pt x="307" y="1845"/>
                  </a:lnTo>
                  <a:lnTo>
                    <a:pt x="295" y="1867"/>
                  </a:lnTo>
                  <a:lnTo>
                    <a:pt x="282" y="1886"/>
                  </a:lnTo>
                  <a:lnTo>
                    <a:pt x="268" y="1902"/>
                  </a:lnTo>
                  <a:lnTo>
                    <a:pt x="256" y="1916"/>
                  </a:lnTo>
                  <a:lnTo>
                    <a:pt x="241" y="1925"/>
                  </a:lnTo>
                  <a:lnTo>
                    <a:pt x="226" y="1929"/>
                  </a:lnTo>
                  <a:lnTo>
                    <a:pt x="211" y="1931"/>
                  </a:lnTo>
                  <a:lnTo>
                    <a:pt x="193" y="1927"/>
                  </a:lnTo>
                  <a:lnTo>
                    <a:pt x="176" y="1917"/>
                  </a:lnTo>
                  <a:lnTo>
                    <a:pt x="157" y="1902"/>
                  </a:lnTo>
                  <a:lnTo>
                    <a:pt x="137" y="1880"/>
                  </a:lnTo>
                  <a:lnTo>
                    <a:pt x="115" y="1852"/>
                  </a:lnTo>
                  <a:lnTo>
                    <a:pt x="91" y="1817"/>
                  </a:lnTo>
                  <a:lnTo>
                    <a:pt x="84" y="1809"/>
                  </a:lnTo>
                  <a:lnTo>
                    <a:pt x="68" y="1785"/>
                  </a:lnTo>
                  <a:lnTo>
                    <a:pt x="46" y="1747"/>
                  </a:lnTo>
                  <a:lnTo>
                    <a:pt x="24" y="1697"/>
                  </a:lnTo>
                  <a:lnTo>
                    <a:pt x="7" y="1633"/>
                  </a:lnTo>
                  <a:lnTo>
                    <a:pt x="0" y="1560"/>
                  </a:lnTo>
                  <a:lnTo>
                    <a:pt x="7" y="1477"/>
                  </a:lnTo>
                  <a:lnTo>
                    <a:pt x="33" y="1385"/>
                  </a:lnTo>
                  <a:lnTo>
                    <a:pt x="40" y="1369"/>
                  </a:lnTo>
                  <a:lnTo>
                    <a:pt x="47" y="1354"/>
                  </a:lnTo>
                  <a:lnTo>
                    <a:pt x="54" y="1337"/>
                  </a:lnTo>
                  <a:lnTo>
                    <a:pt x="62" y="1321"/>
                  </a:lnTo>
                  <a:lnTo>
                    <a:pt x="91" y="1267"/>
                  </a:lnTo>
                  <a:lnTo>
                    <a:pt x="116" y="1221"/>
                  </a:lnTo>
                  <a:lnTo>
                    <a:pt x="139" y="1181"/>
                  </a:lnTo>
                  <a:lnTo>
                    <a:pt x="159" y="1143"/>
                  </a:lnTo>
                  <a:lnTo>
                    <a:pt x="176" y="1105"/>
                  </a:lnTo>
                  <a:lnTo>
                    <a:pt x="189" y="1065"/>
                  </a:lnTo>
                  <a:lnTo>
                    <a:pt x="197" y="1020"/>
                  </a:lnTo>
                  <a:lnTo>
                    <a:pt x="200" y="967"/>
                  </a:lnTo>
                  <a:lnTo>
                    <a:pt x="198" y="925"/>
                  </a:lnTo>
                  <a:lnTo>
                    <a:pt x="189" y="888"/>
                  </a:lnTo>
                  <a:lnTo>
                    <a:pt x="176" y="857"/>
                  </a:lnTo>
                  <a:lnTo>
                    <a:pt x="162" y="830"/>
                  </a:lnTo>
                  <a:lnTo>
                    <a:pt x="147" y="804"/>
                  </a:lnTo>
                  <a:lnTo>
                    <a:pt x="136" y="780"/>
                  </a:lnTo>
                  <a:lnTo>
                    <a:pt x="130" y="757"/>
                  </a:lnTo>
                  <a:lnTo>
                    <a:pt x="130" y="732"/>
                  </a:lnTo>
                  <a:lnTo>
                    <a:pt x="132" y="722"/>
                  </a:lnTo>
                  <a:lnTo>
                    <a:pt x="135" y="713"/>
                  </a:lnTo>
                  <a:lnTo>
                    <a:pt x="138" y="704"/>
                  </a:lnTo>
                  <a:lnTo>
                    <a:pt x="144" y="695"/>
                  </a:lnTo>
                  <a:lnTo>
                    <a:pt x="149" y="684"/>
                  </a:lnTo>
                  <a:lnTo>
                    <a:pt x="157" y="675"/>
                  </a:lnTo>
                  <a:lnTo>
                    <a:pt x="165" y="666"/>
                  </a:lnTo>
                  <a:lnTo>
                    <a:pt x="174" y="656"/>
                  </a:lnTo>
                  <a:lnTo>
                    <a:pt x="207" y="625"/>
                  </a:lnTo>
                  <a:lnTo>
                    <a:pt x="233" y="603"/>
                  </a:lnTo>
                  <a:lnTo>
                    <a:pt x="251" y="585"/>
                  </a:lnTo>
                  <a:lnTo>
                    <a:pt x="265" y="569"/>
                  </a:lnTo>
                  <a:lnTo>
                    <a:pt x="273" y="553"/>
                  </a:lnTo>
                  <a:lnTo>
                    <a:pt x="279" y="531"/>
                  </a:lnTo>
                  <a:lnTo>
                    <a:pt x="281" y="501"/>
                  </a:lnTo>
                  <a:lnTo>
                    <a:pt x="282" y="460"/>
                  </a:lnTo>
                  <a:lnTo>
                    <a:pt x="286" y="414"/>
                  </a:lnTo>
                  <a:lnTo>
                    <a:pt x="294" y="371"/>
                  </a:lnTo>
                  <a:lnTo>
                    <a:pt x="306" y="331"/>
                  </a:lnTo>
                  <a:lnTo>
                    <a:pt x="326" y="294"/>
                  </a:lnTo>
                  <a:lnTo>
                    <a:pt x="349" y="262"/>
                  </a:lnTo>
                  <a:lnTo>
                    <a:pt x="379" y="234"/>
                  </a:lnTo>
                  <a:lnTo>
                    <a:pt x="413" y="212"/>
                  </a:lnTo>
                  <a:lnTo>
                    <a:pt x="453" y="197"/>
                  </a:lnTo>
                  <a:lnTo>
                    <a:pt x="488" y="183"/>
                  </a:lnTo>
                  <a:lnTo>
                    <a:pt x="515" y="166"/>
                  </a:lnTo>
                  <a:lnTo>
                    <a:pt x="536" y="147"/>
                  </a:lnTo>
                  <a:lnTo>
                    <a:pt x="550" y="126"/>
                  </a:lnTo>
                  <a:lnTo>
                    <a:pt x="563" y="105"/>
                  </a:lnTo>
                  <a:lnTo>
                    <a:pt x="576" y="86"/>
                  </a:lnTo>
                  <a:lnTo>
                    <a:pt x="590" y="67"/>
                  </a:lnTo>
                  <a:lnTo>
                    <a:pt x="608" y="52"/>
                  </a:lnTo>
                  <a:lnTo>
                    <a:pt x="624" y="42"/>
                  </a:lnTo>
                  <a:lnTo>
                    <a:pt x="639" y="34"/>
                  </a:lnTo>
                  <a:lnTo>
                    <a:pt x="653" y="26"/>
                  </a:lnTo>
                  <a:lnTo>
                    <a:pt x="667" y="19"/>
                  </a:lnTo>
                  <a:lnTo>
                    <a:pt x="681" y="13"/>
                  </a:lnTo>
                  <a:lnTo>
                    <a:pt x="694" y="8"/>
                  </a:lnTo>
                  <a:lnTo>
                    <a:pt x="711" y="4"/>
                  </a:lnTo>
                  <a:lnTo>
                    <a:pt x="727" y="2"/>
                  </a:lnTo>
                  <a:lnTo>
                    <a:pt x="739" y="0"/>
                  </a:lnTo>
                  <a:lnTo>
                    <a:pt x="752" y="0"/>
                  </a:lnTo>
                  <a:lnTo>
                    <a:pt x="766" y="2"/>
                  </a:lnTo>
                  <a:lnTo>
                    <a:pt x="781" y="4"/>
                  </a:lnTo>
                  <a:lnTo>
                    <a:pt x="796" y="8"/>
                  </a:lnTo>
                  <a:lnTo>
                    <a:pt x="812" y="14"/>
                  </a:lnTo>
                  <a:lnTo>
                    <a:pt x="828" y="21"/>
                  </a:lnTo>
                  <a:lnTo>
                    <a:pt x="846" y="30"/>
                  </a:lnTo>
                  <a:lnTo>
                    <a:pt x="878" y="48"/>
                  </a:lnTo>
                  <a:lnTo>
                    <a:pt x="903" y="61"/>
                  </a:lnTo>
                  <a:lnTo>
                    <a:pt x="924" y="74"/>
                  </a:lnTo>
                  <a:lnTo>
                    <a:pt x="940" y="86"/>
                  </a:lnTo>
                  <a:lnTo>
                    <a:pt x="951" y="99"/>
                  </a:lnTo>
                  <a:lnTo>
                    <a:pt x="960" y="116"/>
                  </a:lnTo>
                  <a:lnTo>
                    <a:pt x="967" y="135"/>
                  </a:lnTo>
                  <a:lnTo>
                    <a:pt x="973" y="160"/>
                  </a:lnTo>
                  <a:lnTo>
                    <a:pt x="974" y="169"/>
                  </a:lnTo>
                  <a:lnTo>
                    <a:pt x="975" y="177"/>
                  </a:lnTo>
                  <a:lnTo>
                    <a:pt x="977" y="186"/>
                  </a:lnTo>
                  <a:lnTo>
                    <a:pt x="978" y="196"/>
                  </a:lnTo>
                  <a:lnTo>
                    <a:pt x="981" y="240"/>
                  </a:lnTo>
                  <a:lnTo>
                    <a:pt x="981" y="291"/>
                  </a:lnTo>
                  <a:lnTo>
                    <a:pt x="977" y="346"/>
                  </a:lnTo>
                  <a:lnTo>
                    <a:pt x="969" y="403"/>
                  </a:lnTo>
                  <a:lnTo>
                    <a:pt x="954" y="462"/>
                  </a:lnTo>
                  <a:lnTo>
                    <a:pt x="934" y="519"/>
                  </a:lnTo>
                  <a:lnTo>
                    <a:pt x="906" y="572"/>
                  </a:lnTo>
                  <a:lnTo>
                    <a:pt x="871" y="619"/>
                  </a:lnTo>
                  <a:lnTo>
                    <a:pt x="836" y="659"/>
                  </a:lnTo>
                  <a:lnTo>
                    <a:pt x="811" y="694"/>
                  </a:lnTo>
                  <a:lnTo>
                    <a:pt x="795" y="724"/>
                  </a:lnTo>
                  <a:lnTo>
                    <a:pt x="785" y="750"/>
                  </a:lnTo>
                  <a:lnTo>
                    <a:pt x="783" y="775"/>
                  </a:lnTo>
                  <a:lnTo>
                    <a:pt x="784" y="801"/>
                  </a:lnTo>
                  <a:lnTo>
                    <a:pt x="790" y="828"/>
                  </a:lnTo>
                  <a:lnTo>
                    <a:pt x="797" y="858"/>
                  </a:lnTo>
                  <a:lnTo>
                    <a:pt x="800" y="876"/>
                  </a:lnTo>
                  <a:lnTo>
                    <a:pt x="804" y="894"/>
                  </a:lnTo>
                  <a:lnTo>
                    <a:pt x="807" y="914"/>
                  </a:lnTo>
                  <a:lnTo>
                    <a:pt x="808" y="933"/>
                  </a:lnTo>
                  <a:lnTo>
                    <a:pt x="810" y="955"/>
                  </a:lnTo>
                  <a:lnTo>
                    <a:pt x="808" y="976"/>
                  </a:lnTo>
                  <a:lnTo>
                    <a:pt x="806" y="998"/>
                  </a:lnTo>
                  <a:lnTo>
                    <a:pt x="802" y="1020"/>
                  </a:lnTo>
                  <a:lnTo>
                    <a:pt x="793" y="1042"/>
                  </a:lnTo>
                  <a:lnTo>
                    <a:pt x="784" y="1063"/>
                  </a:lnTo>
                  <a:lnTo>
                    <a:pt x="770" y="1084"/>
                  </a:lnTo>
                  <a:lnTo>
                    <a:pt x="754" y="1104"/>
                  </a:lnTo>
                  <a:lnTo>
                    <a:pt x="735" y="1122"/>
                  </a:lnTo>
                  <a:lnTo>
                    <a:pt x="711" y="1141"/>
                  </a:lnTo>
                  <a:lnTo>
                    <a:pt x="683" y="1157"/>
                  </a:lnTo>
                  <a:lnTo>
                    <a:pt x="651" y="1170"/>
                  </a:lnTo>
                  <a:lnTo>
                    <a:pt x="645" y="1173"/>
                  </a:lnTo>
                  <a:lnTo>
                    <a:pt x="638" y="1175"/>
                  </a:lnTo>
                  <a:lnTo>
                    <a:pt x="631" y="1177"/>
                  </a:lnTo>
                  <a:lnTo>
                    <a:pt x="625" y="1180"/>
                  </a:lnTo>
                  <a:lnTo>
                    <a:pt x="585" y="1190"/>
                  </a:lnTo>
                  <a:lnTo>
                    <a:pt x="550" y="1195"/>
                  </a:lnTo>
                  <a:lnTo>
                    <a:pt x="522" y="1197"/>
                  </a:lnTo>
                  <a:lnTo>
                    <a:pt x="499" y="1199"/>
                  </a:lnTo>
                  <a:lnTo>
                    <a:pt x="480" y="1205"/>
                  </a:lnTo>
                  <a:lnTo>
                    <a:pt x="466" y="1214"/>
                  </a:lnTo>
                  <a:lnTo>
                    <a:pt x="457" y="1233"/>
                  </a:lnTo>
                  <a:lnTo>
                    <a:pt x="453" y="1260"/>
                  </a:lnTo>
                  <a:close/>
                </a:path>
              </a:pathLst>
            </a:custGeom>
            <a:solidFill>
              <a:srgbClr val="F9E8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91" name="Freeform 33"/>
            <p:cNvSpPr>
              <a:spLocks/>
            </p:cNvSpPr>
            <p:nvPr/>
          </p:nvSpPr>
          <p:spPr bwMode="auto">
            <a:xfrm>
              <a:off x="4697" y="3017"/>
              <a:ext cx="479" cy="955"/>
            </a:xfrm>
            <a:custGeom>
              <a:avLst/>
              <a:gdLst>
                <a:gd name="T0" fmla="*/ 0 w 960"/>
                <a:gd name="T1" fmla="*/ 0 h 1911"/>
                <a:gd name="T2" fmla="*/ 0 w 960"/>
                <a:gd name="T3" fmla="*/ 0 h 1911"/>
                <a:gd name="T4" fmla="*/ 0 w 960"/>
                <a:gd name="T5" fmla="*/ 0 h 1911"/>
                <a:gd name="T6" fmla="*/ 0 w 960"/>
                <a:gd name="T7" fmla="*/ 0 h 1911"/>
                <a:gd name="T8" fmla="*/ 0 w 960"/>
                <a:gd name="T9" fmla="*/ 0 h 1911"/>
                <a:gd name="T10" fmla="*/ 0 w 960"/>
                <a:gd name="T11" fmla="*/ 0 h 1911"/>
                <a:gd name="T12" fmla="*/ 0 w 960"/>
                <a:gd name="T13" fmla="*/ 0 h 1911"/>
                <a:gd name="T14" fmla="*/ 0 w 960"/>
                <a:gd name="T15" fmla="*/ 0 h 1911"/>
                <a:gd name="T16" fmla="*/ 0 w 960"/>
                <a:gd name="T17" fmla="*/ 0 h 1911"/>
                <a:gd name="T18" fmla="*/ 0 w 960"/>
                <a:gd name="T19" fmla="*/ 0 h 1911"/>
                <a:gd name="T20" fmla="*/ 0 w 960"/>
                <a:gd name="T21" fmla="*/ 0 h 1911"/>
                <a:gd name="T22" fmla="*/ 0 w 960"/>
                <a:gd name="T23" fmla="*/ 0 h 1911"/>
                <a:gd name="T24" fmla="*/ 0 w 960"/>
                <a:gd name="T25" fmla="*/ 0 h 1911"/>
                <a:gd name="T26" fmla="*/ 0 w 960"/>
                <a:gd name="T27" fmla="*/ 0 h 1911"/>
                <a:gd name="T28" fmla="*/ 0 w 960"/>
                <a:gd name="T29" fmla="*/ 0 h 1911"/>
                <a:gd name="T30" fmla="*/ 0 w 960"/>
                <a:gd name="T31" fmla="*/ 0 h 1911"/>
                <a:gd name="T32" fmla="*/ 0 w 960"/>
                <a:gd name="T33" fmla="*/ 0 h 1911"/>
                <a:gd name="T34" fmla="*/ 0 w 960"/>
                <a:gd name="T35" fmla="*/ 0 h 1911"/>
                <a:gd name="T36" fmla="*/ 0 w 960"/>
                <a:gd name="T37" fmla="*/ 0 h 1911"/>
                <a:gd name="T38" fmla="*/ 0 w 960"/>
                <a:gd name="T39" fmla="*/ 0 h 1911"/>
                <a:gd name="T40" fmla="*/ 0 w 960"/>
                <a:gd name="T41" fmla="*/ 0 h 1911"/>
                <a:gd name="T42" fmla="*/ 0 w 960"/>
                <a:gd name="T43" fmla="*/ 0 h 1911"/>
                <a:gd name="T44" fmla="*/ 0 w 960"/>
                <a:gd name="T45" fmla="*/ 0 h 1911"/>
                <a:gd name="T46" fmla="*/ 0 w 960"/>
                <a:gd name="T47" fmla="*/ 0 h 1911"/>
                <a:gd name="T48" fmla="*/ 0 w 960"/>
                <a:gd name="T49" fmla="*/ 0 h 1911"/>
                <a:gd name="T50" fmla="*/ 0 w 960"/>
                <a:gd name="T51" fmla="*/ 0 h 1911"/>
                <a:gd name="T52" fmla="*/ 0 w 960"/>
                <a:gd name="T53" fmla="*/ 0 h 1911"/>
                <a:gd name="T54" fmla="*/ 0 w 960"/>
                <a:gd name="T55" fmla="*/ 0 h 1911"/>
                <a:gd name="T56" fmla="*/ 0 w 960"/>
                <a:gd name="T57" fmla="*/ 0 h 1911"/>
                <a:gd name="T58" fmla="*/ 0 w 960"/>
                <a:gd name="T59" fmla="*/ 0 h 1911"/>
                <a:gd name="T60" fmla="*/ 0 w 960"/>
                <a:gd name="T61" fmla="*/ 0 h 1911"/>
                <a:gd name="T62" fmla="*/ 0 w 960"/>
                <a:gd name="T63" fmla="*/ 0 h 1911"/>
                <a:gd name="T64" fmla="*/ 0 w 960"/>
                <a:gd name="T65" fmla="*/ 0 h 1911"/>
                <a:gd name="T66" fmla="*/ 0 w 960"/>
                <a:gd name="T67" fmla="*/ 0 h 1911"/>
                <a:gd name="T68" fmla="*/ 0 w 960"/>
                <a:gd name="T69" fmla="*/ 0 h 1911"/>
                <a:gd name="T70" fmla="*/ 0 w 960"/>
                <a:gd name="T71" fmla="*/ 0 h 1911"/>
                <a:gd name="T72" fmla="*/ 0 w 960"/>
                <a:gd name="T73" fmla="*/ 0 h 1911"/>
                <a:gd name="T74" fmla="*/ 0 w 960"/>
                <a:gd name="T75" fmla="*/ 0 h 1911"/>
                <a:gd name="T76" fmla="*/ 0 w 960"/>
                <a:gd name="T77" fmla="*/ 0 h 1911"/>
                <a:gd name="T78" fmla="*/ 0 w 960"/>
                <a:gd name="T79" fmla="*/ 0 h 1911"/>
                <a:gd name="T80" fmla="*/ 0 w 960"/>
                <a:gd name="T81" fmla="*/ 0 h 1911"/>
                <a:gd name="T82" fmla="*/ 0 w 960"/>
                <a:gd name="T83" fmla="*/ 0 h 1911"/>
                <a:gd name="T84" fmla="*/ 0 w 960"/>
                <a:gd name="T85" fmla="*/ 0 h 1911"/>
                <a:gd name="T86" fmla="*/ 0 w 960"/>
                <a:gd name="T87" fmla="*/ 0 h 1911"/>
                <a:gd name="T88" fmla="*/ 0 w 960"/>
                <a:gd name="T89" fmla="*/ 0 h 1911"/>
                <a:gd name="T90" fmla="*/ 0 w 960"/>
                <a:gd name="T91" fmla="*/ 0 h 1911"/>
                <a:gd name="T92" fmla="*/ 0 w 960"/>
                <a:gd name="T93" fmla="*/ 0 h 1911"/>
                <a:gd name="T94" fmla="*/ 0 w 960"/>
                <a:gd name="T95" fmla="*/ 0 h 1911"/>
                <a:gd name="T96" fmla="*/ 0 w 960"/>
                <a:gd name="T97" fmla="*/ 0 h 1911"/>
                <a:gd name="T98" fmla="*/ 0 w 960"/>
                <a:gd name="T99" fmla="*/ 0 h 1911"/>
                <a:gd name="T100" fmla="*/ 0 w 960"/>
                <a:gd name="T101" fmla="*/ 0 h 1911"/>
                <a:gd name="T102" fmla="*/ 0 w 960"/>
                <a:gd name="T103" fmla="*/ 0 h 19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60"/>
                <a:gd name="T157" fmla="*/ 0 h 1911"/>
                <a:gd name="T158" fmla="*/ 960 w 960"/>
                <a:gd name="T159" fmla="*/ 1911 h 19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60" h="1911">
                  <a:moveTo>
                    <a:pt x="438" y="1245"/>
                  </a:moveTo>
                  <a:lnTo>
                    <a:pt x="437" y="1285"/>
                  </a:lnTo>
                  <a:lnTo>
                    <a:pt x="437" y="1331"/>
                  </a:lnTo>
                  <a:lnTo>
                    <a:pt x="436" y="1384"/>
                  </a:lnTo>
                  <a:lnTo>
                    <a:pt x="433" y="1440"/>
                  </a:lnTo>
                  <a:lnTo>
                    <a:pt x="428" y="1501"/>
                  </a:lnTo>
                  <a:lnTo>
                    <a:pt x="416" y="1562"/>
                  </a:lnTo>
                  <a:lnTo>
                    <a:pt x="399" y="1623"/>
                  </a:lnTo>
                  <a:lnTo>
                    <a:pt x="372" y="1683"/>
                  </a:lnTo>
                  <a:lnTo>
                    <a:pt x="368" y="1692"/>
                  </a:lnTo>
                  <a:lnTo>
                    <a:pt x="363" y="1700"/>
                  </a:lnTo>
                  <a:lnTo>
                    <a:pt x="359" y="1710"/>
                  </a:lnTo>
                  <a:lnTo>
                    <a:pt x="354" y="1718"/>
                  </a:lnTo>
                  <a:lnTo>
                    <a:pt x="349" y="1727"/>
                  </a:lnTo>
                  <a:lnTo>
                    <a:pt x="345" y="1736"/>
                  </a:lnTo>
                  <a:lnTo>
                    <a:pt x="340" y="1744"/>
                  </a:lnTo>
                  <a:lnTo>
                    <a:pt x="335" y="1753"/>
                  </a:lnTo>
                  <a:lnTo>
                    <a:pt x="322" y="1780"/>
                  </a:lnTo>
                  <a:lnTo>
                    <a:pt x="309" y="1804"/>
                  </a:lnTo>
                  <a:lnTo>
                    <a:pt x="295" y="1827"/>
                  </a:lnTo>
                  <a:lnTo>
                    <a:pt x="283" y="1849"/>
                  </a:lnTo>
                  <a:lnTo>
                    <a:pt x="270" y="1867"/>
                  </a:lnTo>
                  <a:lnTo>
                    <a:pt x="256" y="1883"/>
                  </a:lnTo>
                  <a:lnTo>
                    <a:pt x="243" y="1896"/>
                  </a:lnTo>
                  <a:lnTo>
                    <a:pt x="230" y="1905"/>
                  </a:lnTo>
                  <a:lnTo>
                    <a:pt x="215" y="1911"/>
                  </a:lnTo>
                  <a:lnTo>
                    <a:pt x="200" y="1911"/>
                  </a:lnTo>
                  <a:lnTo>
                    <a:pt x="183" y="1906"/>
                  </a:lnTo>
                  <a:lnTo>
                    <a:pt x="166" y="1897"/>
                  </a:lnTo>
                  <a:lnTo>
                    <a:pt x="148" y="1881"/>
                  </a:lnTo>
                  <a:lnTo>
                    <a:pt x="128" y="1859"/>
                  </a:lnTo>
                  <a:lnTo>
                    <a:pt x="107" y="1832"/>
                  </a:lnTo>
                  <a:lnTo>
                    <a:pt x="86" y="1796"/>
                  </a:lnTo>
                  <a:lnTo>
                    <a:pt x="80" y="1788"/>
                  </a:lnTo>
                  <a:lnTo>
                    <a:pt x="64" y="1763"/>
                  </a:lnTo>
                  <a:lnTo>
                    <a:pt x="43" y="1723"/>
                  </a:lnTo>
                  <a:lnTo>
                    <a:pt x="23" y="1672"/>
                  </a:lnTo>
                  <a:lnTo>
                    <a:pt x="7" y="1608"/>
                  </a:lnTo>
                  <a:lnTo>
                    <a:pt x="0" y="1534"/>
                  </a:lnTo>
                  <a:lnTo>
                    <a:pt x="8" y="1454"/>
                  </a:lnTo>
                  <a:lnTo>
                    <a:pt x="34" y="1365"/>
                  </a:lnTo>
                  <a:lnTo>
                    <a:pt x="41" y="1349"/>
                  </a:lnTo>
                  <a:lnTo>
                    <a:pt x="48" y="1334"/>
                  </a:lnTo>
                  <a:lnTo>
                    <a:pt x="54" y="1318"/>
                  </a:lnTo>
                  <a:lnTo>
                    <a:pt x="63" y="1302"/>
                  </a:lnTo>
                  <a:lnTo>
                    <a:pt x="89" y="1249"/>
                  </a:lnTo>
                  <a:lnTo>
                    <a:pt x="114" y="1204"/>
                  </a:lnTo>
                  <a:lnTo>
                    <a:pt x="136" y="1164"/>
                  </a:lnTo>
                  <a:lnTo>
                    <a:pt x="156" y="1124"/>
                  </a:lnTo>
                  <a:lnTo>
                    <a:pt x="171" y="1086"/>
                  </a:lnTo>
                  <a:lnTo>
                    <a:pt x="183" y="1047"/>
                  </a:lnTo>
                  <a:lnTo>
                    <a:pt x="192" y="1002"/>
                  </a:lnTo>
                  <a:lnTo>
                    <a:pt x="196" y="951"/>
                  </a:lnTo>
                  <a:lnTo>
                    <a:pt x="194" y="908"/>
                  </a:lnTo>
                  <a:lnTo>
                    <a:pt x="185" y="872"/>
                  </a:lnTo>
                  <a:lnTo>
                    <a:pt x="172" y="841"/>
                  </a:lnTo>
                  <a:lnTo>
                    <a:pt x="158" y="815"/>
                  </a:lnTo>
                  <a:lnTo>
                    <a:pt x="144" y="790"/>
                  </a:lnTo>
                  <a:lnTo>
                    <a:pt x="133" y="767"/>
                  </a:lnTo>
                  <a:lnTo>
                    <a:pt x="128" y="743"/>
                  </a:lnTo>
                  <a:lnTo>
                    <a:pt x="130" y="718"/>
                  </a:lnTo>
                  <a:lnTo>
                    <a:pt x="133" y="709"/>
                  </a:lnTo>
                  <a:lnTo>
                    <a:pt x="137" y="700"/>
                  </a:lnTo>
                  <a:lnTo>
                    <a:pt x="141" y="690"/>
                  </a:lnTo>
                  <a:lnTo>
                    <a:pt x="147" y="680"/>
                  </a:lnTo>
                  <a:lnTo>
                    <a:pt x="152" y="671"/>
                  </a:lnTo>
                  <a:lnTo>
                    <a:pt x="159" y="662"/>
                  </a:lnTo>
                  <a:lnTo>
                    <a:pt x="167" y="652"/>
                  </a:lnTo>
                  <a:lnTo>
                    <a:pt x="177" y="643"/>
                  </a:lnTo>
                  <a:lnTo>
                    <a:pt x="208" y="613"/>
                  </a:lnTo>
                  <a:lnTo>
                    <a:pt x="231" y="591"/>
                  </a:lnTo>
                  <a:lnTo>
                    <a:pt x="249" y="573"/>
                  </a:lnTo>
                  <a:lnTo>
                    <a:pt x="262" y="557"/>
                  </a:lnTo>
                  <a:lnTo>
                    <a:pt x="270" y="538"/>
                  </a:lnTo>
                  <a:lnTo>
                    <a:pt x="276" y="516"/>
                  </a:lnTo>
                  <a:lnTo>
                    <a:pt x="279" y="486"/>
                  </a:lnTo>
                  <a:lnTo>
                    <a:pt x="280" y="447"/>
                  </a:lnTo>
                  <a:lnTo>
                    <a:pt x="284" y="404"/>
                  </a:lnTo>
                  <a:lnTo>
                    <a:pt x="292" y="362"/>
                  </a:lnTo>
                  <a:lnTo>
                    <a:pt x="306" y="324"/>
                  </a:lnTo>
                  <a:lnTo>
                    <a:pt x="323" y="290"/>
                  </a:lnTo>
                  <a:lnTo>
                    <a:pt x="346" y="258"/>
                  </a:lnTo>
                  <a:lnTo>
                    <a:pt x="373" y="233"/>
                  </a:lnTo>
                  <a:lnTo>
                    <a:pt x="406" y="212"/>
                  </a:lnTo>
                  <a:lnTo>
                    <a:pt x="443" y="197"/>
                  </a:lnTo>
                  <a:lnTo>
                    <a:pt x="476" y="184"/>
                  </a:lnTo>
                  <a:lnTo>
                    <a:pt x="500" y="167"/>
                  </a:lnTo>
                  <a:lnTo>
                    <a:pt x="520" y="149"/>
                  </a:lnTo>
                  <a:lnTo>
                    <a:pt x="535" y="131"/>
                  </a:lnTo>
                  <a:lnTo>
                    <a:pt x="547" y="111"/>
                  </a:lnTo>
                  <a:lnTo>
                    <a:pt x="560" y="93"/>
                  </a:lnTo>
                  <a:lnTo>
                    <a:pt x="574" y="76"/>
                  </a:lnTo>
                  <a:lnTo>
                    <a:pt x="592" y="63"/>
                  </a:lnTo>
                  <a:lnTo>
                    <a:pt x="610" y="52"/>
                  </a:lnTo>
                  <a:lnTo>
                    <a:pt x="625" y="43"/>
                  </a:lnTo>
                  <a:lnTo>
                    <a:pt x="638" y="34"/>
                  </a:lnTo>
                  <a:lnTo>
                    <a:pt x="652" y="26"/>
                  </a:lnTo>
                  <a:lnTo>
                    <a:pt x="665" y="19"/>
                  </a:lnTo>
                  <a:lnTo>
                    <a:pt x="679" y="13"/>
                  </a:lnTo>
                  <a:lnTo>
                    <a:pt x="694" y="7"/>
                  </a:lnTo>
                  <a:lnTo>
                    <a:pt x="710" y="4"/>
                  </a:lnTo>
                  <a:lnTo>
                    <a:pt x="724" y="2"/>
                  </a:lnTo>
                  <a:lnTo>
                    <a:pt x="737" y="0"/>
                  </a:lnTo>
                  <a:lnTo>
                    <a:pt x="751" y="0"/>
                  </a:lnTo>
                  <a:lnTo>
                    <a:pt x="766" y="3"/>
                  </a:lnTo>
                  <a:lnTo>
                    <a:pt x="781" y="6"/>
                  </a:lnTo>
                  <a:lnTo>
                    <a:pt x="798" y="12"/>
                  </a:lnTo>
                  <a:lnTo>
                    <a:pt x="816" y="20"/>
                  </a:lnTo>
                  <a:lnTo>
                    <a:pt x="834" y="29"/>
                  </a:lnTo>
                  <a:lnTo>
                    <a:pt x="864" y="45"/>
                  </a:lnTo>
                  <a:lnTo>
                    <a:pt x="887" y="59"/>
                  </a:lnTo>
                  <a:lnTo>
                    <a:pt x="907" y="72"/>
                  </a:lnTo>
                  <a:lnTo>
                    <a:pt x="922" y="85"/>
                  </a:lnTo>
                  <a:lnTo>
                    <a:pt x="933" y="98"/>
                  </a:lnTo>
                  <a:lnTo>
                    <a:pt x="942" y="114"/>
                  </a:lnTo>
                  <a:lnTo>
                    <a:pt x="949" y="135"/>
                  </a:lnTo>
                  <a:lnTo>
                    <a:pt x="954" y="161"/>
                  </a:lnTo>
                  <a:lnTo>
                    <a:pt x="955" y="169"/>
                  </a:lnTo>
                  <a:lnTo>
                    <a:pt x="956" y="177"/>
                  </a:lnTo>
                  <a:lnTo>
                    <a:pt x="956" y="185"/>
                  </a:lnTo>
                  <a:lnTo>
                    <a:pt x="957" y="194"/>
                  </a:lnTo>
                  <a:lnTo>
                    <a:pt x="960" y="238"/>
                  </a:lnTo>
                  <a:lnTo>
                    <a:pt x="959" y="287"/>
                  </a:lnTo>
                  <a:lnTo>
                    <a:pt x="955" y="342"/>
                  </a:lnTo>
                  <a:lnTo>
                    <a:pt x="946" y="399"/>
                  </a:lnTo>
                  <a:lnTo>
                    <a:pt x="931" y="457"/>
                  </a:lnTo>
                  <a:lnTo>
                    <a:pt x="911" y="513"/>
                  </a:lnTo>
                  <a:lnTo>
                    <a:pt x="884" y="565"/>
                  </a:lnTo>
                  <a:lnTo>
                    <a:pt x="849" y="611"/>
                  </a:lnTo>
                  <a:lnTo>
                    <a:pt x="815" y="651"/>
                  </a:lnTo>
                  <a:lnTo>
                    <a:pt x="790" y="685"/>
                  </a:lnTo>
                  <a:lnTo>
                    <a:pt x="774" y="714"/>
                  </a:lnTo>
                  <a:lnTo>
                    <a:pt x="766" y="741"/>
                  </a:lnTo>
                  <a:lnTo>
                    <a:pt x="763" y="766"/>
                  </a:lnTo>
                  <a:lnTo>
                    <a:pt x="764" y="792"/>
                  </a:lnTo>
                  <a:lnTo>
                    <a:pt x="768" y="818"/>
                  </a:lnTo>
                  <a:lnTo>
                    <a:pt x="775" y="848"/>
                  </a:lnTo>
                  <a:lnTo>
                    <a:pt x="782" y="883"/>
                  </a:lnTo>
                  <a:lnTo>
                    <a:pt x="786" y="922"/>
                  </a:lnTo>
                  <a:lnTo>
                    <a:pt x="785" y="963"/>
                  </a:lnTo>
                  <a:lnTo>
                    <a:pt x="778" y="1007"/>
                  </a:lnTo>
                  <a:lnTo>
                    <a:pt x="760" y="1050"/>
                  </a:lnTo>
                  <a:lnTo>
                    <a:pt x="732" y="1089"/>
                  </a:lnTo>
                  <a:lnTo>
                    <a:pt x="690" y="1126"/>
                  </a:lnTo>
                  <a:lnTo>
                    <a:pt x="631" y="1156"/>
                  </a:lnTo>
                  <a:lnTo>
                    <a:pt x="626" y="1158"/>
                  </a:lnTo>
                  <a:lnTo>
                    <a:pt x="620" y="1160"/>
                  </a:lnTo>
                  <a:lnTo>
                    <a:pt x="613" y="1162"/>
                  </a:lnTo>
                  <a:lnTo>
                    <a:pt x="607" y="1165"/>
                  </a:lnTo>
                  <a:lnTo>
                    <a:pt x="568" y="1175"/>
                  </a:lnTo>
                  <a:lnTo>
                    <a:pt x="535" y="1181"/>
                  </a:lnTo>
                  <a:lnTo>
                    <a:pt x="506" y="1183"/>
                  </a:lnTo>
                  <a:lnTo>
                    <a:pt x="483" y="1186"/>
                  </a:lnTo>
                  <a:lnTo>
                    <a:pt x="464" y="1190"/>
                  </a:lnTo>
                  <a:lnTo>
                    <a:pt x="452" y="1199"/>
                  </a:lnTo>
                  <a:lnTo>
                    <a:pt x="443" y="1218"/>
                  </a:lnTo>
                  <a:lnTo>
                    <a:pt x="438" y="1245"/>
                  </a:lnTo>
                  <a:close/>
                </a:path>
              </a:pathLst>
            </a:custGeom>
            <a:solidFill>
              <a:srgbClr val="F4DD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92" name="Freeform 34"/>
            <p:cNvSpPr>
              <a:spLocks/>
            </p:cNvSpPr>
            <p:nvPr/>
          </p:nvSpPr>
          <p:spPr bwMode="auto">
            <a:xfrm>
              <a:off x="4702" y="3021"/>
              <a:ext cx="469" cy="946"/>
            </a:xfrm>
            <a:custGeom>
              <a:avLst/>
              <a:gdLst>
                <a:gd name="T0" fmla="*/ 1 w 937"/>
                <a:gd name="T1" fmla="*/ 1 h 1891"/>
                <a:gd name="T2" fmla="*/ 1 w 937"/>
                <a:gd name="T3" fmla="*/ 1 h 1891"/>
                <a:gd name="T4" fmla="*/ 1 w 937"/>
                <a:gd name="T5" fmla="*/ 1 h 1891"/>
                <a:gd name="T6" fmla="*/ 1 w 937"/>
                <a:gd name="T7" fmla="*/ 1 h 1891"/>
                <a:gd name="T8" fmla="*/ 1 w 937"/>
                <a:gd name="T9" fmla="*/ 1 h 1891"/>
                <a:gd name="T10" fmla="*/ 1 w 937"/>
                <a:gd name="T11" fmla="*/ 1 h 1891"/>
                <a:gd name="T12" fmla="*/ 1 w 937"/>
                <a:gd name="T13" fmla="*/ 1 h 1891"/>
                <a:gd name="T14" fmla="*/ 1 w 937"/>
                <a:gd name="T15" fmla="*/ 1 h 1891"/>
                <a:gd name="T16" fmla="*/ 1 w 937"/>
                <a:gd name="T17" fmla="*/ 1 h 1891"/>
                <a:gd name="T18" fmla="*/ 1 w 937"/>
                <a:gd name="T19" fmla="*/ 1 h 1891"/>
                <a:gd name="T20" fmla="*/ 1 w 937"/>
                <a:gd name="T21" fmla="*/ 1 h 1891"/>
                <a:gd name="T22" fmla="*/ 1 w 937"/>
                <a:gd name="T23" fmla="*/ 1 h 1891"/>
                <a:gd name="T24" fmla="*/ 0 w 937"/>
                <a:gd name="T25" fmla="*/ 1 h 1891"/>
                <a:gd name="T26" fmla="*/ 1 w 937"/>
                <a:gd name="T27" fmla="*/ 1 h 1891"/>
                <a:gd name="T28" fmla="*/ 1 w 937"/>
                <a:gd name="T29" fmla="*/ 1 h 1891"/>
                <a:gd name="T30" fmla="*/ 1 w 937"/>
                <a:gd name="T31" fmla="*/ 1 h 1891"/>
                <a:gd name="T32" fmla="*/ 1 w 937"/>
                <a:gd name="T33" fmla="*/ 1 h 1891"/>
                <a:gd name="T34" fmla="*/ 1 w 937"/>
                <a:gd name="T35" fmla="*/ 1 h 1891"/>
                <a:gd name="T36" fmla="*/ 1 w 937"/>
                <a:gd name="T37" fmla="*/ 1 h 1891"/>
                <a:gd name="T38" fmla="*/ 1 w 937"/>
                <a:gd name="T39" fmla="*/ 1 h 1891"/>
                <a:gd name="T40" fmla="*/ 1 w 937"/>
                <a:gd name="T41" fmla="*/ 1 h 1891"/>
                <a:gd name="T42" fmla="*/ 1 w 937"/>
                <a:gd name="T43" fmla="*/ 1 h 1891"/>
                <a:gd name="T44" fmla="*/ 1 w 937"/>
                <a:gd name="T45" fmla="*/ 1 h 1891"/>
                <a:gd name="T46" fmla="*/ 1 w 937"/>
                <a:gd name="T47" fmla="*/ 1 h 1891"/>
                <a:gd name="T48" fmla="*/ 1 w 937"/>
                <a:gd name="T49" fmla="*/ 1 h 1891"/>
                <a:gd name="T50" fmla="*/ 1 w 937"/>
                <a:gd name="T51" fmla="*/ 1 h 1891"/>
                <a:gd name="T52" fmla="*/ 1 w 937"/>
                <a:gd name="T53" fmla="*/ 1 h 1891"/>
                <a:gd name="T54" fmla="*/ 1 w 937"/>
                <a:gd name="T55" fmla="*/ 1 h 1891"/>
                <a:gd name="T56" fmla="*/ 1 w 937"/>
                <a:gd name="T57" fmla="*/ 1 h 1891"/>
                <a:gd name="T58" fmla="*/ 1 w 937"/>
                <a:gd name="T59" fmla="*/ 1 h 1891"/>
                <a:gd name="T60" fmla="*/ 1 w 937"/>
                <a:gd name="T61" fmla="*/ 1 h 1891"/>
                <a:gd name="T62" fmla="*/ 1 w 937"/>
                <a:gd name="T63" fmla="*/ 1 h 1891"/>
                <a:gd name="T64" fmla="*/ 1 w 937"/>
                <a:gd name="T65" fmla="*/ 1 h 1891"/>
                <a:gd name="T66" fmla="*/ 1 w 937"/>
                <a:gd name="T67" fmla="*/ 1 h 1891"/>
                <a:gd name="T68" fmla="*/ 1 w 937"/>
                <a:gd name="T69" fmla="*/ 1 h 1891"/>
                <a:gd name="T70" fmla="*/ 1 w 937"/>
                <a:gd name="T71" fmla="*/ 1 h 1891"/>
                <a:gd name="T72" fmla="*/ 1 w 937"/>
                <a:gd name="T73" fmla="*/ 1 h 1891"/>
                <a:gd name="T74" fmla="*/ 1 w 937"/>
                <a:gd name="T75" fmla="*/ 1 h 1891"/>
                <a:gd name="T76" fmla="*/ 1 w 937"/>
                <a:gd name="T77" fmla="*/ 1 h 1891"/>
                <a:gd name="T78" fmla="*/ 1 w 937"/>
                <a:gd name="T79" fmla="*/ 1 h 1891"/>
                <a:gd name="T80" fmla="*/ 1 w 937"/>
                <a:gd name="T81" fmla="*/ 1 h 1891"/>
                <a:gd name="T82" fmla="*/ 1 w 937"/>
                <a:gd name="T83" fmla="*/ 1 h 1891"/>
                <a:gd name="T84" fmla="*/ 1 w 937"/>
                <a:gd name="T85" fmla="*/ 1 h 1891"/>
                <a:gd name="T86" fmla="*/ 1 w 937"/>
                <a:gd name="T87" fmla="*/ 1 h 1891"/>
                <a:gd name="T88" fmla="*/ 1 w 937"/>
                <a:gd name="T89" fmla="*/ 1 h 1891"/>
                <a:gd name="T90" fmla="*/ 1 w 937"/>
                <a:gd name="T91" fmla="*/ 1 h 1891"/>
                <a:gd name="T92" fmla="*/ 1 w 937"/>
                <a:gd name="T93" fmla="*/ 1 h 1891"/>
                <a:gd name="T94" fmla="*/ 1 w 937"/>
                <a:gd name="T95" fmla="*/ 1 h 1891"/>
                <a:gd name="T96" fmla="*/ 1 w 937"/>
                <a:gd name="T97" fmla="*/ 1 h 1891"/>
                <a:gd name="T98" fmla="*/ 1 w 937"/>
                <a:gd name="T99" fmla="*/ 1 h 1891"/>
                <a:gd name="T100" fmla="*/ 1 w 937"/>
                <a:gd name="T101" fmla="*/ 1 h 1891"/>
                <a:gd name="T102" fmla="*/ 1 w 937"/>
                <a:gd name="T103" fmla="*/ 1 h 18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7"/>
                <a:gd name="T157" fmla="*/ 0 h 1891"/>
                <a:gd name="T158" fmla="*/ 937 w 937"/>
                <a:gd name="T159" fmla="*/ 1891 h 18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7" h="1891">
                  <a:moveTo>
                    <a:pt x="422" y="1231"/>
                  </a:moveTo>
                  <a:lnTo>
                    <a:pt x="420" y="1269"/>
                  </a:lnTo>
                  <a:lnTo>
                    <a:pt x="420" y="1315"/>
                  </a:lnTo>
                  <a:lnTo>
                    <a:pt x="419" y="1367"/>
                  </a:lnTo>
                  <a:lnTo>
                    <a:pt x="417" y="1423"/>
                  </a:lnTo>
                  <a:lnTo>
                    <a:pt x="411" y="1483"/>
                  </a:lnTo>
                  <a:lnTo>
                    <a:pt x="400" y="1544"/>
                  </a:lnTo>
                  <a:lnTo>
                    <a:pt x="384" y="1605"/>
                  </a:lnTo>
                  <a:lnTo>
                    <a:pt x="359" y="1664"/>
                  </a:lnTo>
                  <a:lnTo>
                    <a:pt x="354" y="1673"/>
                  </a:lnTo>
                  <a:lnTo>
                    <a:pt x="350" y="1682"/>
                  </a:lnTo>
                  <a:lnTo>
                    <a:pt x="345" y="1690"/>
                  </a:lnTo>
                  <a:lnTo>
                    <a:pt x="342" y="1700"/>
                  </a:lnTo>
                  <a:lnTo>
                    <a:pt x="337" y="1708"/>
                  </a:lnTo>
                  <a:lnTo>
                    <a:pt x="333" y="1717"/>
                  </a:lnTo>
                  <a:lnTo>
                    <a:pt x="328" y="1725"/>
                  </a:lnTo>
                  <a:lnTo>
                    <a:pt x="323" y="1734"/>
                  </a:lnTo>
                  <a:lnTo>
                    <a:pt x="310" y="1759"/>
                  </a:lnTo>
                  <a:lnTo>
                    <a:pt x="296" y="1785"/>
                  </a:lnTo>
                  <a:lnTo>
                    <a:pt x="283" y="1808"/>
                  </a:lnTo>
                  <a:lnTo>
                    <a:pt x="270" y="1830"/>
                  </a:lnTo>
                  <a:lnTo>
                    <a:pt x="257" y="1848"/>
                  </a:lnTo>
                  <a:lnTo>
                    <a:pt x="244" y="1864"/>
                  </a:lnTo>
                  <a:lnTo>
                    <a:pt x="230" y="1877"/>
                  </a:lnTo>
                  <a:lnTo>
                    <a:pt x="216" y="1885"/>
                  </a:lnTo>
                  <a:lnTo>
                    <a:pt x="202" y="1891"/>
                  </a:lnTo>
                  <a:lnTo>
                    <a:pt x="187" y="1891"/>
                  </a:lnTo>
                  <a:lnTo>
                    <a:pt x="172" y="1886"/>
                  </a:lnTo>
                  <a:lnTo>
                    <a:pt x="155" y="1876"/>
                  </a:lnTo>
                  <a:lnTo>
                    <a:pt x="138" y="1861"/>
                  </a:lnTo>
                  <a:lnTo>
                    <a:pt x="119" y="1839"/>
                  </a:lnTo>
                  <a:lnTo>
                    <a:pt x="99" y="1810"/>
                  </a:lnTo>
                  <a:lnTo>
                    <a:pt x="78" y="1774"/>
                  </a:lnTo>
                  <a:lnTo>
                    <a:pt x="72" y="1765"/>
                  </a:lnTo>
                  <a:lnTo>
                    <a:pt x="57" y="1740"/>
                  </a:lnTo>
                  <a:lnTo>
                    <a:pt x="39" y="1700"/>
                  </a:lnTo>
                  <a:lnTo>
                    <a:pt x="19" y="1647"/>
                  </a:lnTo>
                  <a:lnTo>
                    <a:pt x="5" y="1583"/>
                  </a:lnTo>
                  <a:lnTo>
                    <a:pt x="0" y="1510"/>
                  </a:lnTo>
                  <a:lnTo>
                    <a:pt x="8" y="1430"/>
                  </a:lnTo>
                  <a:lnTo>
                    <a:pt x="33" y="1345"/>
                  </a:lnTo>
                  <a:lnTo>
                    <a:pt x="39" y="1329"/>
                  </a:lnTo>
                  <a:lnTo>
                    <a:pt x="46" y="1314"/>
                  </a:lnTo>
                  <a:lnTo>
                    <a:pt x="53" y="1298"/>
                  </a:lnTo>
                  <a:lnTo>
                    <a:pt x="61" y="1283"/>
                  </a:lnTo>
                  <a:lnTo>
                    <a:pt x="87" y="1231"/>
                  </a:lnTo>
                  <a:lnTo>
                    <a:pt x="110" y="1186"/>
                  </a:lnTo>
                  <a:lnTo>
                    <a:pt x="132" y="1146"/>
                  </a:lnTo>
                  <a:lnTo>
                    <a:pt x="151" y="1108"/>
                  </a:lnTo>
                  <a:lnTo>
                    <a:pt x="166" y="1068"/>
                  </a:lnTo>
                  <a:lnTo>
                    <a:pt x="177" y="1028"/>
                  </a:lnTo>
                  <a:lnTo>
                    <a:pt x="186" y="983"/>
                  </a:lnTo>
                  <a:lnTo>
                    <a:pt x="191" y="933"/>
                  </a:lnTo>
                  <a:lnTo>
                    <a:pt x="189" y="890"/>
                  </a:lnTo>
                  <a:lnTo>
                    <a:pt x="181" y="854"/>
                  </a:lnTo>
                  <a:lnTo>
                    <a:pt x="167" y="824"/>
                  </a:lnTo>
                  <a:lnTo>
                    <a:pt x="153" y="799"/>
                  </a:lnTo>
                  <a:lnTo>
                    <a:pt x="139" y="776"/>
                  </a:lnTo>
                  <a:lnTo>
                    <a:pt x="130" y="753"/>
                  </a:lnTo>
                  <a:lnTo>
                    <a:pt x="126" y="730"/>
                  </a:lnTo>
                  <a:lnTo>
                    <a:pt x="131" y="703"/>
                  </a:lnTo>
                  <a:lnTo>
                    <a:pt x="134" y="694"/>
                  </a:lnTo>
                  <a:lnTo>
                    <a:pt x="138" y="685"/>
                  </a:lnTo>
                  <a:lnTo>
                    <a:pt x="143" y="676"/>
                  </a:lnTo>
                  <a:lnTo>
                    <a:pt x="147" y="666"/>
                  </a:lnTo>
                  <a:lnTo>
                    <a:pt x="154" y="657"/>
                  </a:lnTo>
                  <a:lnTo>
                    <a:pt x="160" y="648"/>
                  </a:lnTo>
                  <a:lnTo>
                    <a:pt x="168" y="639"/>
                  </a:lnTo>
                  <a:lnTo>
                    <a:pt x="177" y="630"/>
                  </a:lnTo>
                  <a:lnTo>
                    <a:pt x="206" y="601"/>
                  </a:lnTo>
                  <a:lnTo>
                    <a:pt x="229" y="578"/>
                  </a:lnTo>
                  <a:lnTo>
                    <a:pt x="245" y="559"/>
                  </a:lnTo>
                  <a:lnTo>
                    <a:pt x="258" y="542"/>
                  </a:lnTo>
                  <a:lnTo>
                    <a:pt x="266" y="524"/>
                  </a:lnTo>
                  <a:lnTo>
                    <a:pt x="272" y="502"/>
                  </a:lnTo>
                  <a:lnTo>
                    <a:pt x="275" y="472"/>
                  </a:lnTo>
                  <a:lnTo>
                    <a:pt x="277" y="434"/>
                  </a:lnTo>
                  <a:lnTo>
                    <a:pt x="281" y="392"/>
                  </a:lnTo>
                  <a:lnTo>
                    <a:pt x="290" y="353"/>
                  </a:lnTo>
                  <a:lnTo>
                    <a:pt x="301" y="318"/>
                  </a:lnTo>
                  <a:lnTo>
                    <a:pt x="319" y="284"/>
                  </a:lnTo>
                  <a:lnTo>
                    <a:pt x="341" y="255"/>
                  </a:lnTo>
                  <a:lnTo>
                    <a:pt x="366" y="231"/>
                  </a:lnTo>
                  <a:lnTo>
                    <a:pt x="396" y="212"/>
                  </a:lnTo>
                  <a:lnTo>
                    <a:pt x="430" y="197"/>
                  </a:lnTo>
                  <a:lnTo>
                    <a:pt x="460" y="184"/>
                  </a:lnTo>
                  <a:lnTo>
                    <a:pt x="485" y="169"/>
                  </a:lnTo>
                  <a:lnTo>
                    <a:pt x="503" y="152"/>
                  </a:lnTo>
                  <a:lnTo>
                    <a:pt x="518" y="133"/>
                  </a:lnTo>
                  <a:lnTo>
                    <a:pt x="531" y="116"/>
                  </a:lnTo>
                  <a:lnTo>
                    <a:pt x="543" y="99"/>
                  </a:lnTo>
                  <a:lnTo>
                    <a:pt x="557" y="84"/>
                  </a:lnTo>
                  <a:lnTo>
                    <a:pt x="574" y="71"/>
                  </a:lnTo>
                  <a:lnTo>
                    <a:pt x="593" y="61"/>
                  </a:lnTo>
                  <a:lnTo>
                    <a:pt x="609" y="50"/>
                  </a:lnTo>
                  <a:lnTo>
                    <a:pt x="623" y="41"/>
                  </a:lnTo>
                  <a:lnTo>
                    <a:pt x="637" y="33"/>
                  </a:lnTo>
                  <a:lnTo>
                    <a:pt x="650" y="25"/>
                  </a:lnTo>
                  <a:lnTo>
                    <a:pt x="663" y="17"/>
                  </a:lnTo>
                  <a:lnTo>
                    <a:pt x="678" y="11"/>
                  </a:lnTo>
                  <a:lnTo>
                    <a:pt x="693" y="5"/>
                  </a:lnTo>
                  <a:lnTo>
                    <a:pt x="707" y="2"/>
                  </a:lnTo>
                  <a:lnTo>
                    <a:pt x="721" y="0"/>
                  </a:lnTo>
                  <a:lnTo>
                    <a:pt x="736" y="0"/>
                  </a:lnTo>
                  <a:lnTo>
                    <a:pt x="751" y="1"/>
                  </a:lnTo>
                  <a:lnTo>
                    <a:pt x="766" y="4"/>
                  </a:lnTo>
                  <a:lnTo>
                    <a:pt x="783" y="9"/>
                  </a:lnTo>
                  <a:lnTo>
                    <a:pt x="800" y="17"/>
                  </a:lnTo>
                  <a:lnTo>
                    <a:pt x="820" y="27"/>
                  </a:lnTo>
                  <a:lnTo>
                    <a:pt x="848" y="43"/>
                  </a:lnTo>
                  <a:lnTo>
                    <a:pt x="872" y="57"/>
                  </a:lnTo>
                  <a:lnTo>
                    <a:pt x="890" y="70"/>
                  </a:lnTo>
                  <a:lnTo>
                    <a:pt x="904" y="81"/>
                  </a:lnTo>
                  <a:lnTo>
                    <a:pt x="915" y="95"/>
                  </a:lnTo>
                  <a:lnTo>
                    <a:pt x="923" y="113"/>
                  </a:lnTo>
                  <a:lnTo>
                    <a:pt x="928" y="133"/>
                  </a:lnTo>
                  <a:lnTo>
                    <a:pt x="933" y="160"/>
                  </a:lnTo>
                  <a:lnTo>
                    <a:pt x="934" y="168"/>
                  </a:lnTo>
                  <a:lnTo>
                    <a:pt x="935" y="176"/>
                  </a:lnTo>
                  <a:lnTo>
                    <a:pt x="936" y="184"/>
                  </a:lnTo>
                  <a:lnTo>
                    <a:pt x="936" y="192"/>
                  </a:lnTo>
                  <a:lnTo>
                    <a:pt x="937" y="235"/>
                  </a:lnTo>
                  <a:lnTo>
                    <a:pt x="936" y="284"/>
                  </a:lnTo>
                  <a:lnTo>
                    <a:pt x="931" y="338"/>
                  </a:lnTo>
                  <a:lnTo>
                    <a:pt x="922" y="395"/>
                  </a:lnTo>
                  <a:lnTo>
                    <a:pt x="907" y="451"/>
                  </a:lnTo>
                  <a:lnTo>
                    <a:pt x="888" y="505"/>
                  </a:lnTo>
                  <a:lnTo>
                    <a:pt x="860" y="557"/>
                  </a:lnTo>
                  <a:lnTo>
                    <a:pt x="827" y="602"/>
                  </a:lnTo>
                  <a:lnTo>
                    <a:pt x="793" y="641"/>
                  </a:lnTo>
                  <a:lnTo>
                    <a:pt x="769" y="675"/>
                  </a:lnTo>
                  <a:lnTo>
                    <a:pt x="753" y="704"/>
                  </a:lnTo>
                  <a:lnTo>
                    <a:pt x="745" y="731"/>
                  </a:lnTo>
                  <a:lnTo>
                    <a:pt x="741" y="755"/>
                  </a:lnTo>
                  <a:lnTo>
                    <a:pt x="743" y="780"/>
                  </a:lnTo>
                  <a:lnTo>
                    <a:pt x="746" y="807"/>
                  </a:lnTo>
                  <a:lnTo>
                    <a:pt x="752" y="837"/>
                  </a:lnTo>
                  <a:lnTo>
                    <a:pt x="757" y="870"/>
                  </a:lnTo>
                  <a:lnTo>
                    <a:pt x="761" y="909"/>
                  </a:lnTo>
                  <a:lnTo>
                    <a:pt x="760" y="951"/>
                  </a:lnTo>
                  <a:lnTo>
                    <a:pt x="752" y="992"/>
                  </a:lnTo>
                  <a:lnTo>
                    <a:pt x="736" y="1035"/>
                  </a:lnTo>
                  <a:lnTo>
                    <a:pt x="708" y="1074"/>
                  </a:lnTo>
                  <a:lnTo>
                    <a:pt x="668" y="1111"/>
                  </a:lnTo>
                  <a:lnTo>
                    <a:pt x="612" y="1141"/>
                  </a:lnTo>
                  <a:lnTo>
                    <a:pt x="607" y="1143"/>
                  </a:lnTo>
                  <a:lnTo>
                    <a:pt x="601" y="1146"/>
                  </a:lnTo>
                  <a:lnTo>
                    <a:pt x="594" y="1148"/>
                  </a:lnTo>
                  <a:lnTo>
                    <a:pt x="588" y="1150"/>
                  </a:lnTo>
                  <a:lnTo>
                    <a:pt x="550" y="1161"/>
                  </a:lnTo>
                  <a:lnTo>
                    <a:pt x="517" y="1166"/>
                  </a:lnTo>
                  <a:lnTo>
                    <a:pt x="490" y="1169"/>
                  </a:lnTo>
                  <a:lnTo>
                    <a:pt x="467" y="1171"/>
                  </a:lnTo>
                  <a:lnTo>
                    <a:pt x="450" y="1176"/>
                  </a:lnTo>
                  <a:lnTo>
                    <a:pt x="436" y="1186"/>
                  </a:lnTo>
                  <a:lnTo>
                    <a:pt x="427" y="1203"/>
                  </a:lnTo>
                  <a:lnTo>
                    <a:pt x="422" y="1231"/>
                  </a:lnTo>
                  <a:close/>
                </a:path>
              </a:pathLst>
            </a:custGeom>
            <a:solidFill>
              <a:srgbClr val="F2D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93" name="Freeform 35"/>
            <p:cNvSpPr>
              <a:spLocks/>
            </p:cNvSpPr>
            <p:nvPr/>
          </p:nvSpPr>
          <p:spPr bwMode="auto">
            <a:xfrm>
              <a:off x="4706" y="3025"/>
              <a:ext cx="459" cy="937"/>
            </a:xfrm>
            <a:custGeom>
              <a:avLst/>
              <a:gdLst>
                <a:gd name="T0" fmla="*/ 1 w 918"/>
                <a:gd name="T1" fmla="*/ 1 h 1872"/>
                <a:gd name="T2" fmla="*/ 1 w 918"/>
                <a:gd name="T3" fmla="*/ 1 h 1872"/>
                <a:gd name="T4" fmla="*/ 1 w 918"/>
                <a:gd name="T5" fmla="*/ 1 h 1872"/>
                <a:gd name="T6" fmla="*/ 1 w 918"/>
                <a:gd name="T7" fmla="*/ 1 h 1872"/>
                <a:gd name="T8" fmla="*/ 1 w 918"/>
                <a:gd name="T9" fmla="*/ 1 h 1872"/>
                <a:gd name="T10" fmla="*/ 1 w 918"/>
                <a:gd name="T11" fmla="*/ 1 h 1872"/>
                <a:gd name="T12" fmla="*/ 1 w 918"/>
                <a:gd name="T13" fmla="*/ 1 h 1872"/>
                <a:gd name="T14" fmla="*/ 1 w 918"/>
                <a:gd name="T15" fmla="*/ 1 h 1872"/>
                <a:gd name="T16" fmla="*/ 1 w 918"/>
                <a:gd name="T17" fmla="*/ 1 h 1872"/>
                <a:gd name="T18" fmla="*/ 1 w 918"/>
                <a:gd name="T19" fmla="*/ 1 h 1872"/>
                <a:gd name="T20" fmla="*/ 1 w 918"/>
                <a:gd name="T21" fmla="*/ 1 h 1872"/>
                <a:gd name="T22" fmla="*/ 1 w 918"/>
                <a:gd name="T23" fmla="*/ 1 h 1872"/>
                <a:gd name="T24" fmla="*/ 0 w 918"/>
                <a:gd name="T25" fmla="*/ 1 h 1872"/>
                <a:gd name="T26" fmla="*/ 1 w 918"/>
                <a:gd name="T27" fmla="*/ 1 h 1872"/>
                <a:gd name="T28" fmla="*/ 1 w 918"/>
                <a:gd name="T29" fmla="*/ 1 h 1872"/>
                <a:gd name="T30" fmla="*/ 1 w 918"/>
                <a:gd name="T31" fmla="*/ 1 h 1872"/>
                <a:gd name="T32" fmla="*/ 1 w 918"/>
                <a:gd name="T33" fmla="*/ 1 h 1872"/>
                <a:gd name="T34" fmla="*/ 1 w 918"/>
                <a:gd name="T35" fmla="*/ 1 h 1872"/>
                <a:gd name="T36" fmla="*/ 1 w 918"/>
                <a:gd name="T37" fmla="*/ 1 h 1872"/>
                <a:gd name="T38" fmla="*/ 1 w 918"/>
                <a:gd name="T39" fmla="*/ 1 h 1872"/>
                <a:gd name="T40" fmla="*/ 1 w 918"/>
                <a:gd name="T41" fmla="*/ 1 h 1872"/>
                <a:gd name="T42" fmla="*/ 1 w 918"/>
                <a:gd name="T43" fmla="*/ 1 h 1872"/>
                <a:gd name="T44" fmla="*/ 1 w 918"/>
                <a:gd name="T45" fmla="*/ 1 h 1872"/>
                <a:gd name="T46" fmla="*/ 1 w 918"/>
                <a:gd name="T47" fmla="*/ 1 h 1872"/>
                <a:gd name="T48" fmla="*/ 1 w 918"/>
                <a:gd name="T49" fmla="*/ 1 h 1872"/>
                <a:gd name="T50" fmla="*/ 1 w 918"/>
                <a:gd name="T51" fmla="*/ 1 h 1872"/>
                <a:gd name="T52" fmla="*/ 1 w 918"/>
                <a:gd name="T53" fmla="*/ 1 h 1872"/>
                <a:gd name="T54" fmla="*/ 1 w 918"/>
                <a:gd name="T55" fmla="*/ 1 h 1872"/>
                <a:gd name="T56" fmla="*/ 1 w 918"/>
                <a:gd name="T57" fmla="*/ 1 h 1872"/>
                <a:gd name="T58" fmla="*/ 1 w 918"/>
                <a:gd name="T59" fmla="*/ 1 h 1872"/>
                <a:gd name="T60" fmla="*/ 1 w 918"/>
                <a:gd name="T61" fmla="*/ 1 h 1872"/>
                <a:gd name="T62" fmla="*/ 1 w 918"/>
                <a:gd name="T63" fmla="*/ 1 h 1872"/>
                <a:gd name="T64" fmla="*/ 1 w 918"/>
                <a:gd name="T65" fmla="*/ 1 h 1872"/>
                <a:gd name="T66" fmla="*/ 1 w 918"/>
                <a:gd name="T67" fmla="*/ 1 h 1872"/>
                <a:gd name="T68" fmla="*/ 1 w 918"/>
                <a:gd name="T69" fmla="*/ 1 h 1872"/>
                <a:gd name="T70" fmla="*/ 1 w 918"/>
                <a:gd name="T71" fmla="*/ 1 h 1872"/>
                <a:gd name="T72" fmla="*/ 1 w 918"/>
                <a:gd name="T73" fmla="*/ 1 h 1872"/>
                <a:gd name="T74" fmla="*/ 1 w 918"/>
                <a:gd name="T75" fmla="*/ 1 h 1872"/>
                <a:gd name="T76" fmla="*/ 1 w 918"/>
                <a:gd name="T77" fmla="*/ 1 h 1872"/>
                <a:gd name="T78" fmla="*/ 1 w 918"/>
                <a:gd name="T79" fmla="*/ 1 h 1872"/>
                <a:gd name="T80" fmla="*/ 1 w 918"/>
                <a:gd name="T81" fmla="*/ 1 h 1872"/>
                <a:gd name="T82" fmla="*/ 1 w 918"/>
                <a:gd name="T83" fmla="*/ 1 h 1872"/>
                <a:gd name="T84" fmla="*/ 1 w 918"/>
                <a:gd name="T85" fmla="*/ 1 h 1872"/>
                <a:gd name="T86" fmla="*/ 1 w 918"/>
                <a:gd name="T87" fmla="*/ 1 h 1872"/>
                <a:gd name="T88" fmla="*/ 1 w 918"/>
                <a:gd name="T89" fmla="*/ 1 h 1872"/>
                <a:gd name="T90" fmla="*/ 1 w 918"/>
                <a:gd name="T91" fmla="*/ 1 h 1872"/>
                <a:gd name="T92" fmla="*/ 1 w 918"/>
                <a:gd name="T93" fmla="*/ 1 h 1872"/>
                <a:gd name="T94" fmla="*/ 1 w 918"/>
                <a:gd name="T95" fmla="*/ 1 h 1872"/>
                <a:gd name="T96" fmla="*/ 1 w 918"/>
                <a:gd name="T97" fmla="*/ 1 h 1872"/>
                <a:gd name="T98" fmla="*/ 1 w 918"/>
                <a:gd name="T99" fmla="*/ 1 h 1872"/>
                <a:gd name="T100" fmla="*/ 1 w 918"/>
                <a:gd name="T101" fmla="*/ 1 h 1872"/>
                <a:gd name="T102" fmla="*/ 1 w 918"/>
                <a:gd name="T103" fmla="*/ 1 h 18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8"/>
                <a:gd name="T157" fmla="*/ 0 h 1872"/>
                <a:gd name="T158" fmla="*/ 918 w 918"/>
                <a:gd name="T159" fmla="*/ 1872 h 18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8" h="1872">
                  <a:moveTo>
                    <a:pt x="408" y="1217"/>
                  </a:moveTo>
                  <a:lnTo>
                    <a:pt x="405" y="1254"/>
                  </a:lnTo>
                  <a:lnTo>
                    <a:pt x="405" y="1300"/>
                  </a:lnTo>
                  <a:lnTo>
                    <a:pt x="404" y="1352"/>
                  </a:lnTo>
                  <a:lnTo>
                    <a:pt x="402" y="1408"/>
                  </a:lnTo>
                  <a:lnTo>
                    <a:pt x="396" y="1467"/>
                  </a:lnTo>
                  <a:lnTo>
                    <a:pt x="386" y="1528"/>
                  </a:lnTo>
                  <a:lnTo>
                    <a:pt x="370" y="1589"/>
                  </a:lnTo>
                  <a:lnTo>
                    <a:pt x="347" y="1648"/>
                  </a:lnTo>
                  <a:lnTo>
                    <a:pt x="342" y="1657"/>
                  </a:lnTo>
                  <a:lnTo>
                    <a:pt x="339" y="1665"/>
                  </a:lnTo>
                  <a:lnTo>
                    <a:pt x="334" y="1674"/>
                  </a:lnTo>
                  <a:lnTo>
                    <a:pt x="329" y="1682"/>
                  </a:lnTo>
                  <a:lnTo>
                    <a:pt x="326" y="1692"/>
                  </a:lnTo>
                  <a:lnTo>
                    <a:pt x="321" y="1700"/>
                  </a:lnTo>
                  <a:lnTo>
                    <a:pt x="317" y="1709"/>
                  </a:lnTo>
                  <a:lnTo>
                    <a:pt x="312" y="1717"/>
                  </a:lnTo>
                  <a:lnTo>
                    <a:pt x="298" y="1742"/>
                  </a:lnTo>
                  <a:lnTo>
                    <a:pt x="284" y="1768"/>
                  </a:lnTo>
                  <a:lnTo>
                    <a:pt x="272" y="1791"/>
                  </a:lnTo>
                  <a:lnTo>
                    <a:pt x="258" y="1811"/>
                  </a:lnTo>
                  <a:lnTo>
                    <a:pt x="245" y="1830"/>
                  </a:lnTo>
                  <a:lnTo>
                    <a:pt x="231" y="1846"/>
                  </a:lnTo>
                  <a:lnTo>
                    <a:pt x="219" y="1859"/>
                  </a:lnTo>
                  <a:lnTo>
                    <a:pt x="205" y="1867"/>
                  </a:lnTo>
                  <a:lnTo>
                    <a:pt x="191" y="1872"/>
                  </a:lnTo>
                  <a:lnTo>
                    <a:pt x="176" y="1872"/>
                  </a:lnTo>
                  <a:lnTo>
                    <a:pt x="161" y="1868"/>
                  </a:lnTo>
                  <a:lnTo>
                    <a:pt x="145" y="1857"/>
                  </a:lnTo>
                  <a:lnTo>
                    <a:pt x="129" y="1841"/>
                  </a:lnTo>
                  <a:lnTo>
                    <a:pt x="110" y="1819"/>
                  </a:lnTo>
                  <a:lnTo>
                    <a:pt x="92" y="1791"/>
                  </a:lnTo>
                  <a:lnTo>
                    <a:pt x="71" y="1755"/>
                  </a:lnTo>
                  <a:lnTo>
                    <a:pt x="66" y="1746"/>
                  </a:lnTo>
                  <a:lnTo>
                    <a:pt x="53" y="1719"/>
                  </a:lnTo>
                  <a:lnTo>
                    <a:pt x="34" y="1678"/>
                  </a:lnTo>
                  <a:lnTo>
                    <a:pt x="18" y="1624"/>
                  </a:lnTo>
                  <a:lnTo>
                    <a:pt x="5" y="1559"/>
                  </a:lnTo>
                  <a:lnTo>
                    <a:pt x="0" y="1488"/>
                  </a:lnTo>
                  <a:lnTo>
                    <a:pt x="8" y="1409"/>
                  </a:lnTo>
                  <a:lnTo>
                    <a:pt x="33" y="1328"/>
                  </a:lnTo>
                  <a:lnTo>
                    <a:pt x="40" y="1311"/>
                  </a:lnTo>
                  <a:lnTo>
                    <a:pt x="47" y="1297"/>
                  </a:lnTo>
                  <a:lnTo>
                    <a:pt x="54" y="1280"/>
                  </a:lnTo>
                  <a:lnTo>
                    <a:pt x="61" y="1265"/>
                  </a:lnTo>
                  <a:lnTo>
                    <a:pt x="86" y="1215"/>
                  </a:lnTo>
                  <a:lnTo>
                    <a:pt x="109" y="1170"/>
                  </a:lnTo>
                  <a:lnTo>
                    <a:pt x="129" y="1130"/>
                  </a:lnTo>
                  <a:lnTo>
                    <a:pt x="146" y="1090"/>
                  </a:lnTo>
                  <a:lnTo>
                    <a:pt x="161" y="1052"/>
                  </a:lnTo>
                  <a:lnTo>
                    <a:pt x="173" y="1011"/>
                  </a:lnTo>
                  <a:lnTo>
                    <a:pt x="182" y="967"/>
                  </a:lnTo>
                  <a:lnTo>
                    <a:pt x="187" y="918"/>
                  </a:lnTo>
                  <a:lnTo>
                    <a:pt x="185" y="874"/>
                  </a:lnTo>
                  <a:lnTo>
                    <a:pt x="176" y="839"/>
                  </a:lnTo>
                  <a:lnTo>
                    <a:pt x="163" y="811"/>
                  </a:lnTo>
                  <a:lnTo>
                    <a:pt x="150" y="785"/>
                  </a:lnTo>
                  <a:lnTo>
                    <a:pt x="136" y="763"/>
                  </a:lnTo>
                  <a:lnTo>
                    <a:pt x="127" y="741"/>
                  </a:lnTo>
                  <a:lnTo>
                    <a:pt x="124" y="717"/>
                  </a:lnTo>
                  <a:lnTo>
                    <a:pt x="132" y="691"/>
                  </a:lnTo>
                  <a:lnTo>
                    <a:pt x="137" y="682"/>
                  </a:lnTo>
                  <a:lnTo>
                    <a:pt x="140" y="672"/>
                  </a:lnTo>
                  <a:lnTo>
                    <a:pt x="146" y="663"/>
                  </a:lnTo>
                  <a:lnTo>
                    <a:pt x="151" y="654"/>
                  </a:lnTo>
                  <a:lnTo>
                    <a:pt x="158" y="646"/>
                  </a:lnTo>
                  <a:lnTo>
                    <a:pt x="163" y="637"/>
                  </a:lnTo>
                  <a:lnTo>
                    <a:pt x="172" y="627"/>
                  </a:lnTo>
                  <a:lnTo>
                    <a:pt x="180" y="618"/>
                  </a:lnTo>
                  <a:lnTo>
                    <a:pt x="206" y="591"/>
                  </a:lnTo>
                  <a:lnTo>
                    <a:pt x="228" y="569"/>
                  </a:lnTo>
                  <a:lnTo>
                    <a:pt x="244" y="549"/>
                  </a:lnTo>
                  <a:lnTo>
                    <a:pt x="256" y="532"/>
                  </a:lnTo>
                  <a:lnTo>
                    <a:pt x="264" y="512"/>
                  </a:lnTo>
                  <a:lnTo>
                    <a:pt x="269" y="489"/>
                  </a:lnTo>
                  <a:lnTo>
                    <a:pt x="274" y="459"/>
                  </a:lnTo>
                  <a:lnTo>
                    <a:pt x="276" y="421"/>
                  </a:lnTo>
                  <a:lnTo>
                    <a:pt x="280" y="383"/>
                  </a:lnTo>
                  <a:lnTo>
                    <a:pt x="288" y="346"/>
                  </a:lnTo>
                  <a:lnTo>
                    <a:pt x="299" y="313"/>
                  </a:lnTo>
                  <a:lnTo>
                    <a:pt x="315" y="282"/>
                  </a:lnTo>
                  <a:lnTo>
                    <a:pt x="336" y="254"/>
                  </a:lnTo>
                  <a:lnTo>
                    <a:pt x="360" y="231"/>
                  </a:lnTo>
                  <a:lnTo>
                    <a:pt x="388" y="212"/>
                  </a:lnTo>
                  <a:lnTo>
                    <a:pt x="420" y="198"/>
                  </a:lnTo>
                  <a:lnTo>
                    <a:pt x="448" y="185"/>
                  </a:lnTo>
                  <a:lnTo>
                    <a:pt x="470" y="171"/>
                  </a:lnTo>
                  <a:lnTo>
                    <a:pt x="487" y="155"/>
                  </a:lnTo>
                  <a:lnTo>
                    <a:pt x="502" y="139"/>
                  </a:lnTo>
                  <a:lnTo>
                    <a:pt x="515" y="123"/>
                  </a:lnTo>
                  <a:lnTo>
                    <a:pt x="527" y="108"/>
                  </a:lnTo>
                  <a:lnTo>
                    <a:pt x="541" y="94"/>
                  </a:lnTo>
                  <a:lnTo>
                    <a:pt x="558" y="83"/>
                  </a:lnTo>
                  <a:lnTo>
                    <a:pt x="578" y="71"/>
                  </a:lnTo>
                  <a:lnTo>
                    <a:pt x="594" y="61"/>
                  </a:lnTo>
                  <a:lnTo>
                    <a:pt x="609" y="52"/>
                  </a:lnTo>
                  <a:lnTo>
                    <a:pt x="623" y="41"/>
                  </a:lnTo>
                  <a:lnTo>
                    <a:pt x="636" y="33"/>
                  </a:lnTo>
                  <a:lnTo>
                    <a:pt x="648" y="25"/>
                  </a:lnTo>
                  <a:lnTo>
                    <a:pt x="662" y="17"/>
                  </a:lnTo>
                  <a:lnTo>
                    <a:pt x="678" y="10"/>
                  </a:lnTo>
                  <a:lnTo>
                    <a:pt x="692" y="5"/>
                  </a:lnTo>
                  <a:lnTo>
                    <a:pt x="706" y="2"/>
                  </a:lnTo>
                  <a:lnTo>
                    <a:pt x="721" y="0"/>
                  </a:lnTo>
                  <a:lnTo>
                    <a:pt x="736" y="1"/>
                  </a:lnTo>
                  <a:lnTo>
                    <a:pt x="752" y="3"/>
                  </a:lnTo>
                  <a:lnTo>
                    <a:pt x="768" y="9"/>
                  </a:lnTo>
                  <a:lnTo>
                    <a:pt x="786" y="16"/>
                  </a:lnTo>
                  <a:lnTo>
                    <a:pt x="806" y="27"/>
                  </a:lnTo>
                  <a:lnTo>
                    <a:pt x="834" y="43"/>
                  </a:lnTo>
                  <a:lnTo>
                    <a:pt x="857" y="57"/>
                  </a:lnTo>
                  <a:lnTo>
                    <a:pt x="874" y="70"/>
                  </a:lnTo>
                  <a:lnTo>
                    <a:pt x="888" y="81"/>
                  </a:lnTo>
                  <a:lnTo>
                    <a:pt x="898" y="96"/>
                  </a:lnTo>
                  <a:lnTo>
                    <a:pt x="905" y="113"/>
                  </a:lnTo>
                  <a:lnTo>
                    <a:pt x="911" y="134"/>
                  </a:lnTo>
                  <a:lnTo>
                    <a:pt x="914" y="161"/>
                  </a:lnTo>
                  <a:lnTo>
                    <a:pt x="914" y="168"/>
                  </a:lnTo>
                  <a:lnTo>
                    <a:pt x="915" y="176"/>
                  </a:lnTo>
                  <a:lnTo>
                    <a:pt x="915" y="184"/>
                  </a:lnTo>
                  <a:lnTo>
                    <a:pt x="917" y="193"/>
                  </a:lnTo>
                  <a:lnTo>
                    <a:pt x="918" y="236"/>
                  </a:lnTo>
                  <a:lnTo>
                    <a:pt x="915" y="284"/>
                  </a:lnTo>
                  <a:lnTo>
                    <a:pt x="910" y="336"/>
                  </a:lnTo>
                  <a:lnTo>
                    <a:pt x="899" y="391"/>
                  </a:lnTo>
                  <a:lnTo>
                    <a:pt x="884" y="447"/>
                  </a:lnTo>
                  <a:lnTo>
                    <a:pt x="865" y="501"/>
                  </a:lnTo>
                  <a:lnTo>
                    <a:pt x="838" y="550"/>
                  </a:lnTo>
                  <a:lnTo>
                    <a:pt x="805" y="595"/>
                  </a:lnTo>
                  <a:lnTo>
                    <a:pt x="773" y="634"/>
                  </a:lnTo>
                  <a:lnTo>
                    <a:pt x="748" y="668"/>
                  </a:lnTo>
                  <a:lnTo>
                    <a:pt x="734" y="696"/>
                  </a:lnTo>
                  <a:lnTo>
                    <a:pt x="724" y="723"/>
                  </a:lnTo>
                  <a:lnTo>
                    <a:pt x="721" y="747"/>
                  </a:lnTo>
                  <a:lnTo>
                    <a:pt x="721" y="772"/>
                  </a:lnTo>
                  <a:lnTo>
                    <a:pt x="724" y="799"/>
                  </a:lnTo>
                  <a:lnTo>
                    <a:pt x="730" y="828"/>
                  </a:lnTo>
                  <a:lnTo>
                    <a:pt x="735" y="861"/>
                  </a:lnTo>
                  <a:lnTo>
                    <a:pt x="738" y="898"/>
                  </a:lnTo>
                  <a:lnTo>
                    <a:pt x="736" y="939"/>
                  </a:lnTo>
                  <a:lnTo>
                    <a:pt x="728" y="981"/>
                  </a:lnTo>
                  <a:lnTo>
                    <a:pt x="712" y="1022"/>
                  </a:lnTo>
                  <a:lnTo>
                    <a:pt x="685" y="1062"/>
                  </a:lnTo>
                  <a:lnTo>
                    <a:pt x="646" y="1097"/>
                  </a:lnTo>
                  <a:lnTo>
                    <a:pt x="593" y="1127"/>
                  </a:lnTo>
                  <a:lnTo>
                    <a:pt x="587" y="1130"/>
                  </a:lnTo>
                  <a:lnTo>
                    <a:pt x="582" y="1132"/>
                  </a:lnTo>
                  <a:lnTo>
                    <a:pt x="576" y="1134"/>
                  </a:lnTo>
                  <a:lnTo>
                    <a:pt x="570" y="1136"/>
                  </a:lnTo>
                  <a:lnTo>
                    <a:pt x="533" y="1148"/>
                  </a:lnTo>
                  <a:lnTo>
                    <a:pt x="501" y="1153"/>
                  </a:lnTo>
                  <a:lnTo>
                    <a:pt x="474" y="1156"/>
                  </a:lnTo>
                  <a:lnTo>
                    <a:pt x="453" y="1158"/>
                  </a:lnTo>
                  <a:lnTo>
                    <a:pt x="435" y="1163"/>
                  </a:lnTo>
                  <a:lnTo>
                    <a:pt x="421" y="1172"/>
                  </a:lnTo>
                  <a:lnTo>
                    <a:pt x="413" y="1189"/>
                  </a:lnTo>
                  <a:lnTo>
                    <a:pt x="408" y="1217"/>
                  </a:lnTo>
                  <a:close/>
                </a:path>
              </a:pathLst>
            </a:custGeom>
            <a:solidFill>
              <a:srgbClr val="EFC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94" name="Freeform 36"/>
            <p:cNvSpPr>
              <a:spLocks/>
            </p:cNvSpPr>
            <p:nvPr/>
          </p:nvSpPr>
          <p:spPr bwMode="auto">
            <a:xfrm>
              <a:off x="4712" y="3030"/>
              <a:ext cx="448" cy="926"/>
            </a:xfrm>
            <a:custGeom>
              <a:avLst/>
              <a:gdLst>
                <a:gd name="T0" fmla="*/ 1 w 896"/>
                <a:gd name="T1" fmla="*/ 0 h 1853"/>
                <a:gd name="T2" fmla="*/ 1 w 896"/>
                <a:gd name="T3" fmla="*/ 0 h 1853"/>
                <a:gd name="T4" fmla="*/ 1 w 896"/>
                <a:gd name="T5" fmla="*/ 0 h 1853"/>
                <a:gd name="T6" fmla="*/ 1 w 896"/>
                <a:gd name="T7" fmla="*/ 0 h 1853"/>
                <a:gd name="T8" fmla="*/ 1 w 896"/>
                <a:gd name="T9" fmla="*/ 0 h 1853"/>
                <a:gd name="T10" fmla="*/ 1 w 896"/>
                <a:gd name="T11" fmla="*/ 0 h 1853"/>
                <a:gd name="T12" fmla="*/ 1 w 896"/>
                <a:gd name="T13" fmla="*/ 0 h 1853"/>
                <a:gd name="T14" fmla="*/ 1 w 896"/>
                <a:gd name="T15" fmla="*/ 0 h 1853"/>
                <a:gd name="T16" fmla="*/ 1 w 896"/>
                <a:gd name="T17" fmla="*/ 0 h 1853"/>
                <a:gd name="T18" fmla="*/ 1 w 896"/>
                <a:gd name="T19" fmla="*/ 0 h 1853"/>
                <a:gd name="T20" fmla="*/ 1 w 896"/>
                <a:gd name="T21" fmla="*/ 0 h 1853"/>
                <a:gd name="T22" fmla="*/ 1 w 896"/>
                <a:gd name="T23" fmla="*/ 0 h 1853"/>
                <a:gd name="T24" fmla="*/ 1 w 896"/>
                <a:gd name="T25" fmla="*/ 0 h 1853"/>
                <a:gd name="T26" fmla="*/ 1 w 896"/>
                <a:gd name="T27" fmla="*/ 0 h 1853"/>
                <a:gd name="T28" fmla="*/ 1 w 896"/>
                <a:gd name="T29" fmla="*/ 0 h 1853"/>
                <a:gd name="T30" fmla="*/ 1 w 896"/>
                <a:gd name="T31" fmla="*/ 0 h 1853"/>
                <a:gd name="T32" fmla="*/ 1 w 896"/>
                <a:gd name="T33" fmla="*/ 0 h 1853"/>
                <a:gd name="T34" fmla="*/ 1 w 896"/>
                <a:gd name="T35" fmla="*/ 0 h 1853"/>
                <a:gd name="T36" fmla="*/ 1 w 896"/>
                <a:gd name="T37" fmla="*/ 0 h 1853"/>
                <a:gd name="T38" fmla="*/ 1 w 896"/>
                <a:gd name="T39" fmla="*/ 0 h 1853"/>
                <a:gd name="T40" fmla="*/ 1 w 896"/>
                <a:gd name="T41" fmla="*/ 0 h 1853"/>
                <a:gd name="T42" fmla="*/ 1 w 896"/>
                <a:gd name="T43" fmla="*/ 0 h 1853"/>
                <a:gd name="T44" fmla="*/ 1 w 896"/>
                <a:gd name="T45" fmla="*/ 0 h 1853"/>
                <a:gd name="T46" fmla="*/ 1 w 896"/>
                <a:gd name="T47" fmla="*/ 0 h 1853"/>
                <a:gd name="T48" fmla="*/ 1 w 896"/>
                <a:gd name="T49" fmla="*/ 0 h 1853"/>
                <a:gd name="T50" fmla="*/ 1 w 896"/>
                <a:gd name="T51" fmla="*/ 0 h 1853"/>
                <a:gd name="T52" fmla="*/ 1 w 896"/>
                <a:gd name="T53" fmla="*/ 0 h 1853"/>
                <a:gd name="T54" fmla="*/ 1 w 896"/>
                <a:gd name="T55" fmla="*/ 0 h 1853"/>
                <a:gd name="T56" fmla="*/ 1 w 896"/>
                <a:gd name="T57" fmla="*/ 0 h 1853"/>
                <a:gd name="T58" fmla="*/ 1 w 896"/>
                <a:gd name="T59" fmla="*/ 0 h 1853"/>
                <a:gd name="T60" fmla="*/ 1 w 896"/>
                <a:gd name="T61" fmla="*/ 0 h 1853"/>
                <a:gd name="T62" fmla="*/ 1 w 896"/>
                <a:gd name="T63" fmla="*/ 0 h 1853"/>
                <a:gd name="T64" fmla="*/ 1 w 896"/>
                <a:gd name="T65" fmla="*/ 0 h 1853"/>
                <a:gd name="T66" fmla="*/ 1 w 896"/>
                <a:gd name="T67" fmla="*/ 0 h 1853"/>
                <a:gd name="T68" fmla="*/ 1 w 896"/>
                <a:gd name="T69" fmla="*/ 0 h 1853"/>
                <a:gd name="T70" fmla="*/ 1 w 896"/>
                <a:gd name="T71" fmla="*/ 0 h 1853"/>
                <a:gd name="T72" fmla="*/ 1 w 896"/>
                <a:gd name="T73" fmla="*/ 0 h 1853"/>
                <a:gd name="T74" fmla="*/ 1 w 896"/>
                <a:gd name="T75" fmla="*/ 0 h 1853"/>
                <a:gd name="T76" fmla="*/ 1 w 896"/>
                <a:gd name="T77" fmla="*/ 0 h 1853"/>
                <a:gd name="T78" fmla="*/ 1 w 896"/>
                <a:gd name="T79" fmla="*/ 0 h 1853"/>
                <a:gd name="T80" fmla="*/ 1 w 896"/>
                <a:gd name="T81" fmla="*/ 0 h 1853"/>
                <a:gd name="T82" fmla="*/ 1 w 896"/>
                <a:gd name="T83" fmla="*/ 0 h 1853"/>
                <a:gd name="T84" fmla="*/ 1 w 896"/>
                <a:gd name="T85" fmla="*/ 0 h 1853"/>
                <a:gd name="T86" fmla="*/ 1 w 896"/>
                <a:gd name="T87" fmla="*/ 0 h 1853"/>
                <a:gd name="T88" fmla="*/ 1 w 896"/>
                <a:gd name="T89" fmla="*/ 0 h 1853"/>
                <a:gd name="T90" fmla="*/ 1 w 896"/>
                <a:gd name="T91" fmla="*/ 0 h 1853"/>
                <a:gd name="T92" fmla="*/ 1 w 896"/>
                <a:gd name="T93" fmla="*/ 0 h 1853"/>
                <a:gd name="T94" fmla="*/ 1 w 896"/>
                <a:gd name="T95" fmla="*/ 0 h 1853"/>
                <a:gd name="T96" fmla="*/ 1 w 896"/>
                <a:gd name="T97" fmla="*/ 0 h 1853"/>
                <a:gd name="T98" fmla="*/ 1 w 896"/>
                <a:gd name="T99" fmla="*/ 0 h 1853"/>
                <a:gd name="T100" fmla="*/ 1 w 896"/>
                <a:gd name="T101" fmla="*/ 0 h 18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6"/>
                <a:gd name="T154" fmla="*/ 0 h 1853"/>
                <a:gd name="T155" fmla="*/ 896 w 896"/>
                <a:gd name="T156" fmla="*/ 1853 h 18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6" h="1853">
                  <a:moveTo>
                    <a:pt x="393" y="1203"/>
                  </a:moveTo>
                  <a:lnTo>
                    <a:pt x="391" y="1240"/>
                  </a:lnTo>
                  <a:lnTo>
                    <a:pt x="390" y="1285"/>
                  </a:lnTo>
                  <a:lnTo>
                    <a:pt x="387" y="1336"/>
                  </a:lnTo>
                  <a:lnTo>
                    <a:pt x="385" y="1392"/>
                  </a:lnTo>
                  <a:lnTo>
                    <a:pt x="379" y="1451"/>
                  </a:lnTo>
                  <a:lnTo>
                    <a:pt x="370" y="1512"/>
                  </a:lnTo>
                  <a:lnTo>
                    <a:pt x="355" y="1572"/>
                  </a:lnTo>
                  <a:lnTo>
                    <a:pt x="333" y="1631"/>
                  </a:lnTo>
                  <a:lnTo>
                    <a:pt x="325" y="1648"/>
                  </a:lnTo>
                  <a:lnTo>
                    <a:pt x="317" y="1665"/>
                  </a:lnTo>
                  <a:lnTo>
                    <a:pt x="308" y="1683"/>
                  </a:lnTo>
                  <a:lnTo>
                    <a:pt x="300" y="1699"/>
                  </a:lnTo>
                  <a:lnTo>
                    <a:pt x="286" y="1725"/>
                  </a:lnTo>
                  <a:lnTo>
                    <a:pt x="272" y="1749"/>
                  </a:lnTo>
                  <a:lnTo>
                    <a:pt x="258" y="1772"/>
                  </a:lnTo>
                  <a:lnTo>
                    <a:pt x="246" y="1793"/>
                  </a:lnTo>
                  <a:lnTo>
                    <a:pt x="233" y="1812"/>
                  </a:lnTo>
                  <a:lnTo>
                    <a:pt x="219" y="1828"/>
                  </a:lnTo>
                  <a:lnTo>
                    <a:pt x="206" y="1840"/>
                  </a:lnTo>
                  <a:lnTo>
                    <a:pt x="193" y="1848"/>
                  </a:lnTo>
                  <a:lnTo>
                    <a:pt x="179" y="1853"/>
                  </a:lnTo>
                  <a:lnTo>
                    <a:pt x="165" y="1853"/>
                  </a:lnTo>
                  <a:lnTo>
                    <a:pt x="150" y="1848"/>
                  </a:lnTo>
                  <a:lnTo>
                    <a:pt x="135" y="1838"/>
                  </a:lnTo>
                  <a:lnTo>
                    <a:pt x="119" y="1822"/>
                  </a:lnTo>
                  <a:lnTo>
                    <a:pt x="102" y="1800"/>
                  </a:lnTo>
                  <a:lnTo>
                    <a:pt x="84" y="1771"/>
                  </a:lnTo>
                  <a:lnTo>
                    <a:pt x="65" y="1736"/>
                  </a:lnTo>
                  <a:lnTo>
                    <a:pt x="60" y="1725"/>
                  </a:lnTo>
                  <a:lnTo>
                    <a:pt x="48" y="1698"/>
                  </a:lnTo>
                  <a:lnTo>
                    <a:pt x="31" y="1655"/>
                  </a:lnTo>
                  <a:lnTo>
                    <a:pt x="16" y="1600"/>
                  </a:lnTo>
                  <a:lnTo>
                    <a:pt x="4" y="1535"/>
                  </a:lnTo>
                  <a:lnTo>
                    <a:pt x="0" y="1464"/>
                  </a:lnTo>
                  <a:lnTo>
                    <a:pt x="8" y="1388"/>
                  </a:lnTo>
                  <a:lnTo>
                    <a:pt x="33" y="1309"/>
                  </a:lnTo>
                  <a:lnTo>
                    <a:pt x="39" y="1293"/>
                  </a:lnTo>
                  <a:lnTo>
                    <a:pt x="46" y="1277"/>
                  </a:lnTo>
                  <a:lnTo>
                    <a:pt x="53" y="1262"/>
                  </a:lnTo>
                  <a:lnTo>
                    <a:pt x="61" y="1246"/>
                  </a:lnTo>
                  <a:lnTo>
                    <a:pt x="84" y="1197"/>
                  </a:lnTo>
                  <a:lnTo>
                    <a:pt x="106" y="1153"/>
                  </a:lnTo>
                  <a:lnTo>
                    <a:pt x="125" y="1112"/>
                  </a:lnTo>
                  <a:lnTo>
                    <a:pt x="142" y="1073"/>
                  </a:lnTo>
                  <a:lnTo>
                    <a:pt x="156" y="1034"/>
                  </a:lnTo>
                  <a:lnTo>
                    <a:pt x="167" y="994"/>
                  </a:lnTo>
                  <a:lnTo>
                    <a:pt x="175" y="950"/>
                  </a:lnTo>
                  <a:lnTo>
                    <a:pt x="181" y="902"/>
                  </a:lnTo>
                  <a:lnTo>
                    <a:pt x="180" y="858"/>
                  </a:lnTo>
                  <a:lnTo>
                    <a:pt x="171" y="823"/>
                  </a:lnTo>
                  <a:lnTo>
                    <a:pt x="158" y="795"/>
                  </a:lnTo>
                  <a:lnTo>
                    <a:pt x="144" y="772"/>
                  </a:lnTo>
                  <a:lnTo>
                    <a:pt x="130" y="750"/>
                  </a:lnTo>
                  <a:lnTo>
                    <a:pt x="122" y="729"/>
                  </a:lnTo>
                  <a:lnTo>
                    <a:pt x="122" y="705"/>
                  </a:lnTo>
                  <a:lnTo>
                    <a:pt x="132" y="677"/>
                  </a:lnTo>
                  <a:lnTo>
                    <a:pt x="136" y="668"/>
                  </a:lnTo>
                  <a:lnTo>
                    <a:pt x="142" y="659"/>
                  </a:lnTo>
                  <a:lnTo>
                    <a:pt x="147" y="651"/>
                  </a:lnTo>
                  <a:lnTo>
                    <a:pt x="153" y="641"/>
                  </a:lnTo>
                  <a:lnTo>
                    <a:pt x="159" y="632"/>
                  </a:lnTo>
                  <a:lnTo>
                    <a:pt x="166" y="624"/>
                  </a:lnTo>
                  <a:lnTo>
                    <a:pt x="173" y="615"/>
                  </a:lnTo>
                  <a:lnTo>
                    <a:pt x="181" y="606"/>
                  </a:lnTo>
                  <a:lnTo>
                    <a:pt x="206" y="579"/>
                  </a:lnTo>
                  <a:lnTo>
                    <a:pt x="226" y="557"/>
                  </a:lnTo>
                  <a:lnTo>
                    <a:pt x="241" y="538"/>
                  </a:lnTo>
                  <a:lnTo>
                    <a:pt x="253" y="519"/>
                  </a:lnTo>
                  <a:lnTo>
                    <a:pt x="261" y="499"/>
                  </a:lnTo>
                  <a:lnTo>
                    <a:pt x="266" y="476"/>
                  </a:lnTo>
                  <a:lnTo>
                    <a:pt x="270" y="446"/>
                  </a:lnTo>
                  <a:lnTo>
                    <a:pt x="273" y="409"/>
                  </a:lnTo>
                  <a:lnTo>
                    <a:pt x="278" y="373"/>
                  </a:lnTo>
                  <a:lnTo>
                    <a:pt x="285" y="339"/>
                  </a:lnTo>
                  <a:lnTo>
                    <a:pt x="296" y="306"/>
                  </a:lnTo>
                  <a:lnTo>
                    <a:pt x="312" y="277"/>
                  </a:lnTo>
                  <a:lnTo>
                    <a:pt x="331" y="252"/>
                  </a:lnTo>
                  <a:lnTo>
                    <a:pt x="353" y="229"/>
                  </a:lnTo>
                  <a:lnTo>
                    <a:pt x="379" y="211"/>
                  </a:lnTo>
                  <a:lnTo>
                    <a:pt x="409" y="197"/>
                  </a:lnTo>
                  <a:lnTo>
                    <a:pt x="434" y="185"/>
                  </a:lnTo>
                  <a:lnTo>
                    <a:pt x="454" y="173"/>
                  </a:lnTo>
                  <a:lnTo>
                    <a:pt x="470" y="159"/>
                  </a:lnTo>
                  <a:lnTo>
                    <a:pt x="485" y="144"/>
                  </a:lnTo>
                  <a:lnTo>
                    <a:pt x="498" y="129"/>
                  </a:lnTo>
                  <a:lnTo>
                    <a:pt x="510" y="116"/>
                  </a:lnTo>
                  <a:lnTo>
                    <a:pt x="525" y="104"/>
                  </a:lnTo>
                  <a:lnTo>
                    <a:pt x="542" y="93"/>
                  </a:lnTo>
                  <a:lnTo>
                    <a:pt x="562" y="82"/>
                  </a:lnTo>
                  <a:lnTo>
                    <a:pt x="580" y="70"/>
                  </a:lnTo>
                  <a:lnTo>
                    <a:pt x="595" y="60"/>
                  </a:lnTo>
                  <a:lnTo>
                    <a:pt x="608" y="49"/>
                  </a:lnTo>
                  <a:lnTo>
                    <a:pt x="620" y="39"/>
                  </a:lnTo>
                  <a:lnTo>
                    <a:pt x="633" y="30"/>
                  </a:lnTo>
                  <a:lnTo>
                    <a:pt x="646" y="21"/>
                  </a:lnTo>
                  <a:lnTo>
                    <a:pt x="661" y="13"/>
                  </a:lnTo>
                  <a:lnTo>
                    <a:pt x="675" y="7"/>
                  </a:lnTo>
                  <a:lnTo>
                    <a:pt x="690" y="2"/>
                  </a:lnTo>
                  <a:lnTo>
                    <a:pt x="705" y="0"/>
                  </a:lnTo>
                  <a:lnTo>
                    <a:pt x="720" y="0"/>
                  </a:lnTo>
                  <a:lnTo>
                    <a:pt x="737" y="2"/>
                  </a:lnTo>
                  <a:lnTo>
                    <a:pt x="755" y="7"/>
                  </a:lnTo>
                  <a:lnTo>
                    <a:pt x="773" y="15"/>
                  </a:lnTo>
                  <a:lnTo>
                    <a:pt x="793" y="26"/>
                  </a:lnTo>
                  <a:lnTo>
                    <a:pt x="819" y="43"/>
                  </a:lnTo>
                  <a:lnTo>
                    <a:pt x="841" y="56"/>
                  </a:lnTo>
                  <a:lnTo>
                    <a:pt x="857" y="68"/>
                  </a:lnTo>
                  <a:lnTo>
                    <a:pt x="871" y="81"/>
                  </a:lnTo>
                  <a:lnTo>
                    <a:pt x="880" y="94"/>
                  </a:lnTo>
                  <a:lnTo>
                    <a:pt x="887" y="112"/>
                  </a:lnTo>
                  <a:lnTo>
                    <a:pt x="892" y="134"/>
                  </a:lnTo>
                  <a:lnTo>
                    <a:pt x="894" y="161"/>
                  </a:lnTo>
                  <a:lnTo>
                    <a:pt x="894" y="168"/>
                  </a:lnTo>
                  <a:lnTo>
                    <a:pt x="895" y="176"/>
                  </a:lnTo>
                  <a:lnTo>
                    <a:pt x="895" y="184"/>
                  </a:lnTo>
                  <a:lnTo>
                    <a:pt x="896" y="192"/>
                  </a:lnTo>
                  <a:lnTo>
                    <a:pt x="896" y="234"/>
                  </a:lnTo>
                  <a:lnTo>
                    <a:pt x="893" y="282"/>
                  </a:lnTo>
                  <a:lnTo>
                    <a:pt x="886" y="334"/>
                  </a:lnTo>
                  <a:lnTo>
                    <a:pt x="876" y="388"/>
                  </a:lnTo>
                  <a:lnTo>
                    <a:pt x="861" y="442"/>
                  </a:lnTo>
                  <a:lnTo>
                    <a:pt x="840" y="495"/>
                  </a:lnTo>
                  <a:lnTo>
                    <a:pt x="815" y="544"/>
                  </a:lnTo>
                  <a:lnTo>
                    <a:pt x="782" y="587"/>
                  </a:lnTo>
                  <a:lnTo>
                    <a:pt x="750" y="626"/>
                  </a:lnTo>
                  <a:lnTo>
                    <a:pt x="727" y="660"/>
                  </a:lnTo>
                  <a:lnTo>
                    <a:pt x="712" y="689"/>
                  </a:lnTo>
                  <a:lnTo>
                    <a:pt x="704" y="714"/>
                  </a:lnTo>
                  <a:lnTo>
                    <a:pt x="699" y="738"/>
                  </a:lnTo>
                  <a:lnTo>
                    <a:pt x="700" y="763"/>
                  </a:lnTo>
                  <a:lnTo>
                    <a:pt x="703" y="789"/>
                  </a:lnTo>
                  <a:lnTo>
                    <a:pt x="707" y="818"/>
                  </a:lnTo>
                  <a:lnTo>
                    <a:pt x="712" y="850"/>
                  </a:lnTo>
                  <a:lnTo>
                    <a:pt x="713" y="887"/>
                  </a:lnTo>
                  <a:lnTo>
                    <a:pt x="711" y="927"/>
                  </a:lnTo>
                  <a:lnTo>
                    <a:pt x="703" y="968"/>
                  </a:lnTo>
                  <a:lnTo>
                    <a:pt x="687" y="1009"/>
                  </a:lnTo>
                  <a:lnTo>
                    <a:pt x="661" y="1048"/>
                  </a:lnTo>
                  <a:lnTo>
                    <a:pt x="624" y="1083"/>
                  </a:lnTo>
                  <a:lnTo>
                    <a:pt x="574" y="1112"/>
                  </a:lnTo>
                  <a:lnTo>
                    <a:pt x="568" y="1115"/>
                  </a:lnTo>
                  <a:lnTo>
                    <a:pt x="562" y="1117"/>
                  </a:lnTo>
                  <a:lnTo>
                    <a:pt x="557" y="1121"/>
                  </a:lnTo>
                  <a:lnTo>
                    <a:pt x="551" y="1123"/>
                  </a:lnTo>
                  <a:lnTo>
                    <a:pt x="515" y="1134"/>
                  </a:lnTo>
                  <a:lnTo>
                    <a:pt x="484" y="1140"/>
                  </a:lnTo>
                  <a:lnTo>
                    <a:pt x="457" y="1142"/>
                  </a:lnTo>
                  <a:lnTo>
                    <a:pt x="437" y="1145"/>
                  </a:lnTo>
                  <a:lnTo>
                    <a:pt x="421" y="1149"/>
                  </a:lnTo>
                  <a:lnTo>
                    <a:pt x="408" y="1159"/>
                  </a:lnTo>
                  <a:lnTo>
                    <a:pt x="399" y="1176"/>
                  </a:lnTo>
                  <a:lnTo>
                    <a:pt x="393" y="1203"/>
                  </a:lnTo>
                  <a:close/>
                </a:path>
              </a:pathLst>
            </a:custGeom>
            <a:solidFill>
              <a:srgbClr val="EAB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95" name="Freeform 37"/>
            <p:cNvSpPr>
              <a:spLocks/>
            </p:cNvSpPr>
            <p:nvPr/>
          </p:nvSpPr>
          <p:spPr bwMode="auto">
            <a:xfrm>
              <a:off x="4717" y="3033"/>
              <a:ext cx="437" cy="918"/>
            </a:xfrm>
            <a:custGeom>
              <a:avLst/>
              <a:gdLst>
                <a:gd name="T0" fmla="*/ 1 w 874"/>
                <a:gd name="T1" fmla="*/ 1 h 1836"/>
                <a:gd name="T2" fmla="*/ 1 w 874"/>
                <a:gd name="T3" fmla="*/ 1 h 1836"/>
                <a:gd name="T4" fmla="*/ 1 w 874"/>
                <a:gd name="T5" fmla="*/ 1 h 1836"/>
                <a:gd name="T6" fmla="*/ 1 w 874"/>
                <a:gd name="T7" fmla="*/ 1 h 1836"/>
                <a:gd name="T8" fmla="*/ 1 w 874"/>
                <a:gd name="T9" fmla="*/ 1 h 1836"/>
                <a:gd name="T10" fmla="*/ 1 w 874"/>
                <a:gd name="T11" fmla="*/ 1 h 1836"/>
                <a:gd name="T12" fmla="*/ 1 w 874"/>
                <a:gd name="T13" fmla="*/ 1 h 1836"/>
                <a:gd name="T14" fmla="*/ 1 w 874"/>
                <a:gd name="T15" fmla="*/ 1 h 1836"/>
                <a:gd name="T16" fmla="*/ 1 w 874"/>
                <a:gd name="T17" fmla="*/ 1 h 1836"/>
                <a:gd name="T18" fmla="*/ 1 w 874"/>
                <a:gd name="T19" fmla="*/ 1 h 1836"/>
                <a:gd name="T20" fmla="*/ 1 w 874"/>
                <a:gd name="T21" fmla="*/ 1 h 1836"/>
                <a:gd name="T22" fmla="*/ 1 w 874"/>
                <a:gd name="T23" fmla="*/ 1 h 1836"/>
                <a:gd name="T24" fmla="*/ 1 w 874"/>
                <a:gd name="T25" fmla="*/ 1 h 1836"/>
                <a:gd name="T26" fmla="*/ 1 w 874"/>
                <a:gd name="T27" fmla="*/ 1 h 1836"/>
                <a:gd name="T28" fmla="*/ 1 w 874"/>
                <a:gd name="T29" fmla="*/ 1 h 1836"/>
                <a:gd name="T30" fmla="*/ 1 w 874"/>
                <a:gd name="T31" fmla="*/ 1 h 1836"/>
                <a:gd name="T32" fmla="*/ 1 w 874"/>
                <a:gd name="T33" fmla="*/ 1 h 1836"/>
                <a:gd name="T34" fmla="*/ 1 w 874"/>
                <a:gd name="T35" fmla="*/ 1 h 1836"/>
                <a:gd name="T36" fmla="*/ 1 w 874"/>
                <a:gd name="T37" fmla="*/ 1 h 1836"/>
                <a:gd name="T38" fmla="*/ 1 w 874"/>
                <a:gd name="T39" fmla="*/ 1 h 1836"/>
                <a:gd name="T40" fmla="*/ 1 w 874"/>
                <a:gd name="T41" fmla="*/ 1 h 1836"/>
                <a:gd name="T42" fmla="*/ 1 w 874"/>
                <a:gd name="T43" fmla="*/ 1 h 1836"/>
                <a:gd name="T44" fmla="*/ 1 w 874"/>
                <a:gd name="T45" fmla="*/ 1 h 1836"/>
                <a:gd name="T46" fmla="*/ 1 w 874"/>
                <a:gd name="T47" fmla="*/ 1 h 1836"/>
                <a:gd name="T48" fmla="*/ 1 w 874"/>
                <a:gd name="T49" fmla="*/ 1 h 1836"/>
                <a:gd name="T50" fmla="*/ 1 w 874"/>
                <a:gd name="T51" fmla="*/ 1 h 1836"/>
                <a:gd name="T52" fmla="*/ 1 w 874"/>
                <a:gd name="T53" fmla="*/ 1 h 1836"/>
                <a:gd name="T54" fmla="*/ 1 w 874"/>
                <a:gd name="T55" fmla="*/ 1 h 1836"/>
                <a:gd name="T56" fmla="*/ 1 w 874"/>
                <a:gd name="T57" fmla="*/ 1 h 1836"/>
                <a:gd name="T58" fmla="*/ 1 w 874"/>
                <a:gd name="T59" fmla="*/ 1 h 1836"/>
                <a:gd name="T60" fmla="*/ 1 w 874"/>
                <a:gd name="T61" fmla="*/ 1 h 1836"/>
                <a:gd name="T62" fmla="*/ 1 w 874"/>
                <a:gd name="T63" fmla="*/ 1 h 1836"/>
                <a:gd name="T64" fmla="*/ 1 w 874"/>
                <a:gd name="T65" fmla="*/ 1 h 1836"/>
                <a:gd name="T66" fmla="*/ 1 w 874"/>
                <a:gd name="T67" fmla="*/ 1 h 1836"/>
                <a:gd name="T68" fmla="*/ 1 w 874"/>
                <a:gd name="T69" fmla="*/ 1 h 1836"/>
                <a:gd name="T70" fmla="*/ 1 w 874"/>
                <a:gd name="T71" fmla="*/ 1 h 1836"/>
                <a:gd name="T72" fmla="*/ 1 w 874"/>
                <a:gd name="T73" fmla="*/ 1 h 1836"/>
                <a:gd name="T74" fmla="*/ 1 w 874"/>
                <a:gd name="T75" fmla="*/ 1 h 1836"/>
                <a:gd name="T76" fmla="*/ 1 w 874"/>
                <a:gd name="T77" fmla="*/ 1 h 1836"/>
                <a:gd name="T78" fmla="*/ 1 w 874"/>
                <a:gd name="T79" fmla="*/ 1 h 1836"/>
                <a:gd name="T80" fmla="*/ 1 w 874"/>
                <a:gd name="T81" fmla="*/ 1 h 1836"/>
                <a:gd name="T82" fmla="*/ 1 w 874"/>
                <a:gd name="T83" fmla="*/ 1 h 1836"/>
                <a:gd name="T84" fmla="*/ 1 w 874"/>
                <a:gd name="T85" fmla="*/ 1 h 1836"/>
                <a:gd name="T86" fmla="*/ 1 w 874"/>
                <a:gd name="T87" fmla="*/ 1 h 1836"/>
                <a:gd name="T88" fmla="*/ 1 w 874"/>
                <a:gd name="T89" fmla="*/ 1 h 1836"/>
                <a:gd name="T90" fmla="*/ 1 w 874"/>
                <a:gd name="T91" fmla="*/ 1 h 1836"/>
                <a:gd name="T92" fmla="*/ 1 w 874"/>
                <a:gd name="T93" fmla="*/ 1 h 1836"/>
                <a:gd name="T94" fmla="*/ 1 w 874"/>
                <a:gd name="T95" fmla="*/ 1 h 1836"/>
                <a:gd name="T96" fmla="*/ 1 w 874"/>
                <a:gd name="T97" fmla="*/ 1 h 1836"/>
                <a:gd name="T98" fmla="*/ 1 w 874"/>
                <a:gd name="T99" fmla="*/ 1 h 1836"/>
                <a:gd name="T100" fmla="*/ 1 w 874"/>
                <a:gd name="T101" fmla="*/ 1 h 18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4"/>
                <a:gd name="T154" fmla="*/ 0 h 1836"/>
                <a:gd name="T155" fmla="*/ 874 w 874"/>
                <a:gd name="T156" fmla="*/ 1836 h 18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4" h="1836">
                  <a:moveTo>
                    <a:pt x="376" y="1192"/>
                  </a:moveTo>
                  <a:lnTo>
                    <a:pt x="374" y="1228"/>
                  </a:lnTo>
                  <a:lnTo>
                    <a:pt x="372" y="1271"/>
                  </a:lnTo>
                  <a:lnTo>
                    <a:pt x="370" y="1322"/>
                  </a:lnTo>
                  <a:lnTo>
                    <a:pt x="368" y="1378"/>
                  </a:lnTo>
                  <a:lnTo>
                    <a:pt x="364" y="1437"/>
                  </a:lnTo>
                  <a:lnTo>
                    <a:pt x="354" y="1497"/>
                  </a:lnTo>
                  <a:lnTo>
                    <a:pt x="341" y="1557"/>
                  </a:lnTo>
                  <a:lnTo>
                    <a:pt x="320" y="1615"/>
                  </a:lnTo>
                  <a:lnTo>
                    <a:pt x="312" y="1633"/>
                  </a:lnTo>
                  <a:lnTo>
                    <a:pt x="304" y="1650"/>
                  </a:lnTo>
                  <a:lnTo>
                    <a:pt x="294" y="1666"/>
                  </a:lnTo>
                  <a:lnTo>
                    <a:pt x="286" y="1682"/>
                  </a:lnTo>
                  <a:lnTo>
                    <a:pt x="273" y="1709"/>
                  </a:lnTo>
                  <a:lnTo>
                    <a:pt x="259" y="1733"/>
                  </a:lnTo>
                  <a:lnTo>
                    <a:pt x="245" y="1756"/>
                  </a:lnTo>
                  <a:lnTo>
                    <a:pt x="232" y="1777"/>
                  </a:lnTo>
                  <a:lnTo>
                    <a:pt x="218" y="1795"/>
                  </a:lnTo>
                  <a:lnTo>
                    <a:pt x="206" y="1811"/>
                  </a:lnTo>
                  <a:lnTo>
                    <a:pt x="193" y="1823"/>
                  </a:lnTo>
                  <a:lnTo>
                    <a:pt x="179" y="1831"/>
                  </a:lnTo>
                  <a:lnTo>
                    <a:pt x="166" y="1836"/>
                  </a:lnTo>
                  <a:lnTo>
                    <a:pt x="152" y="1836"/>
                  </a:lnTo>
                  <a:lnTo>
                    <a:pt x="138" y="1830"/>
                  </a:lnTo>
                  <a:lnTo>
                    <a:pt x="123" y="1820"/>
                  </a:lnTo>
                  <a:lnTo>
                    <a:pt x="108" y="1803"/>
                  </a:lnTo>
                  <a:lnTo>
                    <a:pt x="92" y="1782"/>
                  </a:lnTo>
                  <a:lnTo>
                    <a:pt x="75" y="1753"/>
                  </a:lnTo>
                  <a:lnTo>
                    <a:pt x="56" y="1717"/>
                  </a:lnTo>
                  <a:lnTo>
                    <a:pt x="51" y="1707"/>
                  </a:lnTo>
                  <a:lnTo>
                    <a:pt x="40" y="1678"/>
                  </a:lnTo>
                  <a:lnTo>
                    <a:pt x="26" y="1634"/>
                  </a:lnTo>
                  <a:lnTo>
                    <a:pt x="12" y="1579"/>
                  </a:lnTo>
                  <a:lnTo>
                    <a:pt x="2" y="1513"/>
                  </a:lnTo>
                  <a:lnTo>
                    <a:pt x="0" y="1442"/>
                  </a:lnTo>
                  <a:lnTo>
                    <a:pt x="8" y="1367"/>
                  </a:lnTo>
                  <a:lnTo>
                    <a:pt x="31" y="1292"/>
                  </a:lnTo>
                  <a:lnTo>
                    <a:pt x="38" y="1276"/>
                  </a:lnTo>
                  <a:lnTo>
                    <a:pt x="45" y="1261"/>
                  </a:lnTo>
                  <a:lnTo>
                    <a:pt x="51" y="1245"/>
                  </a:lnTo>
                  <a:lnTo>
                    <a:pt x="60" y="1230"/>
                  </a:lnTo>
                  <a:lnTo>
                    <a:pt x="83" y="1181"/>
                  </a:lnTo>
                  <a:lnTo>
                    <a:pt x="102" y="1139"/>
                  </a:lnTo>
                  <a:lnTo>
                    <a:pt x="121" y="1097"/>
                  </a:lnTo>
                  <a:lnTo>
                    <a:pt x="137" y="1058"/>
                  </a:lnTo>
                  <a:lnTo>
                    <a:pt x="149" y="1019"/>
                  </a:lnTo>
                  <a:lnTo>
                    <a:pt x="160" y="978"/>
                  </a:lnTo>
                  <a:lnTo>
                    <a:pt x="169" y="935"/>
                  </a:lnTo>
                  <a:lnTo>
                    <a:pt x="175" y="887"/>
                  </a:lnTo>
                  <a:lnTo>
                    <a:pt x="174" y="843"/>
                  </a:lnTo>
                  <a:lnTo>
                    <a:pt x="166" y="808"/>
                  </a:lnTo>
                  <a:lnTo>
                    <a:pt x="153" y="781"/>
                  </a:lnTo>
                  <a:lnTo>
                    <a:pt x="138" y="759"/>
                  </a:lnTo>
                  <a:lnTo>
                    <a:pt x="125" y="738"/>
                  </a:lnTo>
                  <a:lnTo>
                    <a:pt x="118" y="717"/>
                  </a:lnTo>
                  <a:lnTo>
                    <a:pt x="118" y="694"/>
                  </a:lnTo>
                  <a:lnTo>
                    <a:pt x="131" y="667"/>
                  </a:lnTo>
                  <a:lnTo>
                    <a:pt x="137" y="657"/>
                  </a:lnTo>
                  <a:lnTo>
                    <a:pt x="142" y="648"/>
                  </a:lnTo>
                  <a:lnTo>
                    <a:pt x="148" y="639"/>
                  </a:lnTo>
                  <a:lnTo>
                    <a:pt x="154" y="630"/>
                  </a:lnTo>
                  <a:lnTo>
                    <a:pt x="161" y="622"/>
                  </a:lnTo>
                  <a:lnTo>
                    <a:pt x="167" y="613"/>
                  </a:lnTo>
                  <a:lnTo>
                    <a:pt x="174" y="604"/>
                  </a:lnTo>
                  <a:lnTo>
                    <a:pt x="182" y="595"/>
                  </a:lnTo>
                  <a:lnTo>
                    <a:pt x="205" y="569"/>
                  </a:lnTo>
                  <a:lnTo>
                    <a:pt x="223" y="547"/>
                  </a:lnTo>
                  <a:lnTo>
                    <a:pt x="237" y="527"/>
                  </a:lnTo>
                  <a:lnTo>
                    <a:pt x="248" y="508"/>
                  </a:lnTo>
                  <a:lnTo>
                    <a:pt x="256" y="487"/>
                  </a:lnTo>
                  <a:lnTo>
                    <a:pt x="262" y="463"/>
                  </a:lnTo>
                  <a:lnTo>
                    <a:pt x="267" y="434"/>
                  </a:lnTo>
                  <a:lnTo>
                    <a:pt x="270" y="398"/>
                  </a:lnTo>
                  <a:lnTo>
                    <a:pt x="275" y="364"/>
                  </a:lnTo>
                  <a:lnTo>
                    <a:pt x="282" y="333"/>
                  </a:lnTo>
                  <a:lnTo>
                    <a:pt x="293" y="303"/>
                  </a:lnTo>
                  <a:lnTo>
                    <a:pt x="308" y="276"/>
                  </a:lnTo>
                  <a:lnTo>
                    <a:pt x="326" y="252"/>
                  </a:lnTo>
                  <a:lnTo>
                    <a:pt x="346" y="230"/>
                  </a:lnTo>
                  <a:lnTo>
                    <a:pt x="370" y="213"/>
                  </a:lnTo>
                  <a:lnTo>
                    <a:pt x="397" y="199"/>
                  </a:lnTo>
                  <a:lnTo>
                    <a:pt x="419" y="188"/>
                  </a:lnTo>
                  <a:lnTo>
                    <a:pt x="437" y="176"/>
                  </a:lnTo>
                  <a:lnTo>
                    <a:pt x="453" y="163"/>
                  </a:lnTo>
                  <a:lnTo>
                    <a:pt x="467" y="151"/>
                  </a:lnTo>
                  <a:lnTo>
                    <a:pt x="480" y="138"/>
                  </a:lnTo>
                  <a:lnTo>
                    <a:pt x="493" y="125"/>
                  </a:lnTo>
                  <a:lnTo>
                    <a:pt x="506" y="115"/>
                  </a:lnTo>
                  <a:lnTo>
                    <a:pt x="523" y="106"/>
                  </a:lnTo>
                  <a:lnTo>
                    <a:pt x="544" y="94"/>
                  </a:lnTo>
                  <a:lnTo>
                    <a:pt x="563" y="82"/>
                  </a:lnTo>
                  <a:lnTo>
                    <a:pt x="578" y="70"/>
                  </a:lnTo>
                  <a:lnTo>
                    <a:pt x="592" y="59"/>
                  </a:lnTo>
                  <a:lnTo>
                    <a:pt x="603" y="48"/>
                  </a:lnTo>
                  <a:lnTo>
                    <a:pt x="616" y="38"/>
                  </a:lnTo>
                  <a:lnTo>
                    <a:pt x="628" y="27"/>
                  </a:lnTo>
                  <a:lnTo>
                    <a:pt x="643" y="18"/>
                  </a:lnTo>
                  <a:lnTo>
                    <a:pt x="658" y="10"/>
                  </a:lnTo>
                  <a:lnTo>
                    <a:pt x="673" y="4"/>
                  </a:lnTo>
                  <a:lnTo>
                    <a:pt x="688" y="1"/>
                  </a:lnTo>
                  <a:lnTo>
                    <a:pt x="704" y="0"/>
                  </a:lnTo>
                  <a:lnTo>
                    <a:pt x="721" y="2"/>
                  </a:lnTo>
                  <a:lnTo>
                    <a:pt x="738" y="7"/>
                  </a:lnTo>
                  <a:lnTo>
                    <a:pt x="757" y="16"/>
                  </a:lnTo>
                  <a:lnTo>
                    <a:pt x="778" y="27"/>
                  </a:lnTo>
                  <a:lnTo>
                    <a:pt x="804" y="44"/>
                  </a:lnTo>
                  <a:lnTo>
                    <a:pt x="824" y="57"/>
                  </a:lnTo>
                  <a:lnTo>
                    <a:pt x="839" y="69"/>
                  </a:lnTo>
                  <a:lnTo>
                    <a:pt x="852" y="82"/>
                  </a:lnTo>
                  <a:lnTo>
                    <a:pt x="860" y="95"/>
                  </a:lnTo>
                  <a:lnTo>
                    <a:pt x="867" y="113"/>
                  </a:lnTo>
                  <a:lnTo>
                    <a:pt x="870" y="135"/>
                  </a:lnTo>
                  <a:lnTo>
                    <a:pt x="873" y="163"/>
                  </a:lnTo>
                  <a:lnTo>
                    <a:pt x="873" y="170"/>
                  </a:lnTo>
                  <a:lnTo>
                    <a:pt x="874" y="178"/>
                  </a:lnTo>
                  <a:lnTo>
                    <a:pt x="874" y="185"/>
                  </a:lnTo>
                  <a:lnTo>
                    <a:pt x="874" y="193"/>
                  </a:lnTo>
                  <a:lnTo>
                    <a:pt x="873" y="235"/>
                  </a:lnTo>
                  <a:lnTo>
                    <a:pt x="869" y="282"/>
                  </a:lnTo>
                  <a:lnTo>
                    <a:pt x="862" y="333"/>
                  </a:lnTo>
                  <a:lnTo>
                    <a:pt x="852" y="386"/>
                  </a:lnTo>
                  <a:lnTo>
                    <a:pt x="836" y="440"/>
                  </a:lnTo>
                  <a:lnTo>
                    <a:pt x="816" y="490"/>
                  </a:lnTo>
                  <a:lnTo>
                    <a:pt x="791" y="539"/>
                  </a:lnTo>
                  <a:lnTo>
                    <a:pt x="760" y="581"/>
                  </a:lnTo>
                  <a:lnTo>
                    <a:pt x="729" y="619"/>
                  </a:lnTo>
                  <a:lnTo>
                    <a:pt x="706" y="653"/>
                  </a:lnTo>
                  <a:lnTo>
                    <a:pt x="691" y="682"/>
                  </a:lnTo>
                  <a:lnTo>
                    <a:pt x="681" y="707"/>
                  </a:lnTo>
                  <a:lnTo>
                    <a:pt x="678" y="731"/>
                  </a:lnTo>
                  <a:lnTo>
                    <a:pt x="677" y="755"/>
                  </a:lnTo>
                  <a:lnTo>
                    <a:pt x="680" y="781"/>
                  </a:lnTo>
                  <a:lnTo>
                    <a:pt x="684" y="809"/>
                  </a:lnTo>
                  <a:lnTo>
                    <a:pt x="687" y="842"/>
                  </a:lnTo>
                  <a:lnTo>
                    <a:pt x="688" y="877"/>
                  </a:lnTo>
                  <a:lnTo>
                    <a:pt x="686" y="918"/>
                  </a:lnTo>
                  <a:lnTo>
                    <a:pt x="677" y="958"/>
                  </a:lnTo>
                  <a:lnTo>
                    <a:pt x="662" y="998"/>
                  </a:lnTo>
                  <a:lnTo>
                    <a:pt x="637" y="1036"/>
                  </a:lnTo>
                  <a:lnTo>
                    <a:pt x="601" y="1071"/>
                  </a:lnTo>
                  <a:lnTo>
                    <a:pt x="552" y="1101"/>
                  </a:lnTo>
                  <a:lnTo>
                    <a:pt x="548" y="1103"/>
                  </a:lnTo>
                  <a:lnTo>
                    <a:pt x="542" y="1105"/>
                  </a:lnTo>
                  <a:lnTo>
                    <a:pt x="537" y="1108"/>
                  </a:lnTo>
                  <a:lnTo>
                    <a:pt x="532" y="1110"/>
                  </a:lnTo>
                  <a:lnTo>
                    <a:pt x="496" y="1123"/>
                  </a:lnTo>
                  <a:lnTo>
                    <a:pt x="466" y="1128"/>
                  </a:lnTo>
                  <a:lnTo>
                    <a:pt x="441" y="1131"/>
                  </a:lnTo>
                  <a:lnTo>
                    <a:pt x="420" y="1133"/>
                  </a:lnTo>
                  <a:lnTo>
                    <a:pt x="404" y="1138"/>
                  </a:lnTo>
                  <a:lnTo>
                    <a:pt x="391" y="1148"/>
                  </a:lnTo>
                  <a:lnTo>
                    <a:pt x="382" y="1164"/>
                  </a:lnTo>
                  <a:lnTo>
                    <a:pt x="376" y="1192"/>
                  </a:lnTo>
                  <a:close/>
                </a:path>
              </a:pathLst>
            </a:custGeom>
            <a:solidFill>
              <a:srgbClr val="E8A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96" name="Freeform 38"/>
            <p:cNvSpPr>
              <a:spLocks/>
            </p:cNvSpPr>
            <p:nvPr/>
          </p:nvSpPr>
          <p:spPr bwMode="auto">
            <a:xfrm>
              <a:off x="4721" y="3037"/>
              <a:ext cx="428" cy="909"/>
            </a:xfrm>
            <a:custGeom>
              <a:avLst/>
              <a:gdLst>
                <a:gd name="T0" fmla="*/ 1 w 854"/>
                <a:gd name="T1" fmla="*/ 1 h 1817"/>
                <a:gd name="T2" fmla="*/ 1 w 854"/>
                <a:gd name="T3" fmla="*/ 1 h 1817"/>
                <a:gd name="T4" fmla="*/ 1 w 854"/>
                <a:gd name="T5" fmla="*/ 1 h 1817"/>
                <a:gd name="T6" fmla="*/ 1 w 854"/>
                <a:gd name="T7" fmla="*/ 1 h 1817"/>
                <a:gd name="T8" fmla="*/ 1 w 854"/>
                <a:gd name="T9" fmla="*/ 1 h 1817"/>
                <a:gd name="T10" fmla="*/ 1 w 854"/>
                <a:gd name="T11" fmla="*/ 1 h 1817"/>
                <a:gd name="T12" fmla="*/ 1 w 854"/>
                <a:gd name="T13" fmla="*/ 1 h 1817"/>
                <a:gd name="T14" fmla="*/ 1 w 854"/>
                <a:gd name="T15" fmla="*/ 1 h 1817"/>
                <a:gd name="T16" fmla="*/ 1 w 854"/>
                <a:gd name="T17" fmla="*/ 1 h 1817"/>
                <a:gd name="T18" fmla="*/ 1 w 854"/>
                <a:gd name="T19" fmla="*/ 1 h 1817"/>
                <a:gd name="T20" fmla="*/ 1 w 854"/>
                <a:gd name="T21" fmla="*/ 1 h 1817"/>
                <a:gd name="T22" fmla="*/ 1 w 854"/>
                <a:gd name="T23" fmla="*/ 1 h 1817"/>
                <a:gd name="T24" fmla="*/ 1 w 854"/>
                <a:gd name="T25" fmla="*/ 1 h 1817"/>
                <a:gd name="T26" fmla="*/ 1 w 854"/>
                <a:gd name="T27" fmla="*/ 1 h 1817"/>
                <a:gd name="T28" fmla="*/ 1 w 854"/>
                <a:gd name="T29" fmla="*/ 1 h 1817"/>
                <a:gd name="T30" fmla="*/ 1 w 854"/>
                <a:gd name="T31" fmla="*/ 1 h 1817"/>
                <a:gd name="T32" fmla="*/ 1 w 854"/>
                <a:gd name="T33" fmla="*/ 1 h 1817"/>
                <a:gd name="T34" fmla="*/ 1 w 854"/>
                <a:gd name="T35" fmla="*/ 1 h 1817"/>
                <a:gd name="T36" fmla="*/ 1 w 854"/>
                <a:gd name="T37" fmla="*/ 1 h 1817"/>
                <a:gd name="T38" fmla="*/ 1 w 854"/>
                <a:gd name="T39" fmla="*/ 1 h 1817"/>
                <a:gd name="T40" fmla="*/ 1 w 854"/>
                <a:gd name="T41" fmla="*/ 1 h 1817"/>
                <a:gd name="T42" fmla="*/ 1 w 854"/>
                <a:gd name="T43" fmla="*/ 1 h 1817"/>
                <a:gd name="T44" fmla="*/ 1 w 854"/>
                <a:gd name="T45" fmla="*/ 1 h 1817"/>
                <a:gd name="T46" fmla="*/ 1 w 854"/>
                <a:gd name="T47" fmla="*/ 1 h 1817"/>
                <a:gd name="T48" fmla="*/ 1 w 854"/>
                <a:gd name="T49" fmla="*/ 1 h 1817"/>
                <a:gd name="T50" fmla="*/ 1 w 854"/>
                <a:gd name="T51" fmla="*/ 1 h 1817"/>
                <a:gd name="T52" fmla="*/ 1 w 854"/>
                <a:gd name="T53" fmla="*/ 1 h 1817"/>
                <a:gd name="T54" fmla="*/ 1 w 854"/>
                <a:gd name="T55" fmla="*/ 1 h 1817"/>
                <a:gd name="T56" fmla="*/ 1 w 854"/>
                <a:gd name="T57" fmla="*/ 1 h 1817"/>
                <a:gd name="T58" fmla="*/ 1 w 854"/>
                <a:gd name="T59" fmla="*/ 1 h 1817"/>
                <a:gd name="T60" fmla="*/ 1 w 854"/>
                <a:gd name="T61" fmla="*/ 1 h 1817"/>
                <a:gd name="T62" fmla="*/ 1 w 854"/>
                <a:gd name="T63" fmla="*/ 1 h 1817"/>
                <a:gd name="T64" fmla="*/ 1 w 854"/>
                <a:gd name="T65" fmla="*/ 1 h 1817"/>
                <a:gd name="T66" fmla="*/ 1 w 854"/>
                <a:gd name="T67" fmla="*/ 1 h 1817"/>
                <a:gd name="T68" fmla="*/ 1 w 854"/>
                <a:gd name="T69" fmla="*/ 1 h 1817"/>
                <a:gd name="T70" fmla="*/ 1 w 854"/>
                <a:gd name="T71" fmla="*/ 1 h 1817"/>
                <a:gd name="T72" fmla="*/ 1 w 854"/>
                <a:gd name="T73" fmla="*/ 1 h 1817"/>
                <a:gd name="T74" fmla="*/ 1 w 854"/>
                <a:gd name="T75" fmla="*/ 1 h 1817"/>
                <a:gd name="T76" fmla="*/ 1 w 854"/>
                <a:gd name="T77" fmla="*/ 1 h 1817"/>
                <a:gd name="T78" fmla="*/ 1 w 854"/>
                <a:gd name="T79" fmla="*/ 1 h 1817"/>
                <a:gd name="T80" fmla="*/ 1 w 854"/>
                <a:gd name="T81" fmla="*/ 1 h 1817"/>
                <a:gd name="T82" fmla="*/ 1 w 854"/>
                <a:gd name="T83" fmla="*/ 1 h 1817"/>
                <a:gd name="T84" fmla="*/ 1 w 854"/>
                <a:gd name="T85" fmla="*/ 1 h 1817"/>
                <a:gd name="T86" fmla="*/ 1 w 854"/>
                <a:gd name="T87" fmla="*/ 1 h 1817"/>
                <a:gd name="T88" fmla="*/ 1 w 854"/>
                <a:gd name="T89" fmla="*/ 1 h 1817"/>
                <a:gd name="T90" fmla="*/ 1 w 854"/>
                <a:gd name="T91" fmla="*/ 1 h 1817"/>
                <a:gd name="T92" fmla="*/ 1 w 854"/>
                <a:gd name="T93" fmla="*/ 1 h 1817"/>
                <a:gd name="T94" fmla="*/ 1 w 854"/>
                <a:gd name="T95" fmla="*/ 1 h 1817"/>
                <a:gd name="T96" fmla="*/ 1 w 854"/>
                <a:gd name="T97" fmla="*/ 1 h 1817"/>
                <a:gd name="T98" fmla="*/ 1 w 854"/>
                <a:gd name="T99" fmla="*/ 1 h 1817"/>
                <a:gd name="T100" fmla="*/ 1 w 854"/>
                <a:gd name="T101" fmla="*/ 1 h 18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1817"/>
                <a:gd name="T155" fmla="*/ 854 w 854"/>
                <a:gd name="T156" fmla="*/ 1817 h 18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1817">
                  <a:moveTo>
                    <a:pt x="361" y="1179"/>
                  </a:moveTo>
                  <a:lnTo>
                    <a:pt x="359" y="1214"/>
                  </a:lnTo>
                  <a:lnTo>
                    <a:pt x="357" y="1258"/>
                  </a:lnTo>
                  <a:lnTo>
                    <a:pt x="356" y="1308"/>
                  </a:lnTo>
                  <a:lnTo>
                    <a:pt x="353" y="1364"/>
                  </a:lnTo>
                  <a:lnTo>
                    <a:pt x="348" y="1422"/>
                  </a:lnTo>
                  <a:lnTo>
                    <a:pt x="340" y="1482"/>
                  </a:lnTo>
                  <a:lnTo>
                    <a:pt x="327" y="1541"/>
                  </a:lnTo>
                  <a:lnTo>
                    <a:pt x="307" y="1598"/>
                  </a:lnTo>
                  <a:lnTo>
                    <a:pt x="299" y="1616"/>
                  </a:lnTo>
                  <a:lnTo>
                    <a:pt x="291" y="1633"/>
                  </a:lnTo>
                  <a:lnTo>
                    <a:pt x="283" y="1650"/>
                  </a:lnTo>
                  <a:lnTo>
                    <a:pt x="275" y="1666"/>
                  </a:lnTo>
                  <a:lnTo>
                    <a:pt x="260" y="1693"/>
                  </a:lnTo>
                  <a:lnTo>
                    <a:pt x="246" y="1717"/>
                  </a:lnTo>
                  <a:lnTo>
                    <a:pt x="234" y="1740"/>
                  </a:lnTo>
                  <a:lnTo>
                    <a:pt x="220" y="1761"/>
                  </a:lnTo>
                  <a:lnTo>
                    <a:pt x="207" y="1778"/>
                  </a:lnTo>
                  <a:lnTo>
                    <a:pt x="195" y="1794"/>
                  </a:lnTo>
                  <a:lnTo>
                    <a:pt x="181" y="1806"/>
                  </a:lnTo>
                  <a:lnTo>
                    <a:pt x="168" y="1814"/>
                  </a:lnTo>
                  <a:lnTo>
                    <a:pt x="155" y="1817"/>
                  </a:lnTo>
                  <a:lnTo>
                    <a:pt x="142" y="1817"/>
                  </a:lnTo>
                  <a:lnTo>
                    <a:pt x="128" y="1812"/>
                  </a:lnTo>
                  <a:lnTo>
                    <a:pt x="114" y="1801"/>
                  </a:lnTo>
                  <a:lnTo>
                    <a:pt x="99" y="1785"/>
                  </a:lnTo>
                  <a:lnTo>
                    <a:pt x="84" y="1762"/>
                  </a:lnTo>
                  <a:lnTo>
                    <a:pt x="68" y="1733"/>
                  </a:lnTo>
                  <a:lnTo>
                    <a:pt x="51" y="1697"/>
                  </a:lnTo>
                  <a:lnTo>
                    <a:pt x="46" y="1687"/>
                  </a:lnTo>
                  <a:lnTo>
                    <a:pt x="37" y="1657"/>
                  </a:lnTo>
                  <a:lnTo>
                    <a:pt x="23" y="1612"/>
                  </a:lnTo>
                  <a:lnTo>
                    <a:pt x="10" y="1555"/>
                  </a:lnTo>
                  <a:lnTo>
                    <a:pt x="2" y="1489"/>
                  </a:lnTo>
                  <a:lnTo>
                    <a:pt x="0" y="1419"/>
                  </a:lnTo>
                  <a:lnTo>
                    <a:pt x="9" y="1346"/>
                  </a:lnTo>
                  <a:lnTo>
                    <a:pt x="31" y="1275"/>
                  </a:lnTo>
                  <a:lnTo>
                    <a:pt x="38" y="1259"/>
                  </a:lnTo>
                  <a:lnTo>
                    <a:pt x="46" y="1243"/>
                  </a:lnTo>
                  <a:lnTo>
                    <a:pt x="53" y="1228"/>
                  </a:lnTo>
                  <a:lnTo>
                    <a:pt x="60" y="1213"/>
                  </a:lnTo>
                  <a:lnTo>
                    <a:pt x="82" y="1165"/>
                  </a:lnTo>
                  <a:lnTo>
                    <a:pt x="100" y="1123"/>
                  </a:lnTo>
                  <a:lnTo>
                    <a:pt x="117" y="1081"/>
                  </a:lnTo>
                  <a:lnTo>
                    <a:pt x="132" y="1042"/>
                  </a:lnTo>
                  <a:lnTo>
                    <a:pt x="145" y="1003"/>
                  </a:lnTo>
                  <a:lnTo>
                    <a:pt x="155" y="962"/>
                  </a:lnTo>
                  <a:lnTo>
                    <a:pt x="165" y="919"/>
                  </a:lnTo>
                  <a:lnTo>
                    <a:pt x="170" y="872"/>
                  </a:lnTo>
                  <a:lnTo>
                    <a:pt x="170" y="828"/>
                  </a:lnTo>
                  <a:lnTo>
                    <a:pt x="162" y="793"/>
                  </a:lnTo>
                  <a:lnTo>
                    <a:pt x="148" y="767"/>
                  </a:lnTo>
                  <a:lnTo>
                    <a:pt x="135" y="745"/>
                  </a:lnTo>
                  <a:lnTo>
                    <a:pt x="122" y="725"/>
                  </a:lnTo>
                  <a:lnTo>
                    <a:pt x="115" y="706"/>
                  </a:lnTo>
                  <a:lnTo>
                    <a:pt x="117" y="683"/>
                  </a:lnTo>
                  <a:lnTo>
                    <a:pt x="132" y="654"/>
                  </a:lnTo>
                  <a:lnTo>
                    <a:pt x="138" y="645"/>
                  </a:lnTo>
                  <a:lnTo>
                    <a:pt x="145" y="636"/>
                  </a:lnTo>
                  <a:lnTo>
                    <a:pt x="151" y="628"/>
                  </a:lnTo>
                  <a:lnTo>
                    <a:pt x="157" y="618"/>
                  </a:lnTo>
                  <a:lnTo>
                    <a:pt x="163" y="610"/>
                  </a:lnTo>
                  <a:lnTo>
                    <a:pt x="170" y="601"/>
                  </a:lnTo>
                  <a:lnTo>
                    <a:pt x="177" y="593"/>
                  </a:lnTo>
                  <a:lnTo>
                    <a:pt x="184" y="584"/>
                  </a:lnTo>
                  <a:lnTo>
                    <a:pt x="205" y="558"/>
                  </a:lnTo>
                  <a:lnTo>
                    <a:pt x="221" y="537"/>
                  </a:lnTo>
                  <a:lnTo>
                    <a:pt x="235" y="517"/>
                  </a:lnTo>
                  <a:lnTo>
                    <a:pt x="245" y="496"/>
                  </a:lnTo>
                  <a:lnTo>
                    <a:pt x="253" y="474"/>
                  </a:lnTo>
                  <a:lnTo>
                    <a:pt x="260" y="450"/>
                  </a:lnTo>
                  <a:lnTo>
                    <a:pt x="265" y="421"/>
                  </a:lnTo>
                  <a:lnTo>
                    <a:pt x="268" y="387"/>
                  </a:lnTo>
                  <a:lnTo>
                    <a:pt x="273" y="355"/>
                  </a:lnTo>
                  <a:lnTo>
                    <a:pt x="281" y="326"/>
                  </a:lnTo>
                  <a:lnTo>
                    <a:pt x="291" y="298"/>
                  </a:lnTo>
                  <a:lnTo>
                    <a:pt x="305" y="273"/>
                  </a:lnTo>
                  <a:lnTo>
                    <a:pt x="321" y="251"/>
                  </a:lnTo>
                  <a:lnTo>
                    <a:pt x="340" y="230"/>
                  </a:lnTo>
                  <a:lnTo>
                    <a:pt x="361" y="214"/>
                  </a:lnTo>
                  <a:lnTo>
                    <a:pt x="386" y="200"/>
                  </a:lnTo>
                  <a:lnTo>
                    <a:pt x="405" y="190"/>
                  </a:lnTo>
                  <a:lnTo>
                    <a:pt x="423" y="178"/>
                  </a:lnTo>
                  <a:lnTo>
                    <a:pt x="437" y="168"/>
                  </a:lnTo>
                  <a:lnTo>
                    <a:pt x="451" y="157"/>
                  </a:lnTo>
                  <a:lnTo>
                    <a:pt x="465" y="145"/>
                  </a:lnTo>
                  <a:lnTo>
                    <a:pt x="478" y="135"/>
                  </a:lnTo>
                  <a:lnTo>
                    <a:pt x="492" y="125"/>
                  </a:lnTo>
                  <a:lnTo>
                    <a:pt x="507" y="117"/>
                  </a:lnTo>
                  <a:lnTo>
                    <a:pt x="530" y="105"/>
                  </a:lnTo>
                  <a:lnTo>
                    <a:pt x="549" y="93"/>
                  </a:lnTo>
                  <a:lnTo>
                    <a:pt x="564" y="81"/>
                  </a:lnTo>
                  <a:lnTo>
                    <a:pt x="577" y="68"/>
                  </a:lnTo>
                  <a:lnTo>
                    <a:pt x="588" y="56"/>
                  </a:lnTo>
                  <a:lnTo>
                    <a:pt x="600" y="45"/>
                  </a:lnTo>
                  <a:lnTo>
                    <a:pt x="613" y="33"/>
                  </a:lnTo>
                  <a:lnTo>
                    <a:pt x="628" y="22"/>
                  </a:lnTo>
                  <a:lnTo>
                    <a:pt x="642" y="13"/>
                  </a:lnTo>
                  <a:lnTo>
                    <a:pt x="657" y="6"/>
                  </a:lnTo>
                  <a:lnTo>
                    <a:pt x="674" y="2"/>
                  </a:lnTo>
                  <a:lnTo>
                    <a:pt x="690" y="0"/>
                  </a:lnTo>
                  <a:lnTo>
                    <a:pt x="706" y="1"/>
                  </a:lnTo>
                  <a:lnTo>
                    <a:pt x="724" y="7"/>
                  </a:lnTo>
                  <a:lnTo>
                    <a:pt x="744" y="15"/>
                  </a:lnTo>
                  <a:lnTo>
                    <a:pt x="765" y="28"/>
                  </a:lnTo>
                  <a:lnTo>
                    <a:pt x="789" y="44"/>
                  </a:lnTo>
                  <a:lnTo>
                    <a:pt x="808" y="57"/>
                  </a:lnTo>
                  <a:lnTo>
                    <a:pt x="824" y="69"/>
                  </a:lnTo>
                  <a:lnTo>
                    <a:pt x="835" y="82"/>
                  </a:lnTo>
                  <a:lnTo>
                    <a:pt x="843" y="97"/>
                  </a:lnTo>
                  <a:lnTo>
                    <a:pt x="849" y="114"/>
                  </a:lnTo>
                  <a:lnTo>
                    <a:pt x="852" y="137"/>
                  </a:lnTo>
                  <a:lnTo>
                    <a:pt x="853" y="166"/>
                  </a:lnTo>
                  <a:lnTo>
                    <a:pt x="853" y="171"/>
                  </a:lnTo>
                  <a:lnTo>
                    <a:pt x="854" y="178"/>
                  </a:lnTo>
                  <a:lnTo>
                    <a:pt x="854" y="185"/>
                  </a:lnTo>
                  <a:lnTo>
                    <a:pt x="854" y="193"/>
                  </a:lnTo>
                  <a:lnTo>
                    <a:pt x="852" y="235"/>
                  </a:lnTo>
                  <a:lnTo>
                    <a:pt x="847" y="281"/>
                  </a:lnTo>
                  <a:lnTo>
                    <a:pt x="841" y="332"/>
                  </a:lnTo>
                  <a:lnTo>
                    <a:pt x="829" y="383"/>
                  </a:lnTo>
                  <a:lnTo>
                    <a:pt x="813" y="435"/>
                  </a:lnTo>
                  <a:lnTo>
                    <a:pt x="793" y="486"/>
                  </a:lnTo>
                  <a:lnTo>
                    <a:pt x="768" y="533"/>
                  </a:lnTo>
                  <a:lnTo>
                    <a:pt x="738" y="576"/>
                  </a:lnTo>
                  <a:lnTo>
                    <a:pt x="708" y="614"/>
                  </a:lnTo>
                  <a:lnTo>
                    <a:pt x="685" y="646"/>
                  </a:lnTo>
                  <a:lnTo>
                    <a:pt x="670" y="674"/>
                  </a:lnTo>
                  <a:lnTo>
                    <a:pt x="662" y="699"/>
                  </a:lnTo>
                  <a:lnTo>
                    <a:pt x="657" y="723"/>
                  </a:lnTo>
                  <a:lnTo>
                    <a:pt x="657" y="746"/>
                  </a:lnTo>
                  <a:lnTo>
                    <a:pt x="659" y="772"/>
                  </a:lnTo>
                  <a:lnTo>
                    <a:pt x="662" y="800"/>
                  </a:lnTo>
                  <a:lnTo>
                    <a:pt x="664" y="831"/>
                  </a:lnTo>
                  <a:lnTo>
                    <a:pt x="666" y="867"/>
                  </a:lnTo>
                  <a:lnTo>
                    <a:pt x="662" y="906"/>
                  </a:lnTo>
                  <a:lnTo>
                    <a:pt x="654" y="945"/>
                  </a:lnTo>
                  <a:lnTo>
                    <a:pt x="638" y="986"/>
                  </a:lnTo>
                  <a:lnTo>
                    <a:pt x="615" y="1023"/>
                  </a:lnTo>
                  <a:lnTo>
                    <a:pt x="580" y="1057"/>
                  </a:lnTo>
                  <a:lnTo>
                    <a:pt x="534" y="1087"/>
                  </a:lnTo>
                  <a:lnTo>
                    <a:pt x="530" y="1089"/>
                  </a:lnTo>
                  <a:lnTo>
                    <a:pt x="524" y="1092"/>
                  </a:lnTo>
                  <a:lnTo>
                    <a:pt x="519" y="1095"/>
                  </a:lnTo>
                  <a:lnTo>
                    <a:pt x="514" y="1097"/>
                  </a:lnTo>
                  <a:lnTo>
                    <a:pt x="479" y="1110"/>
                  </a:lnTo>
                  <a:lnTo>
                    <a:pt x="450" y="1116"/>
                  </a:lnTo>
                  <a:lnTo>
                    <a:pt x="425" y="1118"/>
                  </a:lnTo>
                  <a:lnTo>
                    <a:pt x="405" y="1120"/>
                  </a:lnTo>
                  <a:lnTo>
                    <a:pt x="389" y="1125"/>
                  </a:lnTo>
                  <a:lnTo>
                    <a:pt x="376" y="1135"/>
                  </a:lnTo>
                  <a:lnTo>
                    <a:pt x="367" y="1152"/>
                  </a:lnTo>
                  <a:lnTo>
                    <a:pt x="361" y="1179"/>
                  </a:lnTo>
                  <a:close/>
                </a:path>
              </a:pathLst>
            </a:custGeom>
            <a:solidFill>
              <a:srgbClr val="E5A5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97" name="Freeform 39"/>
            <p:cNvSpPr>
              <a:spLocks/>
            </p:cNvSpPr>
            <p:nvPr/>
          </p:nvSpPr>
          <p:spPr bwMode="auto">
            <a:xfrm>
              <a:off x="4726" y="3041"/>
              <a:ext cx="417" cy="900"/>
            </a:xfrm>
            <a:custGeom>
              <a:avLst/>
              <a:gdLst>
                <a:gd name="T0" fmla="*/ 1 w 834"/>
                <a:gd name="T1" fmla="*/ 1 h 1799"/>
                <a:gd name="T2" fmla="*/ 1 w 834"/>
                <a:gd name="T3" fmla="*/ 1 h 1799"/>
                <a:gd name="T4" fmla="*/ 1 w 834"/>
                <a:gd name="T5" fmla="*/ 1 h 1799"/>
                <a:gd name="T6" fmla="*/ 1 w 834"/>
                <a:gd name="T7" fmla="*/ 1 h 1799"/>
                <a:gd name="T8" fmla="*/ 1 w 834"/>
                <a:gd name="T9" fmla="*/ 1 h 1799"/>
                <a:gd name="T10" fmla="*/ 1 w 834"/>
                <a:gd name="T11" fmla="*/ 1 h 1799"/>
                <a:gd name="T12" fmla="*/ 1 w 834"/>
                <a:gd name="T13" fmla="*/ 1 h 1799"/>
                <a:gd name="T14" fmla="*/ 1 w 834"/>
                <a:gd name="T15" fmla="*/ 1 h 1799"/>
                <a:gd name="T16" fmla="*/ 1 w 834"/>
                <a:gd name="T17" fmla="*/ 1 h 1799"/>
                <a:gd name="T18" fmla="*/ 1 w 834"/>
                <a:gd name="T19" fmla="*/ 1 h 1799"/>
                <a:gd name="T20" fmla="*/ 1 w 834"/>
                <a:gd name="T21" fmla="*/ 1 h 1799"/>
                <a:gd name="T22" fmla="*/ 1 w 834"/>
                <a:gd name="T23" fmla="*/ 1 h 1799"/>
                <a:gd name="T24" fmla="*/ 1 w 834"/>
                <a:gd name="T25" fmla="*/ 1 h 1799"/>
                <a:gd name="T26" fmla="*/ 1 w 834"/>
                <a:gd name="T27" fmla="*/ 1 h 1799"/>
                <a:gd name="T28" fmla="*/ 1 w 834"/>
                <a:gd name="T29" fmla="*/ 1 h 1799"/>
                <a:gd name="T30" fmla="*/ 1 w 834"/>
                <a:gd name="T31" fmla="*/ 1 h 1799"/>
                <a:gd name="T32" fmla="*/ 1 w 834"/>
                <a:gd name="T33" fmla="*/ 1 h 1799"/>
                <a:gd name="T34" fmla="*/ 1 w 834"/>
                <a:gd name="T35" fmla="*/ 1 h 1799"/>
                <a:gd name="T36" fmla="*/ 1 w 834"/>
                <a:gd name="T37" fmla="*/ 1 h 1799"/>
                <a:gd name="T38" fmla="*/ 1 w 834"/>
                <a:gd name="T39" fmla="*/ 1 h 1799"/>
                <a:gd name="T40" fmla="*/ 1 w 834"/>
                <a:gd name="T41" fmla="*/ 1 h 1799"/>
                <a:gd name="T42" fmla="*/ 1 w 834"/>
                <a:gd name="T43" fmla="*/ 1 h 1799"/>
                <a:gd name="T44" fmla="*/ 1 w 834"/>
                <a:gd name="T45" fmla="*/ 1 h 1799"/>
                <a:gd name="T46" fmla="*/ 1 w 834"/>
                <a:gd name="T47" fmla="*/ 1 h 1799"/>
                <a:gd name="T48" fmla="*/ 1 w 834"/>
                <a:gd name="T49" fmla="*/ 1 h 1799"/>
                <a:gd name="T50" fmla="*/ 1 w 834"/>
                <a:gd name="T51" fmla="*/ 1 h 1799"/>
                <a:gd name="T52" fmla="*/ 1 w 834"/>
                <a:gd name="T53" fmla="*/ 1 h 1799"/>
                <a:gd name="T54" fmla="*/ 1 w 834"/>
                <a:gd name="T55" fmla="*/ 1 h 1799"/>
                <a:gd name="T56" fmla="*/ 1 w 834"/>
                <a:gd name="T57" fmla="*/ 1 h 1799"/>
                <a:gd name="T58" fmla="*/ 1 w 834"/>
                <a:gd name="T59" fmla="*/ 1 h 1799"/>
                <a:gd name="T60" fmla="*/ 1 w 834"/>
                <a:gd name="T61" fmla="*/ 1 h 1799"/>
                <a:gd name="T62" fmla="*/ 1 w 834"/>
                <a:gd name="T63" fmla="*/ 1 h 1799"/>
                <a:gd name="T64" fmla="*/ 1 w 834"/>
                <a:gd name="T65" fmla="*/ 1 h 1799"/>
                <a:gd name="T66" fmla="*/ 1 w 834"/>
                <a:gd name="T67" fmla="*/ 1 h 1799"/>
                <a:gd name="T68" fmla="*/ 1 w 834"/>
                <a:gd name="T69" fmla="*/ 1 h 1799"/>
                <a:gd name="T70" fmla="*/ 1 w 834"/>
                <a:gd name="T71" fmla="*/ 1 h 1799"/>
                <a:gd name="T72" fmla="*/ 1 w 834"/>
                <a:gd name="T73" fmla="*/ 1 h 1799"/>
                <a:gd name="T74" fmla="*/ 1 w 834"/>
                <a:gd name="T75" fmla="*/ 1 h 1799"/>
                <a:gd name="T76" fmla="*/ 1 w 834"/>
                <a:gd name="T77" fmla="*/ 1 h 1799"/>
                <a:gd name="T78" fmla="*/ 1 w 834"/>
                <a:gd name="T79" fmla="*/ 1 h 1799"/>
                <a:gd name="T80" fmla="*/ 1 w 834"/>
                <a:gd name="T81" fmla="*/ 1 h 1799"/>
                <a:gd name="T82" fmla="*/ 1 w 834"/>
                <a:gd name="T83" fmla="*/ 1 h 1799"/>
                <a:gd name="T84" fmla="*/ 1 w 834"/>
                <a:gd name="T85" fmla="*/ 1 h 1799"/>
                <a:gd name="T86" fmla="*/ 1 w 834"/>
                <a:gd name="T87" fmla="*/ 1 h 1799"/>
                <a:gd name="T88" fmla="*/ 1 w 834"/>
                <a:gd name="T89" fmla="*/ 1 h 1799"/>
                <a:gd name="T90" fmla="*/ 1 w 834"/>
                <a:gd name="T91" fmla="*/ 1 h 1799"/>
                <a:gd name="T92" fmla="*/ 1 w 834"/>
                <a:gd name="T93" fmla="*/ 1 h 1799"/>
                <a:gd name="T94" fmla="*/ 1 w 834"/>
                <a:gd name="T95" fmla="*/ 1 h 1799"/>
                <a:gd name="T96" fmla="*/ 1 w 834"/>
                <a:gd name="T97" fmla="*/ 1 h 1799"/>
                <a:gd name="T98" fmla="*/ 1 w 834"/>
                <a:gd name="T99" fmla="*/ 1 h 1799"/>
                <a:gd name="T100" fmla="*/ 1 w 834"/>
                <a:gd name="T101" fmla="*/ 1 h 17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4"/>
                <a:gd name="T154" fmla="*/ 0 h 1799"/>
                <a:gd name="T155" fmla="*/ 834 w 834"/>
                <a:gd name="T156" fmla="*/ 1799 h 17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4" h="1799">
                  <a:moveTo>
                    <a:pt x="348" y="1165"/>
                  </a:moveTo>
                  <a:lnTo>
                    <a:pt x="344" y="1200"/>
                  </a:lnTo>
                  <a:lnTo>
                    <a:pt x="342" y="1244"/>
                  </a:lnTo>
                  <a:lnTo>
                    <a:pt x="341" y="1293"/>
                  </a:lnTo>
                  <a:lnTo>
                    <a:pt x="338" y="1349"/>
                  </a:lnTo>
                  <a:lnTo>
                    <a:pt x="333" y="1407"/>
                  </a:lnTo>
                  <a:lnTo>
                    <a:pt x="325" y="1467"/>
                  </a:lnTo>
                  <a:lnTo>
                    <a:pt x="313" y="1526"/>
                  </a:lnTo>
                  <a:lnTo>
                    <a:pt x="295" y="1582"/>
                  </a:lnTo>
                  <a:lnTo>
                    <a:pt x="288" y="1600"/>
                  </a:lnTo>
                  <a:lnTo>
                    <a:pt x="280" y="1617"/>
                  </a:lnTo>
                  <a:lnTo>
                    <a:pt x="272" y="1633"/>
                  </a:lnTo>
                  <a:lnTo>
                    <a:pt x="264" y="1649"/>
                  </a:lnTo>
                  <a:lnTo>
                    <a:pt x="249" y="1676"/>
                  </a:lnTo>
                  <a:lnTo>
                    <a:pt x="235" y="1700"/>
                  </a:lnTo>
                  <a:lnTo>
                    <a:pt x="221" y="1723"/>
                  </a:lnTo>
                  <a:lnTo>
                    <a:pt x="209" y="1742"/>
                  </a:lnTo>
                  <a:lnTo>
                    <a:pt x="195" y="1761"/>
                  </a:lnTo>
                  <a:lnTo>
                    <a:pt x="182" y="1776"/>
                  </a:lnTo>
                  <a:lnTo>
                    <a:pt x="169" y="1787"/>
                  </a:lnTo>
                  <a:lnTo>
                    <a:pt x="157" y="1795"/>
                  </a:lnTo>
                  <a:lnTo>
                    <a:pt x="144" y="1799"/>
                  </a:lnTo>
                  <a:lnTo>
                    <a:pt x="130" y="1799"/>
                  </a:lnTo>
                  <a:lnTo>
                    <a:pt x="118" y="1793"/>
                  </a:lnTo>
                  <a:lnTo>
                    <a:pt x="104" y="1782"/>
                  </a:lnTo>
                  <a:lnTo>
                    <a:pt x="90" y="1766"/>
                  </a:lnTo>
                  <a:lnTo>
                    <a:pt x="75" y="1742"/>
                  </a:lnTo>
                  <a:lnTo>
                    <a:pt x="60" y="1714"/>
                  </a:lnTo>
                  <a:lnTo>
                    <a:pt x="44" y="1678"/>
                  </a:lnTo>
                  <a:lnTo>
                    <a:pt x="40" y="1666"/>
                  </a:lnTo>
                  <a:lnTo>
                    <a:pt x="31" y="1637"/>
                  </a:lnTo>
                  <a:lnTo>
                    <a:pt x="20" y="1590"/>
                  </a:lnTo>
                  <a:lnTo>
                    <a:pt x="8" y="1532"/>
                  </a:lnTo>
                  <a:lnTo>
                    <a:pt x="1" y="1466"/>
                  </a:lnTo>
                  <a:lnTo>
                    <a:pt x="0" y="1395"/>
                  </a:lnTo>
                  <a:lnTo>
                    <a:pt x="9" y="1324"/>
                  </a:lnTo>
                  <a:lnTo>
                    <a:pt x="31" y="1256"/>
                  </a:lnTo>
                  <a:lnTo>
                    <a:pt x="39" y="1240"/>
                  </a:lnTo>
                  <a:lnTo>
                    <a:pt x="46" y="1225"/>
                  </a:lnTo>
                  <a:lnTo>
                    <a:pt x="53" y="1209"/>
                  </a:lnTo>
                  <a:lnTo>
                    <a:pt x="60" y="1194"/>
                  </a:lnTo>
                  <a:lnTo>
                    <a:pt x="80" y="1148"/>
                  </a:lnTo>
                  <a:lnTo>
                    <a:pt x="98" y="1106"/>
                  </a:lnTo>
                  <a:lnTo>
                    <a:pt x="114" y="1065"/>
                  </a:lnTo>
                  <a:lnTo>
                    <a:pt x="128" y="1026"/>
                  </a:lnTo>
                  <a:lnTo>
                    <a:pt x="139" y="986"/>
                  </a:lnTo>
                  <a:lnTo>
                    <a:pt x="150" y="945"/>
                  </a:lnTo>
                  <a:lnTo>
                    <a:pt x="158" y="903"/>
                  </a:lnTo>
                  <a:lnTo>
                    <a:pt x="165" y="857"/>
                  </a:lnTo>
                  <a:lnTo>
                    <a:pt x="166" y="812"/>
                  </a:lnTo>
                  <a:lnTo>
                    <a:pt x="158" y="779"/>
                  </a:lnTo>
                  <a:lnTo>
                    <a:pt x="144" y="752"/>
                  </a:lnTo>
                  <a:lnTo>
                    <a:pt x="130" y="731"/>
                  </a:lnTo>
                  <a:lnTo>
                    <a:pt x="118" y="713"/>
                  </a:lnTo>
                  <a:lnTo>
                    <a:pt x="112" y="693"/>
                  </a:lnTo>
                  <a:lnTo>
                    <a:pt x="115" y="670"/>
                  </a:lnTo>
                  <a:lnTo>
                    <a:pt x="133" y="641"/>
                  </a:lnTo>
                  <a:lnTo>
                    <a:pt x="139" y="632"/>
                  </a:lnTo>
                  <a:lnTo>
                    <a:pt x="146" y="623"/>
                  </a:lnTo>
                  <a:lnTo>
                    <a:pt x="153" y="615"/>
                  </a:lnTo>
                  <a:lnTo>
                    <a:pt x="159" y="606"/>
                  </a:lnTo>
                  <a:lnTo>
                    <a:pt x="166" y="598"/>
                  </a:lnTo>
                  <a:lnTo>
                    <a:pt x="173" y="588"/>
                  </a:lnTo>
                  <a:lnTo>
                    <a:pt x="179" y="580"/>
                  </a:lnTo>
                  <a:lnTo>
                    <a:pt x="186" y="572"/>
                  </a:lnTo>
                  <a:lnTo>
                    <a:pt x="204" y="548"/>
                  </a:lnTo>
                  <a:lnTo>
                    <a:pt x="220" y="527"/>
                  </a:lnTo>
                  <a:lnTo>
                    <a:pt x="232" y="507"/>
                  </a:lnTo>
                  <a:lnTo>
                    <a:pt x="242" y="485"/>
                  </a:lnTo>
                  <a:lnTo>
                    <a:pt x="250" y="463"/>
                  </a:lnTo>
                  <a:lnTo>
                    <a:pt x="257" y="438"/>
                  </a:lnTo>
                  <a:lnTo>
                    <a:pt x="262" y="410"/>
                  </a:lnTo>
                  <a:lnTo>
                    <a:pt x="266" y="377"/>
                  </a:lnTo>
                  <a:lnTo>
                    <a:pt x="271" y="347"/>
                  </a:lnTo>
                  <a:lnTo>
                    <a:pt x="279" y="319"/>
                  </a:lnTo>
                  <a:lnTo>
                    <a:pt x="289" y="294"/>
                  </a:lnTo>
                  <a:lnTo>
                    <a:pt x="302" y="271"/>
                  </a:lnTo>
                  <a:lnTo>
                    <a:pt x="317" y="250"/>
                  </a:lnTo>
                  <a:lnTo>
                    <a:pt x="334" y="231"/>
                  </a:lnTo>
                  <a:lnTo>
                    <a:pt x="354" y="215"/>
                  </a:lnTo>
                  <a:lnTo>
                    <a:pt x="376" y="202"/>
                  </a:lnTo>
                  <a:lnTo>
                    <a:pt x="393" y="192"/>
                  </a:lnTo>
                  <a:lnTo>
                    <a:pt x="409" y="182"/>
                  </a:lnTo>
                  <a:lnTo>
                    <a:pt x="423" y="172"/>
                  </a:lnTo>
                  <a:lnTo>
                    <a:pt x="437" y="161"/>
                  </a:lnTo>
                  <a:lnTo>
                    <a:pt x="449" y="152"/>
                  </a:lnTo>
                  <a:lnTo>
                    <a:pt x="463" y="143"/>
                  </a:lnTo>
                  <a:lnTo>
                    <a:pt x="476" y="135"/>
                  </a:lnTo>
                  <a:lnTo>
                    <a:pt x="491" y="128"/>
                  </a:lnTo>
                  <a:lnTo>
                    <a:pt x="516" y="115"/>
                  </a:lnTo>
                  <a:lnTo>
                    <a:pt x="536" y="102"/>
                  </a:lnTo>
                  <a:lnTo>
                    <a:pt x="551" y="90"/>
                  </a:lnTo>
                  <a:lnTo>
                    <a:pt x="563" y="77"/>
                  </a:lnTo>
                  <a:lnTo>
                    <a:pt x="575" y="64"/>
                  </a:lnTo>
                  <a:lnTo>
                    <a:pt x="585" y="52"/>
                  </a:lnTo>
                  <a:lnTo>
                    <a:pt x="598" y="39"/>
                  </a:lnTo>
                  <a:lnTo>
                    <a:pt x="612" y="26"/>
                  </a:lnTo>
                  <a:lnTo>
                    <a:pt x="627" y="16"/>
                  </a:lnTo>
                  <a:lnTo>
                    <a:pt x="643" y="8"/>
                  </a:lnTo>
                  <a:lnTo>
                    <a:pt x="658" y="2"/>
                  </a:lnTo>
                  <a:lnTo>
                    <a:pt x="675" y="0"/>
                  </a:lnTo>
                  <a:lnTo>
                    <a:pt x="692" y="1"/>
                  </a:lnTo>
                  <a:lnTo>
                    <a:pt x="711" y="6"/>
                  </a:lnTo>
                  <a:lnTo>
                    <a:pt x="730" y="15"/>
                  </a:lnTo>
                  <a:lnTo>
                    <a:pt x="752" y="28"/>
                  </a:lnTo>
                  <a:lnTo>
                    <a:pt x="775" y="44"/>
                  </a:lnTo>
                  <a:lnTo>
                    <a:pt x="794" y="56"/>
                  </a:lnTo>
                  <a:lnTo>
                    <a:pt x="809" y="69"/>
                  </a:lnTo>
                  <a:lnTo>
                    <a:pt x="819" y="82"/>
                  </a:lnTo>
                  <a:lnTo>
                    <a:pt x="826" y="96"/>
                  </a:lnTo>
                  <a:lnTo>
                    <a:pt x="830" y="114"/>
                  </a:lnTo>
                  <a:lnTo>
                    <a:pt x="833" y="137"/>
                  </a:lnTo>
                  <a:lnTo>
                    <a:pt x="834" y="167"/>
                  </a:lnTo>
                  <a:lnTo>
                    <a:pt x="834" y="173"/>
                  </a:lnTo>
                  <a:lnTo>
                    <a:pt x="834" y="180"/>
                  </a:lnTo>
                  <a:lnTo>
                    <a:pt x="834" y="187"/>
                  </a:lnTo>
                  <a:lnTo>
                    <a:pt x="834" y="193"/>
                  </a:lnTo>
                  <a:lnTo>
                    <a:pt x="832" y="234"/>
                  </a:lnTo>
                  <a:lnTo>
                    <a:pt x="826" y="280"/>
                  </a:lnTo>
                  <a:lnTo>
                    <a:pt x="818" y="329"/>
                  </a:lnTo>
                  <a:lnTo>
                    <a:pt x="806" y="380"/>
                  </a:lnTo>
                  <a:lnTo>
                    <a:pt x="790" y="432"/>
                  </a:lnTo>
                  <a:lnTo>
                    <a:pt x="771" y="481"/>
                  </a:lnTo>
                  <a:lnTo>
                    <a:pt x="746" y="527"/>
                  </a:lnTo>
                  <a:lnTo>
                    <a:pt x="716" y="569"/>
                  </a:lnTo>
                  <a:lnTo>
                    <a:pt x="686" y="606"/>
                  </a:lnTo>
                  <a:lnTo>
                    <a:pt x="665" y="638"/>
                  </a:lnTo>
                  <a:lnTo>
                    <a:pt x="651" y="666"/>
                  </a:lnTo>
                  <a:lnTo>
                    <a:pt x="642" y="691"/>
                  </a:lnTo>
                  <a:lnTo>
                    <a:pt x="637" y="714"/>
                  </a:lnTo>
                  <a:lnTo>
                    <a:pt x="636" y="738"/>
                  </a:lnTo>
                  <a:lnTo>
                    <a:pt x="638" y="764"/>
                  </a:lnTo>
                  <a:lnTo>
                    <a:pt x="640" y="791"/>
                  </a:lnTo>
                  <a:lnTo>
                    <a:pt x="643" y="822"/>
                  </a:lnTo>
                  <a:lnTo>
                    <a:pt x="643" y="858"/>
                  </a:lnTo>
                  <a:lnTo>
                    <a:pt x="638" y="895"/>
                  </a:lnTo>
                  <a:lnTo>
                    <a:pt x="630" y="934"/>
                  </a:lnTo>
                  <a:lnTo>
                    <a:pt x="615" y="973"/>
                  </a:lnTo>
                  <a:lnTo>
                    <a:pt x="591" y="1011"/>
                  </a:lnTo>
                  <a:lnTo>
                    <a:pt x="559" y="1045"/>
                  </a:lnTo>
                  <a:lnTo>
                    <a:pt x="515" y="1074"/>
                  </a:lnTo>
                  <a:lnTo>
                    <a:pt x="510" y="1077"/>
                  </a:lnTo>
                  <a:lnTo>
                    <a:pt x="506" y="1079"/>
                  </a:lnTo>
                  <a:lnTo>
                    <a:pt x="500" y="1081"/>
                  </a:lnTo>
                  <a:lnTo>
                    <a:pt x="495" y="1084"/>
                  </a:lnTo>
                  <a:lnTo>
                    <a:pt x="462" y="1096"/>
                  </a:lnTo>
                  <a:lnTo>
                    <a:pt x="433" y="1103"/>
                  </a:lnTo>
                  <a:lnTo>
                    <a:pt x="409" y="1107"/>
                  </a:lnTo>
                  <a:lnTo>
                    <a:pt x="390" y="1109"/>
                  </a:lnTo>
                  <a:lnTo>
                    <a:pt x="374" y="1112"/>
                  </a:lnTo>
                  <a:lnTo>
                    <a:pt x="363" y="1122"/>
                  </a:lnTo>
                  <a:lnTo>
                    <a:pt x="354" y="1139"/>
                  </a:lnTo>
                  <a:lnTo>
                    <a:pt x="348" y="1165"/>
                  </a:lnTo>
                  <a:close/>
                </a:path>
              </a:pathLst>
            </a:custGeom>
            <a:solidFill>
              <a:srgbClr val="E29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98" name="Freeform 40"/>
            <p:cNvSpPr>
              <a:spLocks/>
            </p:cNvSpPr>
            <p:nvPr/>
          </p:nvSpPr>
          <p:spPr bwMode="auto">
            <a:xfrm>
              <a:off x="4731" y="3045"/>
              <a:ext cx="407" cy="891"/>
            </a:xfrm>
            <a:custGeom>
              <a:avLst/>
              <a:gdLst>
                <a:gd name="T0" fmla="*/ 0 w 815"/>
                <a:gd name="T1" fmla="*/ 0 h 1783"/>
                <a:gd name="T2" fmla="*/ 0 w 815"/>
                <a:gd name="T3" fmla="*/ 0 h 1783"/>
                <a:gd name="T4" fmla="*/ 0 w 815"/>
                <a:gd name="T5" fmla="*/ 0 h 1783"/>
                <a:gd name="T6" fmla="*/ 0 w 815"/>
                <a:gd name="T7" fmla="*/ 0 h 1783"/>
                <a:gd name="T8" fmla="*/ 0 w 815"/>
                <a:gd name="T9" fmla="*/ 0 h 1783"/>
                <a:gd name="T10" fmla="*/ 0 w 815"/>
                <a:gd name="T11" fmla="*/ 0 h 1783"/>
                <a:gd name="T12" fmla="*/ 0 w 815"/>
                <a:gd name="T13" fmla="*/ 0 h 1783"/>
                <a:gd name="T14" fmla="*/ 0 w 815"/>
                <a:gd name="T15" fmla="*/ 0 h 1783"/>
                <a:gd name="T16" fmla="*/ 0 w 815"/>
                <a:gd name="T17" fmla="*/ 0 h 1783"/>
                <a:gd name="T18" fmla="*/ 0 w 815"/>
                <a:gd name="T19" fmla="*/ 0 h 1783"/>
                <a:gd name="T20" fmla="*/ 0 w 815"/>
                <a:gd name="T21" fmla="*/ 0 h 1783"/>
                <a:gd name="T22" fmla="*/ 0 w 815"/>
                <a:gd name="T23" fmla="*/ 0 h 1783"/>
                <a:gd name="T24" fmla="*/ 0 w 815"/>
                <a:gd name="T25" fmla="*/ 0 h 1783"/>
                <a:gd name="T26" fmla="*/ 0 w 815"/>
                <a:gd name="T27" fmla="*/ 0 h 1783"/>
                <a:gd name="T28" fmla="*/ 0 w 815"/>
                <a:gd name="T29" fmla="*/ 0 h 1783"/>
                <a:gd name="T30" fmla="*/ 0 w 815"/>
                <a:gd name="T31" fmla="*/ 0 h 1783"/>
                <a:gd name="T32" fmla="*/ 0 w 815"/>
                <a:gd name="T33" fmla="*/ 0 h 1783"/>
                <a:gd name="T34" fmla="*/ 0 w 815"/>
                <a:gd name="T35" fmla="*/ 0 h 1783"/>
                <a:gd name="T36" fmla="*/ 0 w 815"/>
                <a:gd name="T37" fmla="*/ 0 h 1783"/>
                <a:gd name="T38" fmla="*/ 0 w 815"/>
                <a:gd name="T39" fmla="*/ 0 h 1783"/>
                <a:gd name="T40" fmla="*/ 0 w 815"/>
                <a:gd name="T41" fmla="*/ 0 h 1783"/>
                <a:gd name="T42" fmla="*/ 0 w 815"/>
                <a:gd name="T43" fmla="*/ 0 h 1783"/>
                <a:gd name="T44" fmla="*/ 0 w 815"/>
                <a:gd name="T45" fmla="*/ 0 h 1783"/>
                <a:gd name="T46" fmla="*/ 0 w 815"/>
                <a:gd name="T47" fmla="*/ 0 h 1783"/>
                <a:gd name="T48" fmla="*/ 0 w 815"/>
                <a:gd name="T49" fmla="*/ 0 h 1783"/>
                <a:gd name="T50" fmla="*/ 0 w 815"/>
                <a:gd name="T51" fmla="*/ 0 h 1783"/>
                <a:gd name="T52" fmla="*/ 0 w 815"/>
                <a:gd name="T53" fmla="*/ 0 h 1783"/>
                <a:gd name="T54" fmla="*/ 0 w 815"/>
                <a:gd name="T55" fmla="*/ 0 h 1783"/>
                <a:gd name="T56" fmla="*/ 0 w 815"/>
                <a:gd name="T57" fmla="*/ 0 h 1783"/>
                <a:gd name="T58" fmla="*/ 0 w 815"/>
                <a:gd name="T59" fmla="*/ 0 h 1783"/>
                <a:gd name="T60" fmla="*/ 0 w 815"/>
                <a:gd name="T61" fmla="*/ 0 h 1783"/>
                <a:gd name="T62" fmla="*/ 0 w 815"/>
                <a:gd name="T63" fmla="*/ 0 h 1783"/>
                <a:gd name="T64" fmla="*/ 0 w 815"/>
                <a:gd name="T65" fmla="*/ 0 h 1783"/>
                <a:gd name="T66" fmla="*/ 0 w 815"/>
                <a:gd name="T67" fmla="*/ 0 h 1783"/>
                <a:gd name="T68" fmla="*/ 0 w 815"/>
                <a:gd name="T69" fmla="*/ 0 h 1783"/>
                <a:gd name="T70" fmla="*/ 0 w 815"/>
                <a:gd name="T71" fmla="*/ 0 h 1783"/>
                <a:gd name="T72" fmla="*/ 0 w 815"/>
                <a:gd name="T73" fmla="*/ 0 h 1783"/>
                <a:gd name="T74" fmla="*/ 0 w 815"/>
                <a:gd name="T75" fmla="*/ 0 h 1783"/>
                <a:gd name="T76" fmla="*/ 0 w 815"/>
                <a:gd name="T77" fmla="*/ 0 h 1783"/>
                <a:gd name="T78" fmla="*/ 0 w 815"/>
                <a:gd name="T79" fmla="*/ 0 h 1783"/>
                <a:gd name="T80" fmla="*/ 0 w 815"/>
                <a:gd name="T81" fmla="*/ 0 h 1783"/>
                <a:gd name="T82" fmla="*/ 0 w 815"/>
                <a:gd name="T83" fmla="*/ 0 h 1783"/>
                <a:gd name="T84" fmla="*/ 0 w 815"/>
                <a:gd name="T85" fmla="*/ 0 h 1783"/>
                <a:gd name="T86" fmla="*/ 0 w 815"/>
                <a:gd name="T87" fmla="*/ 0 h 1783"/>
                <a:gd name="T88" fmla="*/ 0 w 815"/>
                <a:gd name="T89" fmla="*/ 0 h 1783"/>
                <a:gd name="T90" fmla="*/ 0 w 815"/>
                <a:gd name="T91" fmla="*/ 0 h 1783"/>
                <a:gd name="T92" fmla="*/ 0 w 815"/>
                <a:gd name="T93" fmla="*/ 0 h 1783"/>
                <a:gd name="T94" fmla="*/ 0 w 815"/>
                <a:gd name="T95" fmla="*/ 0 h 1783"/>
                <a:gd name="T96" fmla="*/ 0 w 815"/>
                <a:gd name="T97" fmla="*/ 0 h 1783"/>
                <a:gd name="T98" fmla="*/ 0 w 815"/>
                <a:gd name="T99" fmla="*/ 0 h 1783"/>
                <a:gd name="T100" fmla="*/ 0 w 815"/>
                <a:gd name="T101" fmla="*/ 0 h 17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5"/>
                <a:gd name="T154" fmla="*/ 0 h 1783"/>
                <a:gd name="T155" fmla="*/ 815 w 815"/>
                <a:gd name="T156" fmla="*/ 1783 h 17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5" h="1783">
                  <a:moveTo>
                    <a:pt x="333" y="1154"/>
                  </a:moveTo>
                  <a:lnTo>
                    <a:pt x="330" y="1187"/>
                  </a:lnTo>
                  <a:lnTo>
                    <a:pt x="327" y="1231"/>
                  </a:lnTo>
                  <a:lnTo>
                    <a:pt x="325" y="1281"/>
                  </a:lnTo>
                  <a:lnTo>
                    <a:pt x="323" y="1335"/>
                  </a:lnTo>
                  <a:lnTo>
                    <a:pt x="318" y="1392"/>
                  </a:lnTo>
                  <a:lnTo>
                    <a:pt x="310" y="1452"/>
                  </a:lnTo>
                  <a:lnTo>
                    <a:pt x="299" y="1510"/>
                  </a:lnTo>
                  <a:lnTo>
                    <a:pt x="282" y="1566"/>
                  </a:lnTo>
                  <a:lnTo>
                    <a:pt x="276" y="1583"/>
                  </a:lnTo>
                  <a:lnTo>
                    <a:pt x="269" y="1601"/>
                  </a:lnTo>
                  <a:lnTo>
                    <a:pt x="261" y="1617"/>
                  </a:lnTo>
                  <a:lnTo>
                    <a:pt x="253" y="1633"/>
                  </a:lnTo>
                  <a:lnTo>
                    <a:pt x="238" y="1659"/>
                  </a:lnTo>
                  <a:lnTo>
                    <a:pt x="224" y="1684"/>
                  </a:lnTo>
                  <a:lnTo>
                    <a:pt x="210" y="1707"/>
                  </a:lnTo>
                  <a:lnTo>
                    <a:pt x="196" y="1727"/>
                  </a:lnTo>
                  <a:lnTo>
                    <a:pt x="183" y="1745"/>
                  </a:lnTo>
                  <a:lnTo>
                    <a:pt x="171" y="1760"/>
                  </a:lnTo>
                  <a:lnTo>
                    <a:pt x="157" y="1771"/>
                  </a:lnTo>
                  <a:lnTo>
                    <a:pt x="145" y="1779"/>
                  </a:lnTo>
                  <a:lnTo>
                    <a:pt x="133" y="1783"/>
                  </a:lnTo>
                  <a:lnTo>
                    <a:pt x="119" y="1782"/>
                  </a:lnTo>
                  <a:lnTo>
                    <a:pt x="106" y="1776"/>
                  </a:lnTo>
                  <a:lnTo>
                    <a:pt x="94" y="1764"/>
                  </a:lnTo>
                  <a:lnTo>
                    <a:pt x="80" y="1748"/>
                  </a:lnTo>
                  <a:lnTo>
                    <a:pt x="66" y="1725"/>
                  </a:lnTo>
                  <a:lnTo>
                    <a:pt x="52" y="1696"/>
                  </a:lnTo>
                  <a:lnTo>
                    <a:pt x="37" y="1661"/>
                  </a:lnTo>
                  <a:lnTo>
                    <a:pt x="34" y="1649"/>
                  </a:lnTo>
                  <a:lnTo>
                    <a:pt x="26" y="1618"/>
                  </a:lnTo>
                  <a:lnTo>
                    <a:pt x="16" y="1570"/>
                  </a:lnTo>
                  <a:lnTo>
                    <a:pt x="7" y="1511"/>
                  </a:lnTo>
                  <a:lnTo>
                    <a:pt x="0" y="1444"/>
                  </a:lnTo>
                  <a:lnTo>
                    <a:pt x="1" y="1374"/>
                  </a:lnTo>
                  <a:lnTo>
                    <a:pt x="11" y="1305"/>
                  </a:lnTo>
                  <a:lnTo>
                    <a:pt x="31" y="1240"/>
                  </a:lnTo>
                  <a:lnTo>
                    <a:pt x="39" y="1224"/>
                  </a:lnTo>
                  <a:lnTo>
                    <a:pt x="46" y="1209"/>
                  </a:lnTo>
                  <a:lnTo>
                    <a:pt x="53" y="1193"/>
                  </a:lnTo>
                  <a:lnTo>
                    <a:pt x="59" y="1178"/>
                  </a:lnTo>
                  <a:lnTo>
                    <a:pt x="79" y="1133"/>
                  </a:lnTo>
                  <a:lnTo>
                    <a:pt x="96" y="1092"/>
                  </a:lnTo>
                  <a:lnTo>
                    <a:pt x="111" y="1051"/>
                  </a:lnTo>
                  <a:lnTo>
                    <a:pt x="125" y="1011"/>
                  </a:lnTo>
                  <a:lnTo>
                    <a:pt x="136" y="971"/>
                  </a:lnTo>
                  <a:lnTo>
                    <a:pt x="145" y="930"/>
                  </a:lnTo>
                  <a:lnTo>
                    <a:pt x="153" y="888"/>
                  </a:lnTo>
                  <a:lnTo>
                    <a:pt x="160" y="843"/>
                  </a:lnTo>
                  <a:lnTo>
                    <a:pt x="162" y="798"/>
                  </a:lnTo>
                  <a:lnTo>
                    <a:pt x="153" y="765"/>
                  </a:lnTo>
                  <a:lnTo>
                    <a:pt x="140" y="739"/>
                  </a:lnTo>
                  <a:lnTo>
                    <a:pt x="126" y="720"/>
                  </a:lnTo>
                  <a:lnTo>
                    <a:pt x="113" y="701"/>
                  </a:lnTo>
                  <a:lnTo>
                    <a:pt x="109" y="683"/>
                  </a:lnTo>
                  <a:lnTo>
                    <a:pt x="114" y="661"/>
                  </a:lnTo>
                  <a:lnTo>
                    <a:pt x="134" y="631"/>
                  </a:lnTo>
                  <a:lnTo>
                    <a:pt x="142" y="622"/>
                  </a:lnTo>
                  <a:lnTo>
                    <a:pt x="149" y="613"/>
                  </a:lnTo>
                  <a:lnTo>
                    <a:pt x="156" y="603"/>
                  </a:lnTo>
                  <a:lnTo>
                    <a:pt x="163" y="595"/>
                  </a:lnTo>
                  <a:lnTo>
                    <a:pt x="170" y="587"/>
                  </a:lnTo>
                  <a:lnTo>
                    <a:pt x="175" y="578"/>
                  </a:lnTo>
                  <a:lnTo>
                    <a:pt x="182" y="570"/>
                  </a:lnTo>
                  <a:lnTo>
                    <a:pt x="188" y="562"/>
                  </a:lnTo>
                  <a:lnTo>
                    <a:pt x="204" y="539"/>
                  </a:lnTo>
                  <a:lnTo>
                    <a:pt x="219" y="518"/>
                  </a:lnTo>
                  <a:lnTo>
                    <a:pt x="231" y="497"/>
                  </a:lnTo>
                  <a:lnTo>
                    <a:pt x="240" y="476"/>
                  </a:lnTo>
                  <a:lnTo>
                    <a:pt x="248" y="452"/>
                  </a:lnTo>
                  <a:lnTo>
                    <a:pt x="254" y="427"/>
                  </a:lnTo>
                  <a:lnTo>
                    <a:pt x="259" y="398"/>
                  </a:lnTo>
                  <a:lnTo>
                    <a:pt x="264" y="366"/>
                  </a:lnTo>
                  <a:lnTo>
                    <a:pt x="269" y="338"/>
                  </a:lnTo>
                  <a:lnTo>
                    <a:pt x="277" y="313"/>
                  </a:lnTo>
                  <a:lnTo>
                    <a:pt x="286" y="290"/>
                  </a:lnTo>
                  <a:lnTo>
                    <a:pt x="299" y="268"/>
                  </a:lnTo>
                  <a:lnTo>
                    <a:pt x="312" y="250"/>
                  </a:lnTo>
                  <a:lnTo>
                    <a:pt x="327" y="233"/>
                  </a:lnTo>
                  <a:lnTo>
                    <a:pt x="345" y="216"/>
                  </a:lnTo>
                  <a:lnTo>
                    <a:pt x="364" y="204"/>
                  </a:lnTo>
                  <a:lnTo>
                    <a:pt x="379" y="195"/>
                  </a:lnTo>
                  <a:lnTo>
                    <a:pt x="394" y="185"/>
                  </a:lnTo>
                  <a:lnTo>
                    <a:pt x="407" y="177"/>
                  </a:lnTo>
                  <a:lnTo>
                    <a:pt x="421" y="168"/>
                  </a:lnTo>
                  <a:lnTo>
                    <a:pt x="433" y="161"/>
                  </a:lnTo>
                  <a:lnTo>
                    <a:pt x="447" y="153"/>
                  </a:lnTo>
                  <a:lnTo>
                    <a:pt x="460" y="146"/>
                  </a:lnTo>
                  <a:lnTo>
                    <a:pt x="474" y="140"/>
                  </a:lnTo>
                  <a:lnTo>
                    <a:pt x="500" y="128"/>
                  </a:lnTo>
                  <a:lnTo>
                    <a:pt x="520" y="115"/>
                  </a:lnTo>
                  <a:lnTo>
                    <a:pt x="536" y="101"/>
                  </a:lnTo>
                  <a:lnTo>
                    <a:pt x="548" y="87"/>
                  </a:lnTo>
                  <a:lnTo>
                    <a:pt x="559" y="72"/>
                  </a:lnTo>
                  <a:lnTo>
                    <a:pt x="569" y="59"/>
                  </a:lnTo>
                  <a:lnTo>
                    <a:pt x="581" y="45"/>
                  </a:lnTo>
                  <a:lnTo>
                    <a:pt x="596" y="31"/>
                  </a:lnTo>
                  <a:lnTo>
                    <a:pt x="612" y="19"/>
                  </a:lnTo>
                  <a:lnTo>
                    <a:pt x="627" y="10"/>
                  </a:lnTo>
                  <a:lnTo>
                    <a:pt x="643" y="3"/>
                  </a:lnTo>
                  <a:lnTo>
                    <a:pt x="660" y="0"/>
                  </a:lnTo>
                  <a:lnTo>
                    <a:pt x="677" y="1"/>
                  </a:lnTo>
                  <a:lnTo>
                    <a:pt x="696" y="6"/>
                  </a:lnTo>
                  <a:lnTo>
                    <a:pt x="717" y="15"/>
                  </a:lnTo>
                  <a:lnTo>
                    <a:pt x="738" y="29"/>
                  </a:lnTo>
                  <a:lnTo>
                    <a:pt x="760" y="45"/>
                  </a:lnTo>
                  <a:lnTo>
                    <a:pt x="779" y="57"/>
                  </a:lnTo>
                  <a:lnTo>
                    <a:pt x="791" y="70"/>
                  </a:lnTo>
                  <a:lnTo>
                    <a:pt x="802" y="83"/>
                  </a:lnTo>
                  <a:lnTo>
                    <a:pt x="809" y="97"/>
                  </a:lnTo>
                  <a:lnTo>
                    <a:pt x="813" y="115"/>
                  </a:lnTo>
                  <a:lnTo>
                    <a:pt x="815" y="139"/>
                  </a:lnTo>
                  <a:lnTo>
                    <a:pt x="815" y="169"/>
                  </a:lnTo>
                  <a:lnTo>
                    <a:pt x="815" y="175"/>
                  </a:lnTo>
                  <a:lnTo>
                    <a:pt x="815" y="182"/>
                  </a:lnTo>
                  <a:lnTo>
                    <a:pt x="815" y="189"/>
                  </a:lnTo>
                  <a:lnTo>
                    <a:pt x="813" y="196"/>
                  </a:lnTo>
                  <a:lnTo>
                    <a:pt x="810" y="236"/>
                  </a:lnTo>
                  <a:lnTo>
                    <a:pt x="804" y="281"/>
                  </a:lnTo>
                  <a:lnTo>
                    <a:pt x="795" y="329"/>
                  </a:lnTo>
                  <a:lnTo>
                    <a:pt x="782" y="379"/>
                  </a:lnTo>
                  <a:lnTo>
                    <a:pt x="766" y="429"/>
                  </a:lnTo>
                  <a:lnTo>
                    <a:pt x="747" y="478"/>
                  </a:lnTo>
                  <a:lnTo>
                    <a:pt x="724" y="523"/>
                  </a:lnTo>
                  <a:lnTo>
                    <a:pt x="695" y="563"/>
                  </a:lnTo>
                  <a:lnTo>
                    <a:pt x="666" y="600"/>
                  </a:lnTo>
                  <a:lnTo>
                    <a:pt x="644" y="632"/>
                  </a:lnTo>
                  <a:lnTo>
                    <a:pt x="630" y="660"/>
                  </a:lnTo>
                  <a:lnTo>
                    <a:pt x="621" y="684"/>
                  </a:lnTo>
                  <a:lnTo>
                    <a:pt x="616" y="707"/>
                  </a:lnTo>
                  <a:lnTo>
                    <a:pt x="615" y="731"/>
                  </a:lnTo>
                  <a:lnTo>
                    <a:pt x="615" y="755"/>
                  </a:lnTo>
                  <a:lnTo>
                    <a:pt x="618" y="783"/>
                  </a:lnTo>
                  <a:lnTo>
                    <a:pt x="619" y="813"/>
                  </a:lnTo>
                  <a:lnTo>
                    <a:pt x="619" y="848"/>
                  </a:lnTo>
                  <a:lnTo>
                    <a:pt x="614" y="884"/>
                  </a:lnTo>
                  <a:lnTo>
                    <a:pt x="606" y="924"/>
                  </a:lnTo>
                  <a:lnTo>
                    <a:pt x="591" y="962"/>
                  </a:lnTo>
                  <a:lnTo>
                    <a:pt x="568" y="998"/>
                  </a:lnTo>
                  <a:lnTo>
                    <a:pt x="537" y="1032"/>
                  </a:lnTo>
                  <a:lnTo>
                    <a:pt x="496" y="1062"/>
                  </a:lnTo>
                  <a:lnTo>
                    <a:pt x="491" y="1064"/>
                  </a:lnTo>
                  <a:lnTo>
                    <a:pt x="486" y="1066"/>
                  </a:lnTo>
                  <a:lnTo>
                    <a:pt x="482" y="1070"/>
                  </a:lnTo>
                  <a:lnTo>
                    <a:pt x="477" y="1072"/>
                  </a:lnTo>
                  <a:lnTo>
                    <a:pt x="445" y="1085"/>
                  </a:lnTo>
                  <a:lnTo>
                    <a:pt x="417" y="1092"/>
                  </a:lnTo>
                  <a:lnTo>
                    <a:pt x="394" y="1095"/>
                  </a:lnTo>
                  <a:lnTo>
                    <a:pt x="375" y="1097"/>
                  </a:lnTo>
                  <a:lnTo>
                    <a:pt x="360" y="1102"/>
                  </a:lnTo>
                  <a:lnTo>
                    <a:pt x="348" y="1111"/>
                  </a:lnTo>
                  <a:lnTo>
                    <a:pt x="339" y="1127"/>
                  </a:lnTo>
                  <a:lnTo>
                    <a:pt x="333" y="1154"/>
                  </a:lnTo>
                  <a:close/>
                </a:path>
              </a:pathLst>
            </a:custGeom>
            <a:solidFill>
              <a:srgbClr val="E08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099" name="Freeform 41"/>
            <p:cNvSpPr>
              <a:spLocks/>
            </p:cNvSpPr>
            <p:nvPr/>
          </p:nvSpPr>
          <p:spPr bwMode="auto">
            <a:xfrm>
              <a:off x="4735" y="3049"/>
              <a:ext cx="398" cy="882"/>
            </a:xfrm>
            <a:custGeom>
              <a:avLst/>
              <a:gdLst>
                <a:gd name="T0" fmla="*/ 1 w 794"/>
                <a:gd name="T1" fmla="*/ 1 h 1764"/>
                <a:gd name="T2" fmla="*/ 0 w 794"/>
                <a:gd name="T3" fmla="*/ 1 h 1764"/>
                <a:gd name="T4" fmla="*/ 1 w 794"/>
                <a:gd name="T5" fmla="*/ 1 h 1764"/>
                <a:gd name="T6" fmla="*/ 1 w 794"/>
                <a:gd name="T7" fmla="*/ 1 h 1764"/>
                <a:gd name="T8" fmla="*/ 1 w 794"/>
                <a:gd name="T9" fmla="*/ 1 h 1764"/>
                <a:gd name="T10" fmla="*/ 1 w 794"/>
                <a:gd name="T11" fmla="*/ 1 h 1764"/>
                <a:gd name="T12" fmla="*/ 1 w 794"/>
                <a:gd name="T13" fmla="*/ 1 h 1764"/>
                <a:gd name="T14" fmla="*/ 1 w 794"/>
                <a:gd name="T15" fmla="*/ 1 h 1764"/>
                <a:gd name="T16" fmla="*/ 1 w 794"/>
                <a:gd name="T17" fmla="*/ 1 h 1764"/>
                <a:gd name="T18" fmla="*/ 1 w 794"/>
                <a:gd name="T19" fmla="*/ 1 h 1764"/>
                <a:gd name="T20" fmla="*/ 1 w 794"/>
                <a:gd name="T21" fmla="*/ 1 h 1764"/>
                <a:gd name="T22" fmla="*/ 1 w 794"/>
                <a:gd name="T23" fmla="*/ 1 h 1764"/>
                <a:gd name="T24" fmla="*/ 1 w 794"/>
                <a:gd name="T25" fmla="*/ 1 h 1764"/>
                <a:gd name="T26" fmla="*/ 1 w 794"/>
                <a:gd name="T27" fmla="*/ 1 h 1764"/>
                <a:gd name="T28" fmla="*/ 1 w 794"/>
                <a:gd name="T29" fmla="*/ 1 h 1764"/>
                <a:gd name="T30" fmla="*/ 1 w 794"/>
                <a:gd name="T31" fmla="*/ 1 h 1764"/>
                <a:gd name="T32" fmla="*/ 1 w 794"/>
                <a:gd name="T33" fmla="*/ 1 h 1764"/>
                <a:gd name="T34" fmla="*/ 1 w 794"/>
                <a:gd name="T35" fmla="*/ 1 h 1764"/>
                <a:gd name="T36" fmla="*/ 1 w 794"/>
                <a:gd name="T37" fmla="*/ 1 h 1764"/>
                <a:gd name="T38" fmla="*/ 1 w 794"/>
                <a:gd name="T39" fmla="*/ 1 h 1764"/>
                <a:gd name="T40" fmla="*/ 1 w 794"/>
                <a:gd name="T41" fmla="*/ 1 h 1764"/>
                <a:gd name="T42" fmla="*/ 1 w 794"/>
                <a:gd name="T43" fmla="*/ 1 h 1764"/>
                <a:gd name="T44" fmla="*/ 1 w 794"/>
                <a:gd name="T45" fmla="*/ 1 h 1764"/>
                <a:gd name="T46" fmla="*/ 1 w 794"/>
                <a:gd name="T47" fmla="*/ 1 h 1764"/>
                <a:gd name="T48" fmla="*/ 1 w 794"/>
                <a:gd name="T49" fmla="*/ 1 h 1764"/>
                <a:gd name="T50" fmla="*/ 1 w 794"/>
                <a:gd name="T51" fmla="*/ 1 h 1764"/>
                <a:gd name="T52" fmla="*/ 1 w 794"/>
                <a:gd name="T53" fmla="*/ 1 h 1764"/>
                <a:gd name="T54" fmla="*/ 1 w 794"/>
                <a:gd name="T55" fmla="*/ 1 h 1764"/>
                <a:gd name="T56" fmla="*/ 1 w 794"/>
                <a:gd name="T57" fmla="*/ 1 h 1764"/>
                <a:gd name="T58" fmla="*/ 1 w 794"/>
                <a:gd name="T59" fmla="*/ 1 h 1764"/>
                <a:gd name="T60" fmla="*/ 1 w 794"/>
                <a:gd name="T61" fmla="*/ 1 h 1764"/>
                <a:gd name="T62" fmla="*/ 1 w 794"/>
                <a:gd name="T63" fmla="*/ 1 h 1764"/>
                <a:gd name="T64" fmla="*/ 1 w 794"/>
                <a:gd name="T65" fmla="*/ 1 h 1764"/>
                <a:gd name="T66" fmla="*/ 1 w 794"/>
                <a:gd name="T67" fmla="*/ 1 h 1764"/>
                <a:gd name="T68" fmla="*/ 1 w 794"/>
                <a:gd name="T69" fmla="*/ 1 h 1764"/>
                <a:gd name="T70" fmla="*/ 1 w 794"/>
                <a:gd name="T71" fmla="*/ 1 h 1764"/>
                <a:gd name="T72" fmla="*/ 1 w 794"/>
                <a:gd name="T73" fmla="*/ 1 h 1764"/>
                <a:gd name="T74" fmla="*/ 1 w 794"/>
                <a:gd name="T75" fmla="*/ 1 h 1764"/>
                <a:gd name="T76" fmla="*/ 1 w 794"/>
                <a:gd name="T77" fmla="*/ 1 h 1764"/>
                <a:gd name="T78" fmla="*/ 1 w 794"/>
                <a:gd name="T79" fmla="*/ 1 h 1764"/>
                <a:gd name="T80" fmla="*/ 1 w 794"/>
                <a:gd name="T81" fmla="*/ 1 h 1764"/>
                <a:gd name="T82" fmla="*/ 1 w 794"/>
                <a:gd name="T83" fmla="*/ 1 h 1764"/>
                <a:gd name="T84" fmla="*/ 1 w 794"/>
                <a:gd name="T85" fmla="*/ 1 h 17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4"/>
                <a:gd name="T130" fmla="*/ 0 h 1764"/>
                <a:gd name="T131" fmla="*/ 794 w 794"/>
                <a:gd name="T132" fmla="*/ 1764 h 17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4" h="1764">
                  <a:moveTo>
                    <a:pt x="29" y="1641"/>
                  </a:moveTo>
                  <a:lnTo>
                    <a:pt x="27" y="1630"/>
                  </a:lnTo>
                  <a:lnTo>
                    <a:pt x="20" y="1596"/>
                  </a:lnTo>
                  <a:lnTo>
                    <a:pt x="11" y="1548"/>
                  </a:lnTo>
                  <a:lnTo>
                    <a:pt x="4" y="1488"/>
                  </a:lnTo>
                  <a:lnTo>
                    <a:pt x="0" y="1421"/>
                  </a:lnTo>
                  <a:lnTo>
                    <a:pt x="1" y="1351"/>
                  </a:lnTo>
                  <a:lnTo>
                    <a:pt x="10" y="1284"/>
                  </a:lnTo>
                  <a:lnTo>
                    <a:pt x="31" y="1223"/>
                  </a:lnTo>
                  <a:lnTo>
                    <a:pt x="55" y="1169"/>
                  </a:lnTo>
                  <a:lnTo>
                    <a:pt x="77" y="1118"/>
                  </a:lnTo>
                  <a:lnTo>
                    <a:pt x="95" y="1069"/>
                  </a:lnTo>
                  <a:lnTo>
                    <a:pt x="111" y="1021"/>
                  </a:lnTo>
                  <a:lnTo>
                    <a:pt x="125" y="974"/>
                  </a:lnTo>
                  <a:lnTo>
                    <a:pt x="137" y="927"/>
                  </a:lnTo>
                  <a:lnTo>
                    <a:pt x="147" y="878"/>
                  </a:lnTo>
                  <a:lnTo>
                    <a:pt x="155" y="827"/>
                  </a:lnTo>
                  <a:lnTo>
                    <a:pt x="156" y="782"/>
                  </a:lnTo>
                  <a:lnTo>
                    <a:pt x="149" y="749"/>
                  </a:lnTo>
                  <a:lnTo>
                    <a:pt x="135" y="724"/>
                  </a:lnTo>
                  <a:lnTo>
                    <a:pt x="120" y="705"/>
                  </a:lnTo>
                  <a:lnTo>
                    <a:pt x="109" y="689"/>
                  </a:lnTo>
                  <a:lnTo>
                    <a:pt x="104" y="670"/>
                  </a:lnTo>
                  <a:lnTo>
                    <a:pt x="111" y="648"/>
                  </a:lnTo>
                  <a:lnTo>
                    <a:pt x="133" y="618"/>
                  </a:lnTo>
                  <a:lnTo>
                    <a:pt x="162" y="585"/>
                  </a:lnTo>
                  <a:lnTo>
                    <a:pt x="186" y="554"/>
                  </a:lnTo>
                  <a:lnTo>
                    <a:pt x="206" y="525"/>
                  </a:lnTo>
                  <a:lnTo>
                    <a:pt x="222" y="495"/>
                  </a:lnTo>
                  <a:lnTo>
                    <a:pt x="236" y="465"/>
                  </a:lnTo>
                  <a:lnTo>
                    <a:pt x="246" y="433"/>
                  </a:lnTo>
                  <a:lnTo>
                    <a:pt x="254" y="396"/>
                  </a:lnTo>
                  <a:lnTo>
                    <a:pt x="261" y="355"/>
                  </a:lnTo>
                  <a:lnTo>
                    <a:pt x="266" y="333"/>
                  </a:lnTo>
                  <a:lnTo>
                    <a:pt x="271" y="313"/>
                  </a:lnTo>
                  <a:lnTo>
                    <a:pt x="278" y="294"/>
                  </a:lnTo>
                  <a:lnTo>
                    <a:pt x="287" y="276"/>
                  </a:lnTo>
                  <a:lnTo>
                    <a:pt x="298" y="261"/>
                  </a:lnTo>
                  <a:lnTo>
                    <a:pt x="309" y="246"/>
                  </a:lnTo>
                  <a:lnTo>
                    <a:pt x="321" y="233"/>
                  </a:lnTo>
                  <a:lnTo>
                    <a:pt x="335" y="220"/>
                  </a:lnTo>
                  <a:lnTo>
                    <a:pt x="348" y="208"/>
                  </a:lnTo>
                  <a:lnTo>
                    <a:pt x="362" y="198"/>
                  </a:lnTo>
                  <a:lnTo>
                    <a:pt x="377" y="189"/>
                  </a:lnTo>
                  <a:lnTo>
                    <a:pt x="393" y="180"/>
                  </a:lnTo>
                  <a:lnTo>
                    <a:pt x="409" y="172"/>
                  </a:lnTo>
                  <a:lnTo>
                    <a:pt x="424" y="165"/>
                  </a:lnTo>
                  <a:lnTo>
                    <a:pt x="441" y="158"/>
                  </a:lnTo>
                  <a:lnTo>
                    <a:pt x="457" y="152"/>
                  </a:lnTo>
                  <a:lnTo>
                    <a:pt x="484" y="139"/>
                  </a:lnTo>
                  <a:lnTo>
                    <a:pt x="505" y="127"/>
                  </a:lnTo>
                  <a:lnTo>
                    <a:pt x="521" y="112"/>
                  </a:lnTo>
                  <a:lnTo>
                    <a:pt x="533" y="97"/>
                  </a:lnTo>
                  <a:lnTo>
                    <a:pt x="543" y="82"/>
                  </a:lnTo>
                  <a:lnTo>
                    <a:pt x="553" y="66"/>
                  </a:lnTo>
                  <a:lnTo>
                    <a:pt x="565" y="51"/>
                  </a:lnTo>
                  <a:lnTo>
                    <a:pt x="579" y="36"/>
                  </a:lnTo>
                  <a:lnTo>
                    <a:pt x="595" y="22"/>
                  </a:lnTo>
                  <a:lnTo>
                    <a:pt x="611" y="11"/>
                  </a:lnTo>
                  <a:lnTo>
                    <a:pt x="627" y="5"/>
                  </a:lnTo>
                  <a:lnTo>
                    <a:pt x="643" y="0"/>
                  </a:lnTo>
                  <a:lnTo>
                    <a:pt x="662" y="1"/>
                  </a:lnTo>
                  <a:lnTo>
                    <a:pt x="680" y="6"/>
                  </a:lnTo>
                  <a:lnTo>
                    <a:pt x="701" y="15"/>
                  </a:lnTo>
                  <a:lnTo>
                    <a:pt x="724" y="30"/>
                  </a:lnTo>
                  <a:lnTo>
                    <a:pt x="746" y="45"/>
                  </a:lnTo>
                  <a:lnTo>
                    <a:pt x="762" y="59"/>
                  </a:lnTo>
                  <a:lnTo>
                    <a:pt x="775" y="70"/>
                  </a:lnTo>
                  <a:lnTo>
                    <a:pt x="784" y="83"/>
                  </a:lnTo>
                  <a:lnTo>
                    <a:pt x="791" y="97"/>
                  </a:lnTo>
                  <a:lnTo>
                    <a:pt x="793" y="115"/>
                  </a:lnTo>
                  <a:lnTo>
                    <a:pt x="794" y="139"/>
                  </a:lnTo>
                  <a:lnTo>
                    <a:pt x="794" y="170"/>
                  </a:lnTo>
                  <a:lnTo>
                    <a:pt x="791" y="210"/>
                  </a:lnTo>
                  <a:lnTo>
                    <a:pt x="785" y="254"/>
                  </a:lnTo>
                  <a:lnTo>
                    <a:pt x="776" y="305"/>
                  </a:lnTo>
                  <a:lnTo>
                    <a:pt x="764" y="358"/>
                  </a:lnTo>
                  <a:lnTo>
                    <a:pt x="747" y="411"/>
                  </a:lnTo>
                  <a:lnTo>
                    <a:pt x="727" y="464"/>
                  </a:lnTo>
                  <a:lnTo>
                    <a:pt x="702" y="512"/>
                  </a:lnTo>
                  <a:lnTo>
                    <a:pt x="672" y="556"/>
                  </a:lnTo>
                  <a:lnTo>
                    <a:pt x="643" y="593"/>
                  </a:lnTo>
                  <a:lnTo>
                    <a:pt x="623" y="624"/>
                  </a:lnTo>
                  <a:lnTo>
                    <a:pt x="609" y="652"/>
                  </a:lnTo>
                  <a:lnTo>
                    <a:pt x="600" y="676"/>
                  </a:lnTo>
                  <a:lnTo>
                    <a:pt x="595" y="699"/>
                  </a:lnTo>
                  <a:lnTo>
                    <a:pt x="593" y="722"/>
                  </a:lnTo>
                  <a:lnTo>
                    <a:pt x="594" y="746"/>
                  </a:lnTo>
                  <a:lnTo>
                    <a:pt x="595" y="774"/>
                  </a:lnTo>
                  <a:lnTo>
                    <a:pt x="596" y="805"/>
                  </a:lnTo>
                  <a:lnTo>
                    <a:pt x="594" y="841"/>
                  </a:lnTo>
                  <a:lnTo>
                    <a:pt x="589" y="880"/>
                  </a:lnTo>
                  <a:lnTo>
                    <a:pt x="579" y="919"/>
                  </a:lnTo>
                  <a:lnTo>
                    <a:pt x="562" y="958"/>
                  </a:lnTo>
                  <a:lnTo>
                    <a:pt x="536" y="996"/>
                  </a:lnTo>
                  <a:lnTo>
                    <a:pt x="503" y="1030"/>
                  </a:lnTo>
                  <a:lnTo>
                    <a:pt x="458" y="1058"/>
                  </a:lnTo>
                  <a:lnTo>
                    <a:pt x="426" y="1072"/>
                  </a:lnTo>
                  <a:lnTo>
                    <a:pt x="399" y="1079"/>
                  </a:lnTo>
                  <a:lnTo>
                    <a:pt x="377" y="1083"/>
                  </a:lnTo>
                  <a:lnTo>
                    <a:pt x="359" y="1085"/>
                  </a:lnTo>
                  <a:lnTo>
                    <a:pt x="344" y="1089"/>
                  </a:lnTo>
                  <a:lnTo>
                    <a:pt x="332" y="1099"/>
                  </a:lnTo>
                  <a:lnTo>
                    <a:pt x="324" y="1115"/>
                  </a:lnTo>
                  <a:lnTo>
                    <a:pt x="317" y="1141"/>
                  </a:lnTo>
                  <a:lnTo>
                    <a:pt x="313" y="1180"/>
                  </a:lnTo>
                  <a:lnTo>
                    <a:pt x="309" y="1232"/>
                  </a:lnTo>
                  <a:lnTo>
                    <a:pt x="307" y="1292"/>
                  </a:lnTo>
                  <a:lnTo>
                    <a:pt x="302" y="1358"/>
                  </a:lnTo>
                  <a:lnTo>
                    <a:pt x="295" y="1426"/>
                  </a:lnTo>
                  <a:lnTo>
                    <a:pt x="284" y="1494"/>
                  </a:lnTo>
                  <a:lnTo>
                    <a:pt x="266" y="1558"/>
                  </a:lnTo>
                  <a:lnTo>
                    <a:pt x="239" y="1616"/>
                  </a:lnTo>
                  <a:lnTo>
                    <a:pt x="224" y="1642"/>
                  </a:lnTo>
                  <a:lnTo>
                    <a:pt x="210" y="1666"/>
                  </a:lnTo>
                  <a:lnTo>
                    <a:pt x="196" y="1689"/>
                  </a:lnTo>
                  <a:lnTo>
                    <a:pt x="183" y="1709"/>
                  </a:lnTo>
                  <a:lnTo>
                    <a:pt x="170" y="1727"/>
                  </a:lnTo>
                  <a:lnTo>
                    <a:pt x="157" y="1741"/>
                  </a:lnTo>
                  <a:lnTo>
                    <a:pt x="145" y="1753"/>
                  </a:lnTo>
                  <a:lnTo>
                    <a:pt x="132" y="1761"/>
                  </a:lnTo>
                  <a:lnTo>
                    <a:pt x="119" y="1764"/>
                  </a:lnTo>
                  <a:lnTo>
                    <a:pt x="107" y="1763"/>
                  </a:lnTo>
                  <a:lnTo>
                    <a:pt x="94" y="1757"/>
                  </a:lnTo>
                  <a:lnTo>
                    <a:pt x="82" y="1746"/>
                  </a:lnTo>
                  <a:lnTo>
                    <a:pt x="70" y="1729"/>
                  </a:lnTo>
                  <a:lnTo>
                    <a:pt x="56" y="1706"/>
                  </a:lnTo>
                  <a:lnTo>
                    <a:pt x="43" y="1677"/>
                  </a:lnTo>
                  <a:lnTo>
                    <a:pt x="29" y="1641"/>
                  </a:lnTo>
                  <a:close/>
                </a:path>
              </a:pathLst>
            </a:custGeom>
            <a:solidFill>
              <a:srgbClr val="DB82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00" name="Freeform 42"/>
            <p:cNvSpPr>
              <a:spLocks/>
            </p:cNvSpPr>
            <p:nvPr/>
          </p:nvSpPr>
          <p:spPr bwMode="auto">
            <a:xfrm>
              <a:off x="4586" y="2896"/>
              <a:ext cx="570" cy="492"/>
            </a:xfrm>
            <a:custGeom>
              <a:avLst/>
              <a:gdLst>
                <a:gd name="T0" fmla="*/ 1 w 1139"/>
                <a:gd name="T1" fmla="*/ 1 h 983"/>
                <a:gd name="T2" fmla="*/ 1 w 1139"/>
                <a:gd name="T3" fmla="*/ 1 h 983"/>
                <a:gd name="T4" fmla="*/ 1 w 1139"/>
                <a:gd name="T5" fmla="*/ 1 h 983"/>
                <a:gd name="T6" fmla="*/ 1 w 1139"/>
                <a:gd name="T7" fmla="*/ 1 h 983"/>
                <a:gd name="T8" fmla="*/ 1 w 1139"/>
                <a:gd name="T9" fmla="*/ 1 h 983"/>
                <a:gd name="T10" fmla="*/ 1 w 1139"/>
                <a:gd name="T11" fmla="*/ 0 h 983"/>
                <a:gd name="T12" fmla="*/ 1 w 1139"/>
                <a:gd name="T13" fmla="*/ 1 h 983"/>
                <a:gd name="T14" fmla="*/ 1 w 1139"/>
                <a:gd name="T15" fmla="*/ 1 h 983"/>
                <a:gd name="T16" fmla="*/ 1 w 1139"/>
                <a:gd name="T17" fmla="*/ 1 h 983"/>
                <a:gd name="T18" fmla="*/ 1 w 1139"/>
                <a:gd name="T19" fmla="*/ 1 h 983"/>
                <a:gd name="T20" fmla="*/ 1 w 1139"/>
                <a:gd name="T21" fmla="*/ 1 h 983"/>
                <a:gd name="T22" fmla="*/ 1 w 1139"/>
                <a:gd name="T23" fmla="*/ 1 h 983"/>
                <a:gd name="T24" fmla="*/ 1 w 1139"/>
                <a:gd name="T25" fmla="*/ 1 h 983"/>
                <a:gd name="T26" fmla="*/ 1 w 1139"/>
                <a:gd name="T27" fmla="*/ 1 h 983"/>
                <a:gd name="T28" fmla="*/ 1 w 1139"/>
                <a:gd name="T29" fmla="*/ 1 h 983"/>
                <a:gd name="T30" fmla="*/ 1 w 1139"/>
                <a:gd name="T31" fmla="*/ 1 h 983"/>
                <a:gd name="T32" fmla="*/ 1 w 1139"/>
                <a:gd name="T33" fmla="*/ 1 h 983"/>
                <a:gd name="T34" fmla="*/ 1 w 1139"/>
                <a:gd name="T35" fmla="*/ 1 h 983"/>
                <a:gd name="T36" fmla="*/ 1 w 1139"/>
                <a:gd name="T37" fmla="*/ 1 h 983"/>
                <a:gd name="T38" fmla="*/ 1 w 1139"/>
                <a:gd name="T39" fmla="*/ 1 h 983"/>
                <a:gd name="T40" fmla="*/ 1 w 1139"/>
                <a:gd name="T41" fmla="*/ 1 h 983"/>
                <a:gd name="T42" fmla="*/ 1 w 1139"/>
                <a:gd name="T43" fmla="*/ 1 h 983"/>
                <a:gd name="T44" fmla="*/ 1 w 1139"/>
                <a:gd name="T45" fmla="*/ 1 h 983"/>
                <a:gd name="T46" fmla="*/ 1 w 1139"/>
                <a:gd name="T47" fmla="*/ 1 h 983"/>
                <a:gd name="T48" fmla="*/ 1 w 1139"/>
                <a:gd name="T49" fmla="*/ 1 h 983"/>
                <a:gd name="T50" fmla="*/ 1 w 1139"/>
                <a:gd name="T51" fmla="*/ 1 h 983"/>
                <a:gd name="T52" fmla="*/ 1 w 1139"/>
                <a:gd name="T53" fmla="*/ 1 h 983"/>
                <a:gd name="T54" fmla="*/ 1 w 1139"/>
                <a:gd name="T55" fmla="*/ 1 h 983"/>
                <a:gd name="T56" fmla="*/ 1 w 1139"/>
                <a:gd name="T57" fmla="*/ 1 h 983"/>
                <a:gd name="T58" fmla="*/ 1 w 1139"/>
                <a:gd name="T59" fmla="*/ 1 h 983"/>
                <a:gd name="T60" fmla="*/ 1 w 1139"/>
                <a:gd name="T61" fmla="*/ 1 h 983"/>
                <a:gd name="T62" fmla="*/ 1 w 1139"/>
                <a:gd name="T63" fmla="*/ 1 h 983"/>
                <a:gd name="T64" fmla="*/ 1 w 1139"/>
                <a:gd name="T65" fmla="*/ 1 h 983"/>
                <a:gd name="T66" fmla="*/ 1 w 1139"/>
                <a:gd name="T67" fmla="*/ 1 h 983"/>
                <a:gd name="T68" fmla="*/ 1 w 1139"/>
                <a:gd name="T69" fmla="*/ 1 h 983"/>
                <a:gd name="T70" fmla="*/ 1 w 1139"/>
                <a:gd name="T71" fmla="*/ 1 h 983"/>
                <a:gd name="T72" fmla="*/ 1 w 1139"/>
                <a:gd name="T73" fmla="*/ 1 h 983"/>
                <a:gd name="T74" fmla="*/ 1 w 1139"/>
                <a:gd name="T75" fmla="*/ 1 h 983"/>
                <a:gd name="T76" fmla="*/ 1 w 1139"/>
                <a:gd name="T77" fmla="*/ 1 h 983"/>
                <a:gd name="T78" fmla="*/ 1 w 1139"/>
                <a:gd name="T79" fmla="*/ 1 h 983"/>
                <a:gd name="T80" fmla="*/ 1 w 1139"/>
                <a:gd name="T81" fmla="*/ 1 h 983"/>
                <a:gd name="T82" fmla="*/ 1 w 1139"/>
                <a:gd name="T83" fmla="*/ 1 h 983"/>
                <a:gd name="T84" fmla="*/ 1 w 1139"/>
                <a:gd name="T85" fmla="*/ 1 h 983"/>
                <a:gd name="T86" fmla="*/ 1 w 1139"/>
                <a:gd name="T87" fmla="*/ 1 h 983"/>
                <a:gd name="T88" fmla="*/ 1 w 1139"/>
                <a:gd name="T89" fmla="*/ 1 h 983"/>
                <a:gd name="T90" fmla="*/ 1 w 1139"/>
                <a:gd name="T91" fmla="*/ 1 h 983"/>
                <a:gd name="T92" fmla="*/ 1 w 1139"/>
                <a:gd name="T93" fmla="*/ 1 h 983"/>
                <a:gd name="T94" fmla="*/ 1 w 1139"/>
                <a:gd name="T95" fmla="*/ 1 h 983"/>
                <a:gd name="T96" fmla="*/ 1 w 1139"/>
                <a:gd name="T97" fmla="*/ 1 h 983"/>
                <a:gd name="T98" fmla="*/ 1 w 1139"/>
                <a:gd name="T99" fmla="*/ 1 h 983"/>
                <a:gd name="T100" fmla="*/ 1 w 1139"/>
                <a:gd name="T101" fmla="*/ 1 h 983"/>
                <a:gd name="T102" fmla="*/ 1 w 1139"/>
                <a:gd name="T103" fmla="*/ 1 h 983"/>
                <a:gd name="T104" fmla="*/ 1 w 1139"/>
                <a:gd name="T105" fmla="*/ 1 h 983"/>
                <a:gd name="T106" fmla="*/ 1 w 1139"/>
                <a:gd name="T107" fmla="*/ 1 h 983"/>
                <a:gd name="T108" fmla="*/ 1 w 1139"/>
                <a:gd name="T109" fmla="*/ 1 h 983"/>
                <a:gd name="T110" fmla="*/ 1 w 1139"/>
                <a:gd name="T111" fmla="*/ 1 h 983"/>
                <a:gd name="T112" fmla="*/ 1 w 1139"/>
                <a:gd name="T113" fmla="*/ 1 h 9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9"/>
                <a:gd name="T172" fmla="*/ 0 h 983"/>
                <a:gd name="T173" fmla="*/ 1139 w 1139"/>
                <a:gd name="T174" fmla="*/ 983 h 9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9" h="983">
                  <a:moveTo>
                    <a:pt x="642" y="82"/>
                  </a:moveTo>
                  <a:lnTo>
                    <a:pt x="641" y="82"/>
                  </a:lnTo>
                  <a:lnTo>
                    <a:pt x="638" y="83"/>
                  </a:lnTo>
                  <a:lnTo>
                    <a:pt x="634" y="82"/>
                  </a:lnTo>
                  <a:lnTo>
                    <a:pt x="627" y="80"/>
                  </a:lnTo>
                  <a:lnTo>
                    <a:pt x="618" y="77"/>
                  </a:lnTo>
                  <a:lnTo>
                    <a:pt x="606" y="70"/>
                  </a:lnTo>
                  <a:lnTo>
                    <a:pt x="591" y="61"/>
                  </a:lnTo>
                  <a:lnTo>
                    <a:pt x="574" y="46"/>
                  </a:lnTo>
                  <a:lnTo>
                    <a:pt x="563" y="38"/>
                  </a:lnTo>
                  <a:lnTo>
                    <a:pt x="553" y="30"/>
                  </a:lnTo>
                  <a:lnTo>
                    <a:pt x="542" y="23"/>
                  </a:lnTo>
                  <a:lnTo>
                    <a:pt x="529" y="17"/>
                  </a:lnTo>
                  <a:lnTo>
                    <a:pt x="516" y="11"/>
                  </a:lnTo>
                  <a:lnTo>
                    <a:pt x="502" y="8"/>
                  </a:lnTo>
                  <a:lnTo>
                    <a:pt x="489" y="3"/>
                  </a:lnTo>
                  <a:lnTo>
                    <a:pt x="475" y="1"/>
                  </a:lnTo>
                  <a:lnTo>
                    <a:pt x="461" y="0"/>
                  </a:lnTo>
                  <a:lnTo>
                    <a:pt x="447" y="0"/>
                  </a:lnTo>
                  <a:lnTo>
                    <a:pt x="434" y="0"/>
                  </a:lnTo>
                  <a:lnTo>
                    <a:pt x="422" y="2"/>
                  </a:lnTo>
                  <a:lnTo>
                    <a:pt x="409" y="5"/>
                  </a:lnTo>
                  <a:lnTo>
                    <a:pt x="399" y="10"/>
                  </a:lnTo>
                  <a:lnTo>
                    <a:pt x="388" y="16"/>
                  </a:lnTo>
                  <a:lnTo>
                    <a:pt x="379" y="24"/>
                  </a:lnTo>
                  <a:lnTo>
                    <a:pt x="364" y="39"/>
                  </a:lnTo>
                  <a:lnTo>
                    <a:pt x="351" y="49"/>
                  </a:lnTo>
                  <a:lnTo>
                    <a:pt x="341" y="57"/>
                  </a:lnTo>
                  <a:lnTo>
                    <a:pt x="330" y="62"/>
                  </a:lnTo>
                  <a:lnTo>
                    <a:pt x="319" y="63"/>
                  </a:lnTo>
                  <a:lnTo>
                    <a:pt x="305" y="63"/>
                  </a:lnTo>
                  <a:lnTo>
                    <a:pt x="289" y="60"/>
                  </a:lnTo>
                  <a:lnTo>
                    <a:pt x="270" y="55"/>
                  </a:lnTo>
                  <a:lnTo>
                    <a:pt x="249" y="52"/>
                  </a:lnTo>
                  <a:lnTo>
                    <a:pt x="231" y="54"/>
                  </a:lnTo>
                  <a:lnTo>
                    <a:pt x="216" y="61"/>
                  </a:lnTo>
                  <a:lnTo>
                    <a:pt x="204" y="73"/>
                  </a:lnTo>
                  <a:lnTo>
                    <a:pt x="194" y="91"/>
                  </a:lnTo>
                  <a:lnTo>
                    <a:pt x="187" y="113"/>
                  </a:lnTo>
                  <a:lnTo>
                    <a:pt x="182" y="139"/>
                  </a:lnTo>
                  <a:lnTo>
                    <a:pt x="179" y="170"/>
                  </a:lnTo>
                  <a:lnTo>
                    <a:pt x="174" y="199"/>
                  </a:lnTo>
                  <a:lnTo>
                    <a:pt x="163" y="222"/>
                  </a:lnTo>
                  <a:lnTo>
                    <a:pt x="150" y="238"/>
                  </a:lnTo>
                  <a:lnTo>
                    <a:pt x="135" y="252"/>
                  </a:lnTo>
                  <a:lnTo>
                    <a:pt x="122" y="266"/>
                  </a:lnTo>
                  <a:lnTo>
                    <a:pt x="113" y="280"/>
                  </a:lnTo>
                  <a:lnTo>
                    <a:pt x="110" y="297"/>
                  </a:lnTo>
                  <a:lnTo>
                    <a:pt x="114" y="320"/>
                  </a:lnTo>
                  <a:lnTo>
                    <a:pt x="120" y="343"/>
                  </a:lnTo>
                  <a:lnTo>
                    <a:pt x="120" y="361"/>
                  </a:lnTo>
                  <a:lnTo>
                    <a:pt x="114" y="375"/>
                  </a:lnTo>
                  <a:lnTo>
                    <a:pt x="104" y="387"/>
                  </a:lnTo>
                  <a:lnTo>
                    <a:pt x="90" y="396"/>
                  </a:lnTo>
                  <a:lnTo>
                    <a:pt x="73" y="405"/>
                  </a:lnTo>
                  <a:lnTo>
                    <a:pt x="54" y="413"/>
                  </a:lnTo>
                  <a:lnTo>
                    <a:pt x="36" y="424"/>
                  </a:lnTo>
                  <a:lnTo>
                    <a:pt x="20" y="436"/>
                  </a:lnTo>
                  <a:lnTo>
                    <a:pt x="8" y="453"/>
                  </a:lnTo>
                  <a:lnTo>
                    <a:pt x="3" y="472"/>
                  </a:lnTo>
                  <a:lnTo>
                    <a:pt x="0" y="493"/>
                  </a:lnTo>
                  <a:lnTo>
                    <a:pt x="3" y="516"/>
                  </a:lnTo>
                  <a:lnTo>
                    <a:pt x="9" y="539"/>
                  </a:lnTo>
                  <a:lnTo>
                    <a:pt x="20" y="562"/>
                  </a:lnTo>
                  <a:lnTo>
                    <a:pt x="35" y="585"/>
                  </a:lnTo>
                  <a:lnTo>
                    <a:pt x="51" y="604"/>
                  </a:lnTo>
                  <a:lnTo>
                    <a:pt x="65" y="620"/>
                  </a:lnTo>
                  <a:lnTo>
                    <a:pt x="76" y="634"/>
                  </a:lnTo>
                  <a:lnTo>
                    <a:pt x="84" y="646"/>
                  </a:lnTo>
                  <a:lnTo>
                    <a:pt x="88" y="658"/>
                  </a:lnTo>
                  <a:lnTo>
                    <a:pt x="88" y="671"/>
                  </a:lnTo>
                  <a:lnTo>
                    <a:pt x="83" y="687"/>
                  </a:lnTo>
                  <a:lnTo>
                    <a:pt x="73" y="707"/>
                  </a:lnTo>
                  <a:lnTo>
                    <a:pt x="62" y="729"/>
                  </a:lnTo>
                  <a:lnTo>
                    <a:pt x="57" y="749"/>
                  </a:lnTo>
                  <a:lnTo>
                    <a:pt x="57" y="769"/>
                  </a:lnTo>
                  <a:lnTo>
                    <a:pt x="60" y="787"/>
                  </a:lnTo>
                  <a:lnTo>
                    <a:pt x="68" y="805"/>
                  </a:lnTo>
                  <a:lnTo>
                    <a:pt x="80" y="820"/>
                  </a:lnTo>
                  <a:lnTo>
                    <a:pt x="95" y="835"/>
                  </a:lnTo>
                  <a:lnTo>
                    <a:pt x="114" y="849"/>
                  </a:lnTo>
                  <a:lnTo>
                    <a:pt x="129" y="867"/>
                  </a:lnTo>
                  <a:lnTo>
                    <a:pt x="135" y="893"/>
                  </a:lnTo>
                  <a:lnTo>
                    <a:pt x="136" y="923"/>
                  </a:lnTo>
                  <a:lnTo>
                    <a:pt x="138" y="951"/>
                  </a:lnTo>
                  <a:lnTo>
                    <a:pt x="145" y="973"/>
                  </a:lnTo>
                  <a:lnTo>
                    <a:pt x="164" y="983"/>
                  </a:lnTo>
                  <a:lnTo>
                    <a:pt x="196" y="979"/>
                  </a:lnTo>
                  <a:lnTo>
                    <a:pt x="249" y="953"/>
                  </a:lnTo>
                  <a:lnTo>
                    <a:pt x="263" y="945"/>
                  </a:lnTo>
                  <a:lnTo>
                    <a:pt x="279" y="938"/>
                  </a:lnTo>
                  <a:lnTo>
                    <a:pt x="296" y="930"/>
                  </a:lnTo>
                  <a:lnTo>
                    <a:pt x="315" y="922"/>
                  </a:lnTo>
                  <a:lnTo>
                    <a:pt x="333" y="914"/>
                  </a:lnTo>
                  <a:lnTo>
                    <a:pt x="353" y="905"/>
                  </a:lnTo>
                  <a:lnTo>
                    <a:pt x="371" y="896"/>
                  </a:lnTo>
                  <a:lnTo>
                    <a:pt x="390" y="885"/>
                  </a:lnTo>
                  <a:lnTo>
                    <a:pt x="408" y="875"/>
                  </a:lnTo>
                  <a:lnTo>
                    <a:pt x="424" y="864"/>
                  </a:lnTo>
                  <a:lnTo>
                    <a:pt x="440" y="851"/>
                  </a:lnTo>
                  <a:lnTo>
                    <a:pt x="453" y="836"/>
                  </a:lnTo>
                  <a:lnTo>
                    <a:pt x="464" y="821"/>
                  </a:lnTo>
                  <a:lnTo>
                    <a:pt x="474" y="805"/>
                  </a:lnTo>
                  <a:lnTo>
                    <a:pt x="479" y="786"/>
                  </a:lnTo>
                  <a:lnTo>
                    <a:pt x="482" y="767"/>
                  </a:lnTo>
                  <a:lnTo>
                    <a:pt x="483" y="716"/>
                  </a:lnTo>
                  <a:lnTo>
                    <a:pt x="482" y="669"/>
                  </a:lnTo>
                  <a:lnTo>
                    <a:pt x="479" y="619"/>
                  </a:lnTo>
                  <a:lnTo>
                    <a:pt x="478" y="559"/>
                  </a:lnTo>
                  <a:lnTo>
                    <a:pt x="482" y="540"/>
                  </a:lnTo>
                  <a:lnTo>
                    <a:pt x="490" y="518"/>
                  </a:lnTo>
                  <a:lnTo>
                    <a:pt x="504" y="496"/>
                  </a:lnTo>
                  <a:lnTo>
                    <a:pt x="521" y="474"/>
                  </a:lnTo>
                  <a:lnTo>
                    <a:pt x="539" y="453"/>
                  </a:lnTo>
                  <a:lnTo>
                    <a:pt x="561" y="436"/>
                  </a:lnTo>
                  <a:lnTo>
                    <a:pt x="583" y="422"/>
                  </a:lnTo>
                  <a:lnTo>
                    <a:pt x="604" y="414"/>
                  </a:lnTo>
                  <a:lnTo>
                    <a:pt x="627" y="410"/>
                  </a:lnTo>
                  <a:lnTo>
                    <a:pt x="652" y="405"/>
                  </a:lnTo>
                  <a:lnTo>
                    <a:pt x="679" y="402"/>
                  </a:lnTo>
                  <a:lnTo>
                    <a:pt x="705" y="395"/>
                  </a:lnTo>
                  <a:lnTo>
                    <a:pt x="728" y="387"/>
                  </a:lnTo>
                  <a:lnTo>
                    <a:pt x="747" y="375"/>
                  </a:lnTo>
                  <a:lnTo>
                    <a:pt x="758" y="358"/>
                  </a:lnTo>
                  <a:lnTo>
                    <a:pt x="761" y="335"/>
                  </a:lnTo>
                  <a:lnTo>
                    <a:pt x="764" y="310"/>
                  </a:lnTo>
                  <a:lnTo>
                    <a:pt x="772" y="285"/>
                  </a:lnTo>
                  <a:lnTo>
                    <a:pt x="785" y="263"/>
                  </a:lnTo>
                  <a:lnTo>
                    <a:pt x="803" y="244"/>
                  </a:lnTo>
                  <a:lnTo>
                    <a:pt x="823" y="229"/>
                  </a:lnTo>
                  <a:lnTo>
                    <a:pt x="846" y="217"/>
                  </a:lnTo>
                  <a:lnTo>
                    <a:pt x="869" y="210"/>
                  </a:lnTo>
                  <a:lnTo>
                    <a:pt x="892" y="208"/>
                  </a:lnTo>
                  <a:lnTo>
                    <a:pt x="904" y="209"/>
                  </a:lnTo>
                  <a:lnTo>
                    <a:pt x="918" y="213"/>
                  </a:lnTo>
                  <a:lnTo>
                    <a:pt x="934" y="216"/>
                  </a:lnTo>
                  <a:lnTo>
                    <a:pt x="951" y="222"/>
                  </a:lnTo>
                  <a:lnTo>
                    <a:pt x="970" y="228"/>
                  </a:lnTo>
                  <a:lnTo>
                    <a:pt x="988" y="234"/>
                  </a:lnTo>
                  <a:lnTo>
                    <a:pt x="1008" y="240"/>
                  </a:lnTo>
                  <a:lnTo>
                    <a:pt x="1026" y="247"/>
                  </a:lnTo>
                  <a:lnTo>
                    <a:pt x="1045" y="254"/>
                  </a:lnTo>
                  <a:lnTo>
                    <a:pt x="1062" y="260"/>
                  </a:lnTo>
                  <a:lnTo>
                    <a:pt x="1078" y="266"/>
                  </a:lnTo>
                  <a:lnTo>
                    <a:pt x="1093" y="270"/>
                  </a:lnTo>
                  <a:lnTo>
                    <a:pt x="1106" y="274"/>
                  </a:lnTo>
                  <a:lnTo>
                    <a:pt x="1116" y="275"/>
                  </a:lnTo>
                  <a:lnTo>
                    <a:pt x="1124" y="276"/>
                  </a:lnTo>
                  <a:lnTo>
                    <a:pt x="1129" y="274"/>
                  </a:lnTo>
                  <a:lnTo>
                    <a:pt x="1135" y="267"/>
                  </a:lnTo>
                  <a:lnTo>
                    <a:pt x="1138" y="259"/>
                  </a:lnTo>
                  <a:lnTo>
                    <a:pt x="1139" y="247"/>
                  </a:lnTo>
                  <a:lnTo>
                    <a:pt x="1137" y="235"/>
                  </a:lnTo>
                  <a:lnTo>
                    <a:pt x="1131" y="220"/>
                  </a:lnTo>
                  <a:lnTo>
                    <a:pt x="1120" y="202"/>
                  </a:lnTo>
                  <a:lnTo>
                    <a:pt x="1105" y="184"/>
                  </a:lnTo>
                  <a:lnTo>
                    <a:pt x="1083" y="163"/>
                  </a:lnTo>
                  <a:lnTo>
                    <a:pt x="1069" y="152"/>
                  </a:lnTo>
                  <a:lnTo>
                    <a:pt x="1052" y="140"/>
                  </a:lnTo>
                  <a:lnTo>
                    <a:pt x="1031" y="129"/>
                  </a:lnTo>
                  <a:lnTo>
                    <a:pt x="1009" y="117"/>
                  </a:lnTo>
                  <a:lnTo>
                    <a:pt x="984" y="105"/>
                  </a:lnTo>
                  <a:lnTo>
                    <a:pt x="957" y="94"/>
                  </a:lnTo>
                  <a:lnTo>
                    <a:pt x="930" y="84"/>
                  </a:lnTo>
                  <a:lnTo>
                    <a:pt x="900" y="76"/>
                  </a:lnTo>
                  <a:lnTo>
                    <a:pt x="869" y="68"/>
                  </a:lnTo>
                  <a:lnTo>
                    <a:pt x="836" y="62"/>
                  </a:lnTo>
                  <a:lnTo>
                    <a:pt x="804" y="58"/>
                  </a:lnTo>
                  <a:lnTo>
                    <a:pt x="771" y="57"/>
                  </a:lnTo>
                  <a:lnTo>
                    <a:pt x="738" y="58"/>
                  </a:lnTo>
                  <a:lnTo>
                    <a:pt x="705" y="63"/>
                  </a:lnTo>
                  <a:lnTo>
                    <a:pt x="673" y="71"/>
                  </a:lnTo>
                  <a:lnTo>
                    <a:pt x="64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01" name="Freeform 43"/>
            <p:cNvSpPr>
              <a:spLocks/>
            </p:cNvSpPr>
            <p:nvPr/>
          </p:nvSpPr>
          <p:spPr bwMode="auto">
            <a:xfrm>
              <a:off x="4590" y="2901"/>
              <a:ext cx="563" cy="483"/>
            </a:xfrm>
            <a:custGeom>
              <a:avLst/>
              <a:gdLst>
                <a:gd name="T0" fmla="*/ 0 w 1127"/>
                <a:gd name="T1" fmla="*/ 1 h 966"/>
                <a:gd name="T2" fmla="*/ 0 w 1127"/>
                <a:gd name="T3" fmla="*/ 1 h 966"/>
                <a:gd name="T4" fmla="*/ 0 w 1127"/>
                <a:gd name="T5" fmla="*/ 1 h 966"/>
                <a:gd name="T6" fmla="*/ 0 w 1127"/>
                <a:gd name="T7" fmla="*/ 1 h 966"/>
                <a:gd name="T8" fmla="*/ 0 w 1127"/>
                <a:gd name="T9" fmla="*/ 1 h 966"/>
                <a:gd name="T10" fmla="*/ 0 w 1127"/>
                <a:gd name="T11" fmla="*/ 1 h 966"/>
                <a:gd name="T12" fmla="*/ 0 w 1127"/>
                <a:gd name="T13" fmla="*/ 1 h 966"/>
                <a:gd name="T14" fmla="*/ 0 w 1127"/>
                <a:gd name="T15" fmla="*/ 1 h 966"/>
                <a:gd name="T16" fmla="*/ 0 w 1127"/>
                <a:gd name="T17" fmla="*/ 1 h 966"/>
                <a:gd name="T18" fmla="*/ 0 w 1127"/>
                <a:gd name="T19" fmla="*/ 1 h 966"/>
                <a:gd name="T20" fmla="*/ 0 w 1127"/>
                <a:gd name="T21" fmla="*/ 1 h 966"/>
                <a:gd name="T22" fmla="*/ 0 w 1127"/>
                <a:gd name="T23" fmla="*/ 1 h 966"/>
                <a:gd name="T24" fmla="*/ 0 w 1127"/>
                <a:gd name="T25" fmla="*/ 1 h 966"/>
                <a:gd name="T26" fmla="*/ 0 w 1127"/>
                <a:gd name="T27" fmla="*/ 1 h 966"/>
                <a:gd name="T28" fmla="*/ 0 w 1127"/>
                <a:gd name="T29" fmla="*/ 1 h 966"/>
                <a:gd name="T30" fmla="*/ 0 w 1127"/>
                <a:gd name="T31" fmla="*/ 1 h 966"/>
                <a:gd name="T32" fmla="*/ 0 w 1127"/>
                <a:gd name="T33" fmla="*/ 1 h 966"/>
                <a:gd name="T34" fmla="*/ 0 w 1127"/>
                <a:gd name="T35" fmla="*/ 1 h 966"/>
                <a:gd name="T36" fmla="*/ 0 w 1127"/>
                <a:gd name="T37" fmla="*/ 1 h 966"/>
                <a:gd name="T38" fmla="*/ 0 w 1127"/>
                <a:gd name="T39" fmla="*/ 1 h 966"/>
                <a:gd name="T40" fmla="*/ 0 w 1127"/>
                <a:gd name="T41" fmla="*/ 1 h 966"/>
                <a:gd name="T42" fmla="*/ 0 w 1127"/>
                <a:gd name="T43" fmla="*/ 1 h 966"/>
                <a:gd name="T44" fmla="*/ 0 w 1127"/>
                <a:gd name="T45" fmla="*/ 1 h 966"/>
                <a:gd name="T46" fmla="*/ 0 w 1127"/>
                <a:gd name="T47" fmla="*/ 1 h 966"/>
                <a:gd name="T48" fmla="*/ 0 w 1127"/>
                <a:gd name="T49" fmla="*/ 1 h 966"/>
                <a:gd name="T50" fmla="*/ 0 w 1127"/>
                <a:gd name="T51" fmla="*/ 1 h 966"/>
                <a:gd name="T52" fmla="*/ 0 w 1127"/>
                <a:gd name="T53" fmla="*/ 1 h 966"/>
                <a:gd name="T54" fmla="*/ 0 w 1127"/>
                <a:gd name="T55" fmla="*/ 1 h 966"/>
                <a:gd name="T56" fmla="*/ 0 w 1127"/>
                <a:gd name="T57" fmla="*/ 1 h 966"/>
                <a:gd name="T58" fmla="*/ 0 w 1127"/>
                <a:gd name="T59" fmla="*/ 1 h 966"/>
                <a:gd name="T60" fmla="*/ 0 w 1127"/>
                <a:gd name="T61" fmla="*/ 1 h 966"/>
                <a:gd name="T62" fmla="*/ 0 w 1127"/>
                <a:gd name="T63" fmla="*/ 1 h 966"/>
                <a:gd name="T64" fmla="*/ 0 w 1127"/>
                <a:gd name="T65" fmla="*/ 1 h 966"/>
                <a:gd name="T66" fmla="*/ 0 w 1127"/>
                <a:gd name="T67" fmla="*/ 1 h 966"/>
                <a:gd name="T68" fmla="*/ 0 w 1127"/>
                <a:gd name="T69" fmla="*/ 1 h 966"/>
                <a:gd name="T70" fmla="*/ 0 w 1127"/>
                <a:gd name="T71" fmla="*/ 1 h 966"/>
                <a:gd name="T72" fmla="*/ 0 w 1127"/>
                <a:gd name="T73" fmla="*/ 1 h 966"/>
                <a:gd name="T74" fmla="*/ 0 w 1127"/>
                <a:gd name="T75" fmla="*/ 1 h 966"/>
                <a:gd name="T76" fmla="*/ 0 w 1127"/>
                <a:gd name="T77" fmla="*/ 1 h 966"/>
                <a:gd name="T78" fmla="*/ 0 w 1127"/>
                <a:gd name="T79" fmla="*/ 1 h 966"/>
                <a:gd name="T80" fmla="*/ 0 w 1127"/>
                <a:gd name="T81" fmla="*/ 1 h 966"/>
                <a:gd name="T82" fmla="*/ 0 w 1127"/>
                <a:gd name="T83" fmla="*/ 1 h 966"/>
                <a:gd name="T84" fmla="*/ 0 w 1127"/>
                <a:gd name="T85" fmla="*/ 1 h 966"/>
                <a:gd name="T86" fmla="*/ 0 w 1127"/>
                <a:gd name="T87" fmla="*/ 1 h 966"/>
                <a:gd name="T88" fmla="*/ 0 w 1127"/>
                <a:gd name="T89" fmla="*/ 1 h 966"/>
                <a:gd name="T90" fmla="*/ 0 w 1127"/>
                <a:gd name="T91" fmla="*/ 1 h 966"/>
                <a:gd name="T92" fmla="*/ 0 w 1127"/>
                <a:gd name="T93" fmla="*/ 1 h 966"/>
                <a:gd name="T94" fmla="*/ 0 w 1127"/>
                <a:gd name="T95" fmla="*/ 1 h 966"/>
                <a:gd name="T96" fmla="*/ 0 w 1127"/>
                <a:gd name="T97" fmla="*/ 1 h 966"/>
                <a:gd name="T98" fmla="*/ 0 w 1127"/>
                <a:gd name="T99" fmla="*/ 1 h 9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7"/>
                <a:gd name="T151" fmla="*/ 0 h 966"/>
                <a:gd name="T152" fmla="*/ 1127 w 1127"/>
                <a:gd name="T153" fmla="*/ 966 h 9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7" h="966">
                  <a:moveTo>
                    <a:pt x="750" y="325"/>
                  </a:moveTo>
                  <a:lnTo>
                    <a:pt x="751" y="299"/>
                  </a:lnTo>
                  <a:lnTo>
                    <a:pt x="759" y="275"/>
                  </a:lnTo>
                  <a:lnTo>
                    <a:pt x="773" y="252"/>
                  </a:lnTo>
                  <a:lnTo>
                    <a:pt x="790" y="233"/>
                  </a:lnTo>
                  <a:lnTo>
                    <a:pt x="811" y="216"/>
                  </a:lnTo>
                  <a:lnTo>
                    <a:pt x="834" y="204"/>
                  </a:lnTo>
                  <a:lnTo>
                    <a:pt x="857" y="197"/>
                  </a:lnTo>
                  <a:lnTo>
                    <a:pt x="880" y="195"/>
                  </a:lnTo>
                  <a:lnTo>
                    <a:pt x="881" y="195"/>
                  </a:lnTo>
                  <a:lnTo>
                    <a:pt x="882" y="195"/>
                  </a:lnTo>
                  <a:lnTo>
                    <a:pt x="884" y="195"/>
                  </a:lnTo>
                  <a:lnTo>
                    <a:pt x="897" y="197"/>
                  </a:lnTo>
                  <a:lnTo>
                    <a:pt x="912" y="200"/>
                  </a:lnTo>
                  <a:lnTo>
                    <a:pt x="929" y="205"/>
                  </a:lnTo>
                  <a:lnTo>
                    <a:pt x="946" y="210"/>
                  </a:lnTo>
                  <a:lnTo>
                    <a:pt x="963" y="215"/>
                  </a:lnTo>
                  <a:lnTo>
                    <a:pt x="980" y="222"/>
                  </a:lnTo>
                  <a:lnTo>
                    <a:pt x="999" y="229"/>
                  </a:lnTo>
                  <a:lnTo>
                    <a:pt x="1016" y="236"/>
                  </a:lnTo>
                  <a:lnTo>
                    <a:pt x="1033" y="243"/>
                  </a:lnTo>
                  <a:lnTo>
                    <a:pt x="1049" y="249"/>
                  </a:lnTo>
                  <a:lnTo>
                    <a:pt x="1066" y="254"/>
                  </a:lnTo>
                  <a:lnTo>
                    <a:pt x="1079" y="259"/>
                  </a:lnTo>
                  <a:lnTo>
                    <a:pt x="1092" y="263"/>
                  </a:lnTo>
                  <a:lnTo>
                    <a:pt x="1102" y="266"/>
                  </a:lnTo>
                  <a:lnTo>
                    <a:pt x="1110" y="267"/>
                  </a:lnTo>
                  <a:lnTo>
                    <a:pt x="1116" y="266"/>
                  </a:lnTo>
                  <a:lnTo>
                    <a:pt x="1117" y="265"/>
                  </a:lnTo>
                  <a:lnTo>
                    <a:pt x="1119" y="265"/>
                  </a:lnTo>
                  <a:lnTo>
                    <a:pt x="1123" y="258"/>
                  </a:lnTo>
                  <a:lnTo>
                    <a:pt x="1127" y="249"/>
                  </a:lnTo>
                  <a:lnTo>
                    <a:pt x="1127" y="238"/>
                  </a:lnTo>
                  <a:lnTo>
                    <a:pt x="1123" y="225"/>
                  </a:lnTo>
                  <a:lnTo>
                    <a:pt x="1116" y="210"/>
                  </a:lnTo>
                  <a:lnTo>
                    <a:pt x="1105" y="192"/>
                  </a:lnTo>
                  <a:lnTo>
                    <a:pt x="1089" y="174"/>
                  </a:lnTo>
                  <a:lnTo>
                    <a:pt x="1067" y="153"/>
                  </a:lnTo>
                  <a:lnTo>
                    <a:pt x="1054" y="143"/>
                  </a:lnTo>
                  <a:lnTo>
                    <a:pt x="1038" y="132"/>
                  </a:lnTo>
                  <a:lnTo>
                    <a:pt x="1021" y="121"/>
                  </a:lnTo>
                  <a:lnTo>
                    <a:pt x="1000" y="111"/>
                  </a:lnTo>
                  <a:lnTo>
                    <a:pt x="977" y="100"/>
                  </a:lnTo>
                  <a:lnTo>
                    <a:pt x="953" y="90"/>
                  </a:lnTo>
                  <a:lnTo>
                    <a:pt x="927" y="82"/>
                  </a:lnTo>
                  <a:lnTo>
                    <a:pt x="900" y="73"/>
                  </a:lnTo>
                  <a:lnTo>
                    <a:pt x="872" y="66"/>
                  </a:lnTo>
                  <a:lnTo>
                    <a:pt x="842" y="61"/>
                  </a:lnTo>
                  <a:lnTo>
                    <a:pt x="812" y="56"/>
                  </a:lnTo>
                  <a:lnTo>
                    <a:pt x="782" y="54"/>
                  </a:lnTo>
                  <a:lnTo>
                    <a:pt x="751" y="54"/>
                  </a:lnTo>
                  <a:lnTo>
                    <a:pt x="721" y="56"/>
                  </a:lnTo>
                  <a:lnTo>
                    <a:pt x="690" y="62"/>
                  </a:lnTo>
                  <a:lnTo>
                    <a:pt x="660" y="69"/>
                  </a:lnTo>
                  <a:lnTo>
                    <a:pt x="653" y="71"/>
                  </a:lnTo>
                  <a:lnTo>
                    <a:pt x="645" y="75"/>
                  </a:lnTo>
                  <a:lnTo>
                    <a:pt x="638" y="77"/>
                  </a:lnTo>
                  <a:lnTo>
                    <a:pt x="630" y="79"/>
                  </a:lnTo>
                  <a:lnTo>
                    <a:pt x="629" y="81"/>
                  </a:lnTo>
                  <a:lnTo>
                    <a:pt x="626" y="81"/>
                  </a:lnTo>
                  <a:lnTo>
                    <a:pt x="621" y="81"/>
                  </a:lnTo>
                  <a:lnTo>
                    <a:pt x="614" y="79"/>
                  </a:lnTo>
                  <a:lnTo>
                    <a:pt x="605" y="76"/>
                  </a:lnTo>
                  <a:lnTo>
                    <a:pt x="593" y="69"/>
                  </a:lnTo>
                  <a:lnTo>
                    <a:pt x="580" y="60"/>
                  </a:lnTo>
                  <a:lnTo>
                    <a:pt x="563" y="46"/>
                  </a:lnTo>
                  <a:lnTo>
                    <a:pt x="546" y="32"/>
                  </a:lnTo>
                  <a:lnTo>
                    <a:pt x="525" y="21"/>
                  </a:lnTo>
                  <a:lnTo>
                    <a:pt x="505" y="11"/>
                  </a:lnTo>
                  <a:lnTo>
                    <a:pt x="482" y="5"/>
                  </a:lnTo>
                  <a:lnTo>
                    <a:pt x="459" y="1"/>
                  </a:lnTo>
                  <a:lnTo>
                    <a:pt x="436" y="0"/>
                  </a:lnTo>
                  <a:lnTo>
                    <a:pt x="415" y="3"/>
                  </a:lnTo>
                  <a:lnTo>
                    <a:pt x="395" y="10"/>
                  </a:lnTo>
                  <a:lnTo>
                    <a:pt x="388" y="14"/>
                  </a:lnTo>
                  <a:lnTo>
                    <a:pt x="383" y="17"/>
                  </a:lnTo>
                  <a:lnTo>
                    <a:pt x="378" y="21"/>
                  </a:lnTo>
                  <a:lnTo>
                    <a:pt x="372" y="25"/>
                  </a:lnTo>
                  <a:lnTo>
                    <a:pt x="361" y="37"/>
                  </a:lnTo>
                  <a:lnTo>
                    <a:pt x="350" y="47"/>
                  </a:lnTo>
                  <a:lnTo>
                    <a:pt x="341" y="54"/>
                  </a:lnTo>
                  <a:lnTo>
                    <a:pt x="333" y="59"/>
                  </a:lnTo>
                  <a:lnTo>
                    <a:pt x="325" y="62"/>
                  </a:lnTo>
                  <a:lnTo>
                    <a:pt x="316" y="63"/>
                  </a:lnTo>
                  <a:lnTo>
                    <a:pt x="305" y="63"/>
                  </a:lnTo>
                  <a:lnTo>
                    <a:pt x="294" y="61"/>
                  </a:lnTo>
                  <a:lnTo>
                    <a:pt x="288" y="60"/>
                  </a:lnTo>
                  <a:lnTo>
                    <a:pt x="281" y="59"/>
                  </a:lnTo>
                  <a:lnTo>
                    <a:pt x="273" y="56"/>
                  </a:lnTo>
                  <a:lnTo>
                    <a:pt x="265" y="54"/>
                  </a:lnTo>
                  <a:lnTo>
                    <a:pt x="244" y="52"/>
                  </a:lnTo>
                  <a:lnTo>
                    <a:pt x="227" y="53"/>
                  </a:lnTo>
                  <a:lnTo>
                    <a:pt x="213" y="60"/>
                  </a:lnTo>
                  <a:lnTo>
                    <a:pt x="201" y="73"/>
                  </a:lnTo>
                  <a:lnTo>
                    <a:pt x="191" y="89"/>
                  </a:lnTo>
                  <a:lnTo>
                    <a:pt x="183" y="111"/>
                  </a:lnTo>
                  <a:lnTo>
                    <a:pt x="179" y="136"/>
                  </a:lnTo>
                  <a:lnTo>
                    <a:pt x="175" y="167"/>
                  </a:lnTo>
                  <a:lnTo>
                    <a:pt x="171" y="196"/>
                  </a:lnTo>
                  <a:lnTo>
                    <a:pt x="160" y="218"/>
                  </a:lnTo>
                  <a:lnTo>
                    <a:pt x="147" y="235"/>
                  </a:lnTo>
                  <a:lnTo>
                    <a:pt x="133" y="248"/>
                  </a:lnTo>
                  <a:lnTo>
                    <a:pt x="120" y="260"/>
                  </a:lnTo>
                  <a:lnTo>
                    <a:pt x="111" y="275"/>
                  </a:lnTo>
                  <a:lnTo>
                    <a:pt x="107" y="291"/>
                  </a:lnTo>
                  <a:lnTo>
                    <a:pt x="112" y="314"/>
                  </a:lnTo>
                  <a:lnTo>
                    <a:pt x="118" y="337"/>
                  </a:lnTo>
                  <a:lnTo>
                    <a:pt x="118" y="356"/>
                  </a:lnTo>
                  <a:lnTo>
                    <a:pt x="112" y="371"/>
                  </a:lnTo>
                  <a:lnTo>
                    <a:pt x="103" y="382"/>
                  </a:lnTo>
                  <a:lnTo>
                    <a:pt x="89" y="392"/>
                  </a:lnTo>
                  <a:lnTo>
                    <a:pt x="73" y="401"/>
                  </a:lnTo>
                  <a:lnTo>
                    <a:pt x="56" y="410"/>
                  </a:lnTo>
                  <a:lnTo>
                    <a:pt x="37" y="420"/>
                  </a:lnTo>
                  <a:lnTo>
                    <a:pt x="22" y="432"/>
                  </a:lnTo>
                  <a:lnTo>
                    <a:pt x="11" y="446"/>
                  </a:lnTo>
                  <a:lnTo>
                    <a:pt x="4" y="462"/>
                  </a:lnTo>
                  <a:lnTo>
                    <a:pt x="0" y="480"/>
                  </a:lnTo>
                  <a:lnTo>
                    <a:pt x="0" y="500"/>
                  </a:lnTo>
                  <a:lnTo>
                    <a:pt x="4" y="521"/>
                  </a:lnTo>
                  <a:lnTo>
                    <a:pt x="12" y="542"/>
                  </a:lnTo>
                  <a:lnTo>
                    <a:pt x="23" y="563"/>
                  </a:lnTo>
                  <a:lnTo>
                    <a:pt x="26" y="567"/>
                  </a:lnTo>
                  <a:lnTo>
                    <a:pt x="29" y="570"/>
                  </a:lnTo>
                  <a:lnTo>
                    <a:pt x="31" y="573"/>
                  </a:lnTo>
                  <a:lnTo>
                    <a:pt x="34" y="577"/>
                  </a:lnTo>
                  <a:lnTo>
                    <a:pt x="50" y="597"/>
                  </a:lnTo>
                  <a:lnTo>
                    <a:pt x="64" y="613"/>
                  </a:lnTo>
                  <a:lnTo>
                    <a:pt x="74" y="625"/>
                  </a:lnTo>
                  <a:lnTo>
                    <a:pt x="83" y="637"/>
                  </a:lnTo>
                  <a:lnTo>
                    <a:pt x="88" y="649"/>
                  </a:lnTo>
                  <a:lnTo>
                    <a:pt x="88" y="662"/>
                  </a:lnTo>
                  <a:lnTo>
                    <a:pt x="83" y="678"/>
                  </a:lnTo>
                  <a:lnTo>
                    <a:pt x="74" y="698"/>
                  </a:lnTo>
                  <a:lnTo>
                    <a:pt x="73" y="699"/>
                  </a:lnTo>
                  <a:lnTo>
                    <a:pt x="73" y="700"/>
                  </a:lnTo>
                  <a:lnTo>
                    <a:pt x="72" y="702"/>
                  </a:lnTo>
                  <a:lnTo>
                    <a:pt x="71" y="704"/>
                  </a:lnTo>
                  <a:lnTo>
                    <a:pt x="61" y="724"/>
                  </a:lnTo>
                  <a:lnTo>
                    <a:pt x="57" y="744"/>
                  </a:lnTo>
                  <a:lnTo>
                    <a:pt x="56" y="762"/>
                  </a:lnTo>
                  <a:lnTo>
                    <a:pt x="60" y="778"/>
                  </a:lnTo>
                  <a:lnTo>
                    <a:pt x="67" y="795"/>
                  </a:lnTo>
                  <a:lnTo>
                    <a:pt x="79" y="811"/>
                  </a:lnTo>
                  <a:lnTo>
                    <a:pt x="94" y="825"/>
                  </a:lnTo>
                  <a:lnTo>
                    <a:pt x="112" y="837"/>
                  </a:lnTo>
                  <a:lnTo>
                    <a:pt x="127" y="855"/>
                  </a:lnTo>
                  <a:lnTo>
                    <a:pt x="133" y="879"/>
                  </a:lnTo>
                  <a:lnTo>
                    <a:pt x="135" y="906"/>
                  </a:lnTo>
                  <a:lnTo>
                    <a:pt x="137" y="933"/>
                  </a:lnTo>
                  <a:lnTo>
                    <a:pt x="144" y="954"/>
                  </a:lnTo>
                  <a:lnTo>
                    <a:pt x="159" y="966"/>
                  </a:lnTo>
                  <a:lnTo>
                    <a:pt x="188" y="965"/>
                  </a:lnTo>
                  <a:lnTo>
                    <a:pt x="233" y="948"/>
                  </a:lnTo>
                  <a:lnTo>
                    <a:pt x="235" y="945"/>
                  </a:lnTo>
                  <a:lnTo>
                    <a:pt x="239" y="944"/>
                  </a:lnTo>
                  <a:lnTo>
                    <a:pt x="242" y="942"/>
                  </a:lnTo>
                  <a:lnTo>
                    <a:pt x="246" y="941"/>
                  </a:lnTo>
                  <a:lnTo>
                    <a:pt x="259" y="934"/>
                  </a:lnTo>
                  <a:lnTo>
                    <a:pt x="276" y="927"/>
                  </a:lnTo>
                  <a:lnTo>
                    <a:pt x="292" y="919"/>
                  </a:lnTo>
                  <a:lnTo>
                    <a:pt x="310" y="911"/>
                  </a:lnTo>
                  <a:lnTo>
                    <a:pt x="327" y="903"/>
                  </a:lnTo>
                  <a:lnTo>
                    <a:pt x="346" y="895"/>
                  </a:lnTo>
                  <a:lnTo>
                    <a:pt x="364" y="886"/>
                  </a:lnTo>
                  <a:lnTo>
                    <a:pt x="383" y="875"/>
                  </a:lnTo>
                  <a:lnTo>
                    <a:pt x="399" y="865"/>
                  </a:lnTo>
                  <a:lnTo>
                    <a:pt x="415" y="853"/>
                  </a:lnTo>
                  <a:lnTo>
                    <a:pt x="430" y="841"/>
                  </a:lnTo>
                  <a:lnTo>
                    <a:pt x="443" y="827"/>
                  </a:lnTo>
                  <a:lnTo>
                    <a:pt x="453" y="812"/>
                  </a:lnTo>
                  <a:lnTo>
                    <a:pt x="462" y="795"/>
                  </a:lnTo>
                  <a:lnTo>
                    <a:pt x="468" y="777"/>
                  </a:lnTo>
                  <a:lnTo>
                    <a:pt x="470" y="758"/>
                  </a:lnTo>
                  <a:lnTo>
                    <a:pt x="470" y="706"/>
                  </a:lnTo>
                  <a:lnTo>
                    <a:pt x="469" y="658"/>
                  </a:lnTo>
                  <a:lnTo>
                    <a:pt x="468" y="608"/>
                  </a:lnTo>
                  <a:lnTo>
                    <a:pt x="467" y="550"/>
                  </a:lnTo>
                  <a:lnTo>
                    <a:pt x="470" y="531"/>
                  </a:lnTo>
                  <a:lnTo>
                    <a:pt x="478" y="509"/>
                  </a:lnTo>
                  <a:lnTo>
                    <a:pt x="492" y="487"/>
                  </a:lnTo>
                  <a:lnTo>
                    <a:pt x="508" y="465"/>
                  </a:lnTo>
                  <a:lnTo>
                    <a:pt x="528" y="444"/>
                  </a:lnTo>
                  <a:lnTo>
                    <a:pt x="548" y="427"/>
                  </a:lnTo>
                  <a:lnTo>
                    <a:pt x="570" y="413"/>
                  </a:lnTo>
                  <a:lnTo>
                    <a:pt x="591" y="404"/>
                  </a:lnTo>
                  <a:lnTo>
                    <a:pt x="593" y="403"/>
                  </a:lnTo>
                  <a:lnTo>
                    <a:pt x="597" y="402"/>
                  </a:lnTo>
                  <a:lnTo>
                    <a:pt x="599" y="402"/>
                  </a:lnTo>
                  <a:lnTo>
                    <a:pt x="603" y="401"/>
                  </a:lnTo>
                  <a:lnTo>
                    <a:pt x="626" y="397"/>
                  </a:lnTo>
                  <a:lnTo>
                    <a:pt x="650" y="393"/>
                  </a:lnTo>
                  <a:lnTo>
                    <a:pt x="675" y="388"/>
                  </a:lnTo>
                  <a:lnTo>
                    <a:pt x="699" y="382"/>
                  </a:lnTo>
                  <a:lnTo>
                    <a:pt x="720" y="374"/>
                  </a:lnTo>
                  <a:lnTo>
                    <a:pt x="737" y="363"/>
                  </a:lnTo>
                  <a:lnTo>
                    <a:pt x="748" y="347"/>
                  </a:lnTo>
                  <a:lnTo>
                    <a:pt x="750" y="325"/>
                  </a:lnTo>
                  <a:close/>
                </a:path>
              </a:pathLst>
            </a:custGeom>
            <a:solidFill>
              <a:srgbClr val="EDE0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02" name="Freeform 44"/>
            <p:cNvSpPr>
              <a:spLocks/>
            </p:cNvSpPr>
            <p:nvPr/>
          </p:nvSpPr>
          <p:spPr bwMode="auto">
            <a:xfrm>
              <a:off x="4594" y="2905"/>
              <a:ext cx="557" cy="475"/>
            </a:xfrm>
            <a:custGeom>
              <a:avLst/>
              <a:gdLst>
                <a:gd name="T0" fmla="*/ 1 w 1114"/>
                <a:gd name="T1" fmla="*/ 1 h 950"/>
                <a:gd name="T2" fmla="*/ 1 w 1114"/>
                <a:gd name="T3" fmla="*/ 1 h 950"/>
                <a:gd name="T4" fmla="*/ 1 w 1114"/>
                <a:gd name="T5" fmla="*/ 1 h 950"/>
                <a:gd name="T6" fmla="*/ 1 w 1114"/>
                <a:gd name="T7" fmla="*/ 1 h 950"/>
                <a:gd name="T8" fmla="*/ 1 w 1114"/>
                <a:gd name="T9" fmla="*/ 1 h 950"/>
                <a:gd name="T10" fmla="*/ 1 w 1114"/>
                <a:gd name="T11" fmla="*/ 1 h 950"/>
                <a:gd name="T12" fmla="*/ 1 w 1114"/>
                <a:gd name="T13" fmla="*/ 1 h 950"/>
                <a:gd name="T14" fmla="*/ 1 w 1114"/>
                <a:gd name="T15" fmla="*/ 1 h 950"/>
                <a:gd name="T16" fmla="*/ 1 w 1114"/>
                <a:gd name="T17" fmla="*/ 1 h 950"/>
                <a:gd name="T18" fmla="*/ 1 w 1114"/>
                <a:gd name="T19" fmla="*/ 1 h 950"/>
                <a:gd name="T20" fmla="*/ 1 w 1114"/>
                <a:gd name="T21" fmla="*/ 1 h 950"/>
                <a:gd name="T22" fmla="*/ 1 w 1114"/>
                <a:gd name="T23" fmla="*/ 1 h 950"/>
                <a:gd name="T24" fmla="*/ 1 w 1114"/>
                <a:gd name="T25" fmla="*/ 1 h 950"/>
                <a:gd name="T26" fmla="*/ 1 w 1114"/>
                <a:gd name="T27" fmla="*/ 1 h 950"/>
                <a:gd name="T28" fmla="*/ 1 w 1114"/>
                <a:gd name="T29" fmla="*/ 1 h 950"/>
                <a:gd name="T30" fmla="*/ 1 w 1114"/>
                <a:gd name="T31" fmla="*/ 1 h 950"/>
                <a:gd name="T32" fmla="*/ 1 w 1114"/>
                <a:gd name="T33" fmla="*/ 1 h 950"/>
                <a:gd name="T34" fmla="*/ 1 w 1114"/>
                <a:gd name="T35" fmla="*/ 1 h 950"/>
                <a:gd name="T36" fmla="*/ 1 w 1114"/>
                <a:gd name="T37" fmla="*/ 1 h 950"/>
                <a:gd name="T38" fmla="*/ 1 w 1114"/>
                <a:gd name="T39" fmla="*/ 1 h 950"/>
                <a:gd name="T40" fmla="*/ 1 w 1114"/>
                <a:gd name="T41" fmla="*/ 1 h 950"/>
                <a:gd name="T42" fmla="*/ 1 w 1114"/>
                <a:gd name="T43" fmla="*/ 1 h 950"/>
                <a:gd name="T44" fmla="*/ 1 w 1114"/>
                <a:gd name="T45" fmla="*/ 1 h 950"/>
                <a:gd name="T46" fmla="*/ 1 w 1114"/>
                <a:gd name="T47" fmla="*/ 1 h 950"/>
                <a:gd name="T48" fmla="*/ 1 w 1114"/>
                <a:gd name="T49" fmla="*/ 1 h 950"/>
                <a:gd name="T50" fmla="*/ 1 w 1114"/>
                <a:gd name="T51" fmla="*/ 1 h 950"/>
                <a:gd name="T52" fmla="*/ 1 w 1114"/>
                <a:gd name="T53" fmla="*/ 1 h 950"/>
                <a:gd name="T54" fmla="*/ 1 w 1114"/>
                <a:gd name="T55" fmla="*/ 1 h 950"/>
                <a:gd name="T56" fmla="*/ 1 w 1114"/>
                <a:gd name="T57" fmla="*/ 1 h 950"/>
                <a:gd name="T58" fmla="*/ 1 w 1114"/>
                <a:gd name="T59" fmla="*/ 1 h 950"/>
                <a:gd name="T60" fmla="*/ 1 w 1114"/>
                <a:gd name="T61" fmla="*/ 1 h 950"/>
                <a:gd name="T62" fmla="*/ 1 w 1114"/>
                <a:gd name="T63" fmla="*/ 1 h 950"/>
                <a:gd name="T64" fmla="*/ 1 w 1114"/>
                <a:gd name="T65" fmla="*/ 1 h 950"/>
                <a:gd name="T66" fmla="*/ 1 w 1114"/>
                <a:gd name="T67" fmla="*/ 1 h 950"/>
                <a:gd name="T68" fmla="*/ 1 w 1114"/>
                <a:gd name="T69" fmla="*/ 1 h 950"/>
                <a:gd name="T70" fmla="*/ 1 w 1114"/>
                <a:gd name="T71" fmla="*/ 1 h 950"/>
                <a:gd name="T72" fmla="*/ 1 w 1114"/>
                <a:gd name="T73" fmla="*/ 1 h 950"/>
                <a:gd name="T74" fmla="*/ 1 w 1114"/>
                <a:gd name="T75" fmla="*/ 1 h 950"/>
                <a:gd name="T76" fmla="*/ 1 w 1114"/>
                <a:gd name="T77" fmla="*/ 1 h 950"/>
                <a:gd name="T78" fmla="*/ 1 w 1114"/>
                <a:gd name="T79" fmla="*/ 1 h 950"/>
                <a:gd name="T80" fmla="*/ 1 w 1114"/>
                <a:gd name="T81" fmla="*/ 1 h 950"/>
                <a:gd name="T82" fmla="*/ 1 w 1114"/>
                <a:gd name="T83" fmla="*/ 1 h 950"/>
                <a:gd name="T84" fmla="*/ 1 w 1114"/>
                <a:gd name="T85" fmla="*/ 1 h 950"/>
                <a:gd name="T86" fmla="*/ 1 w 1114"/>
                <a:gd name="T87" fmla="*/ 1 h 950"/>
                <a:gd name="T88" fmla="*/ 1 w 1114"/>
                <a:gd name="T89" fmla="*/ 1 h 950"/>
                <a:gd name="T90" fmla="*/ 1 w 1114"/>
                <a:gd name="T91" fmla="*/ 1 h 950"/>
                <a:gd name="T92" fmla="*/ 1 w 1114"/>
                <a:gd name="T93" fmla="*/ 1 h 950"/>
                <a:gd name="T94" fmla="*/ 1 w 1114"/>
                <a:gd name="T95" fmla="*/ 1 h 950"/>
                <a:gd name="T96" fmla="*/ 1 w 1114"/>
                <a:gd name="T97" fmla="*/ 1 h 950"/>
                <a:gd name="T98" fmla="*/ 1 w 1114"/>
                <a:gd name="T99" fmla="*/ 1 h 9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4"/>
                <a:gd name="T151" fmla="*/ 0 h 950"/>
                <a:gd name="T152" fmla="*/ 1114 w 1114"/>
                <a:gd name="T153" fmla="*/ 950 h 9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4" h="950">
                  <a:moveTo>
                    <a:pt x="737" y="314"/>
                  </a:moveTo>
                  <a:lnTo>
                    <a:pt x="740" y="289"/>
                  </a:lnTo>
                  <a:lnTo>
                    <a:pt x="748" y="265"/>
                  </a:lnTo>
                  <a:lnTo>
                    <a:pt x="762" y="242"/>
                  </a:lnTo>
                  <a:lnTo>
                    <a:pt x="779" y="221"/>
                  </a:lnTo>
                  <a:lnTo>
                    <a:pt x="800" y="204"/>
                  </a:lnTo>
                  <a:lnTo>
                    <a:pt x="821" y="191"/>
                  </a:lnTo>
                  <a:lnTo>
                    <a:pt x="845" y="183"/>
                  </a:lnTo>
                  <a:lnTo>
                    <a:pt x="868" y="181"/>
                  </a:lnTo>
                  <a:lnTo>
                    <a:pt x="869" y="181"/>
                  </a:lnTo>
                  <a:lnTo>
                    <a:pt x="870" y="181"/>
                  </a:lnTo>
                  <a:lnTo>
                    <a:pt x="871" y="181"/>
                  </a:lnTo>
                  <a:lnTo>
                    <a:pt x="872" y="181"/>
                  </a:lnTo>
                  <a:lnTo>
                    <a:pt x="887" y="183"/>
                  </a:lnTo>
                  <a:lnTo>
                    <a:pt x="903" y="187"/>
                  </a:lnTo>
                  <a:lnTo>
                    <a:pt x="921" y="191"/>
                  </a:lnTo>
                  <a:lnTo>
                    <a:pt x="938" y="197"/>
                  </a:lnTo>
                  <a:lnTo>
                    <a:pt x="955" y="204"/>
                  </a:lnTo>
                  <a:lnTo>
                    <a:pt x="973" y="210"/>
                  </a:lnTo>
                  <a:lnTo>
                    <a:pt x="992" y="218"/>
                  </a:lnTo>
                  <a:lnTo>
                    <a:pt x="1009" y="225"/>
                  </a:lnTo>
                  <a:lnTo>
                    <a:pt x="1025" y="231"/>
                  </a:lnTo>
                  <a:lnTo>
                    <a:pt x="1041" y="237"/>
                  </a:lnTo>
                  <a:lnTo>
                    <a:pt x="1056" y="243"/>
                  </a:lnTo>
                  <a:lnTo>
                    <a:pt x="1070" y="249"/>
                  </a:lnTo>
                  <a:lnTo>
                    <a:pt x="1082" y="252"/>
                  </a:lnTo>
                  <a:lnTo>
                    <a:pt x="1092" y="256"/>
                  </a:lnTo>
                  <a:lnTo>
                    <a:pt x="1100" y="257"/>
                  </a:lnTo>
                  <a:lnTo>
                    <a:pt x="1106" y="256"/>
                  </a:lnTo>
                  <a:lnTo>
                    <a:pt x="1107" y="255"/>
                  </a:lnTo>
                  <a:lnTo>
                    <a:pt x="1112" y="248"/>
                  </a:lnTo>
                  <a:lnTo>
                    <a:pt x="1114" y="238"/>
                  </a:lnTo>
                  <a:lnTo>
                    <a:pt x="1113" y="227"/>
                  </a:lnTo>
                  <a:lnTo>
                    <a:pt x="1109" y="214"/>
                  </a:lnTo>
                  <a:lnTo>
                    <a:pt x="1101" y="198"/>
                  </a:lnTo>
                  <a:lnTo>
                    <a:pt x="1090" y="182"/>
                  </a:lnTo>
                  <a:lnTo>
                    <a:pt x="1073" y="162"/>
                  </a:lnTo>
                  <a:lnTo>
                    <a:pt x="1052" y="143"/>
                  </a:lnTo>
                  <a:lnTo>
                    <a:pt x="1039" y="132"/>
                  </a:lnTo>
                  <a:lnTo>
                    <a:pt x="1023" y="122"/>
                  </a:lnTo>
                  <a:lnTo>
                    <a:pt x="1006" y="112"/>
                  </a:lnTo>
                  <a:lnTo>
                    <a:pt x="985" y="101"/>
                  </a:lnTo>
                  <a:lnTo>
                    <a:pt x="963" y="92"/>
                  </a:lnTo>
                  <a:lnTo>
                    <a:pt x="939" y="83"/>
                  </a:lnTo>
                  <a:lnTo>
                    <a:pt x="914" y="74"/>
                  </a:lnTo>
                  <a:lnTo>
                    <a:pt x="887" y="67"/>
                  </a:lnTo>
                  <a:lnTo>
                    <a:pt x="858" y="61"/>
                  </a:lnTo>
                  <a:lnTo>
                    <a:pt x="830" y="55"/>
                  </a:lnTo>
                  <a:lnTo>
                    <a:pt x="800" y="53"/>
                  </a:lnTo>
                  <a:lnTo>
                    <a:pt x="770" y="51"/>
                  </a:lnTo>
                  <a:lnTo>
                    <a:pt x="740" y="52"/>
                  </a:lnTo>
                  <a:lnTo>
                    <a:pt x="709" y="54"/>
                  </a:lnTo>
                  <a:lnTo>
                    <a:pt x="679" y="59"/>
                  </a:lnTo>
                  <a:lnTo>
                    <a:pt x="649" y="67"/>
                  </a:lnTo>
                  <a:lnTo>
                    <a:pt x="642" y="69"/>
                  </a:lnTo>
                  <a:lnTo>
                    <a:pt x="635" y="73"/>
                  </a:lnTo>
                  <a:lnTo>
                    <a:pt x="627" y="75"/>
                  </a:lnTo>
                  <a:lnTo>
                    <a:pt x="619" y="77"/>
                  </a:lnTo>
                  <a:lnTo>
                    <a:pt x="618" y="78"/>
                  </a:lnTo>
                  <a:lnTo>
                    <a:pt x="614" y="78"/>
                  </a:lnTo>
                  <a:lnTo>
                    <a:pt x="608" y="78"/>
                  </a:lnTo>
                  <a:lnTo>
                    <a:pt x="602" y="76"/>
                  </a:lnTo>
                  <a:lnTo>
                    <a:pt x="592" y="73"/>
                  </a:lnTo>
                  <a:lnTo>
                    <a:pt x="581" y="67"/>
                  </a:lnTo>
                  <a:lnTo>
                    <a:pt x="568" y="58"/>
                  </a:lnTo>
                  <a:lnTo>
                    <a:pt x="552" y="44"/>
                  </a:lnTo>
                  <a:lnTo>
                    <a:pt x="535" y="30"/>
                  </a:lnTo>
                  <a:lnTo>
                    <a:pt x="515" y="18"/>
                  </a:lnTo>
                  <a:lnTo>
                    <a:pt x="494" y="10"/>
                  </a:lnTo>
                  <a:lnTo>
                    <a:pt x="473" y="3"/>
                  </a:lnTo>
                  <a:lnTo>
                    <a:pt x="451" y="0"/>
                  </a:lnTo>
                  <a:lnTo>
                    <a:pt x="429" y="0"/>
                  </a:lnTo>
                  <a:lnTo>
                    <a:pt x="408" y="3"/>
                  </a:lnTo>
                  <a:lnTo>
                    <a:pt x="388" y="10"/>
                  </a:lnTo>
                  <a:lnTo>
                    <a:pt x="383" y="14"/>
                  </a:lnTo>
                  <a:lnTo>
                    <a:pt x="377" y="18"/>
                  </a:lnTo>
                  <a:lnTo>
                    <a:pt x="371" y="22"/>
                  </a:lnTo>
                  <a:lnTo>
                    <a:pt x="367" y="26"/>
                  </a:lnTo>
                  <a:lnTo>
                    <a:pt x="355" y="38"/>
                  </a:lnTo>
                  <a:lnTo>
                    <a:pt x="346" y="47"/>
                  </a:lnTo>
                  <a:lnTo>
                    <a:pt x="337" y="54"/>
                  </a:lnTo>
                  <a:lnTo>
                    <a:pt x="329" y="59"/>
                  </a:lnTo>
                  <a:lnTo>
                    <a:pt x="319" y="62"/>
                  </a:lnTo>
                  <a:lnTo>
                    <a:pt x="311" y="63"/>
                  </a:lnTo>
                  <a:lnTo>
                    <a:pt x="301" y="62"/>
                  </a:lnTo>
                  <a:lnTo>
                    <a:pt x="288" y="60"/>
                  </a:lnTo>
                  <a:lnTo>
                    <a:pt x="283" y="59"/>
                  </a:lnTo>
                  <a:lnTo>
                    <a:pt x="276" y="58"/>
                  </a:lnTo>
                  <a:lnTo>
                    <a:pt x="269" y="55"/>
                  </a:lnTo>
                  <a:lnTo>
                    <a:pt x="261" y="54"/>
                  </a:lnTo>
                  <a:lnTo>
                    <a:pt x="241" y="52"/>
                  </a:lnTo>
                  <a:lnTo>
                    <a:pt x="224" y="53"/>
                  </a:lnTo>
                  <a:lnTo>
                    <a:pt x="209" y="60"/>
                  </a:lnTo>
                  <a:lnTo>
                    <a:pt x="197" y="71"/>
                  </a:lnTo>
                  <a:lnTo>
                    <a:pt x="187" y="88"/>
                  </a:lnTo>
                  <a:lnTo>
                    <a:pt x="180" y="107"/>
                  </a:lnTo>
                  <a:lnTo>
                    <a:pt x="174" y="132"/>
                  </a:lnTo>
                  <a:lnTo>
                    <a:pt x="172" y="162"/>
                  </a:lnTo>
                  <a:lnTo>
                    <a:pt x="167" y="191"/>
                  </a:lnTo>
                  <a:lnTo>
                    <a:pt x="157" y="213"/>
                  </a:lnTo>
                  <a:lnTo>
                    <a:pt x="143" y="229"/>
                  </a:lnTo>
                  <a:lnTo>
                    <a:pt x="129" y="243"/>
                  </a:lnTo>
                  <a:lnTo>
                    <a:pt x="117" y="256"/>
                  </a:lnTo>
                  <a:lnTo>
                    <a:pt x="107" y="270"/>
                  </a:lnTo>
                  <a:lnTo>
                    <a:pt x="104" y="287"/>
                  </a:lnTo>
                  <a:lnTo>
                    <a:pt x="109" y="309"/>
                  </a:lnTo>
                  <a:lnTo>
                    <a:pt x="114" y="332"/>
                  </a:lnTo>
                  <a:lnTo>
                    <a:pt x="114" y="350"/>
                  </a:lnTo>
                  <a:lnTo>
                    <a:pt x="110" y="364"/>
                  </a:lnTo>
                  <a:lnTo>
                    <a:pt x="102" y="377"/>
                  </a:lnTo>
                  <a:lnTo>
                    <a:pt x="89" y="386"/>
                  </a:lnTo>
                  <a:lnTo>
                    <a:pt x="74" y="395"/>
                  </a:lnTo>
                  <a:lnTo>
                    <a:pt x="57" y="404"/>
                  </a:lnTo>
                  <a:lnTo>
                    <a:pt x="38" y="415"/>
                  </a:lnTo>
                  <a:lnTo>
                    <a:pt x="23" y="426"/>
                  </a:lnTo>
                  <a:lnTo>
                    <a:pt x="12" y="440"/>
                  </a:lnTo>
                  <a:lnTo>
                    <a:pt x="4" y="456"/>
                  </a:lnTo>
                  <a:lnTo>
                    <a:pt x="0" y="475"/>
                  </a:lnTo>
                  <a:lnTo>
                    <a:pt x="0" y="494"/>
                  </a:lnTo>
                  <a:lnTo>
                    <a:pt x="4" y="514"/>
                  </a:lnTo>
                  <a:lnTo>
                    <a:pt x="12" y="534"/>
                  </a:lnTo>
                  <a:lnTo>
                    <a:pt x="23" y="555"/>
                  </a:lnTo>
                  <a:lnTo>
                    <a:pt x="26" y="559"/>
                  </a:lnTo>
                  <a:lnTo>
                    <a:pt x="28" y="562"/>
                  </a:lnTo>
                  <a:lnTo>
                    <a:pt x="30" y="565"/>
                  </a:lnTo>
                  <a:lnTo>
                    <a:pt x="33" y="569"/>
                  </a:lnTo>
                  <a:lnTo>
                    <a:pt x="49" y="587"/>
                  </a:lnTo>
                  <a:lnTo>
                    <a:pt x="63" y="603"/>
                  </a:lnTo>
                  <a:lnTo>
                    <a:pt x="74" y="616"/>
                  </a:lnTo>
                  <a:lnTo>
                    <a:pt x="82" y="628"/>
                  </a:lnTo>
                  <a:lnTo>
                    <a:pt x="87" y="639"/>
                  </a:lnTo>
                  <a:lnTo>
                    <a:pt x="88" y="653"/>
                  </a:lnTo>
                  <a:lnTo>
                    <a:pt x="83" y="668"/>
                  </a:lnTo>
                  <a:lnTo>
                    <a:pt x="74" y="688"/>
                  </a:lnTo>
                  <a:lnTo>
                    <a:pt x="73" y="689"/>
                  </a:lnTo>
                  <a:lnTo>
                    <a:pt x="73" y="690"/>
                  </a:lnTo>
                  <a:lnTo>
                    <a:pt x="72" y="692"/>
                  </a:lnTo>
                  <a:lnTo>
                    <a:pt x="71" y="693"/>
                  </a:lnTo>
                  <a:lnTo>
                    <a:pt x="61" y="714"/>
                  </a:lnTo>
                  <a:lnTo>
                    <a:pt x="57" y="732"/>
                  </a:lnTo>
                  <a:lnTo>
                    <a:pt x="56" y="751"/>
                  </a:lnTo>
                  <a:lnTo>
                    <a:pt x="59" y="767"/>
                  </a:lnTo>
                  <a:lnTo>
                    <a:pt x="66" y="783"/>
                  </a:lnTo>
                  <a:lnTo>
                    <a:pt x="76" y="798"/>
                  </a:lnTo>
                  <a:lnTo>
                    <a:pt x="91" y="812"/>
                  </a:lnTo>
                  <a:lnTo>
                    <a:pt x="109" y="825"/>
                  </a:lnTo>
                  <a:lnTo>
                    <a:pt x="124" y="842"/>
                  </a:lnTo>
                  <a:lnTo>
                    <a:pt x="131" y="865"/>
                  </a:lnTo>
                  <a:lnTo>
                    <a:pt x="134" y="891"/>
                  </a:lnTo>
                  <a:lnTo>
                    <a:pt x="137" y="917"/>
                  </a:lnTo>
                  <a:lnTo>
                    <a:pt x="144" y="937"/>
                  </a:lnTo>
                  <a:lnTo>
                    <a:pt x="159" y="950"/>
                  </a:lnTo>
                  <a:lnTo>
                    <a:pt x="187" y="950"/>
                  </a:lnTo>
                  <a:lnTo>
                    <a:pt x="230" y="934"/>
                  </a:lnTo>
                  <a:lnTo>
                    <a:pt x="233" y="932"/>
                  </a:lnTo>
                  <a:lnTo>
                    <a:pt x="236" y="931"/>
                  </a:lnTo>
                  <a:lnTo>
                    <a:pt x="239" y="928"/>
                  </a:lnTo>
                  <a:lnTo>
                    <a:pt x="242" y="927"/>
                  </a:lnTo>
                  <a:lnTo>
                    <a:pt x="256" y="920"/>
                  </a:lnTo>
                  <a:lnTo>
                    <a:pt x="271" y="913"/>
                  </a:lnTo>
                  <a:lnTo>
                    <a:pt x="288" y="906"/>
                  </a:lnTo>
                  <a:lnTo>
                    <a:pt x="304" y="899"/>
                  </a:lnTo>
                  <a:lnTo>
                    <a:pt x="323" y="891"/>
                  </a:lnTo>
                  <a:lnTo>
                    <a:pt x="340" y="883"/>
                  </a:lnTo>
                  <a:lnTo>
                    <a:pt x="357" y="874"/>
                  </a:lnTo>
                  <a:lnTo>
                    <a:pt x="375" y="865"/>
                  </a:lnTo>
                  <a:lnTo>
                    <a:pt x="391" y="855"/>
                  </a:lnTo>
                  <a:lnTo>
                    <a:pt x="406" y="843"/>
                  </a:lnTo>
                  <a:lnTo>
                    <a:pt x="420" y="830"/>
                  </a:lnTo>
                  <a:lnTo>
                    <a:pt x="432" y="817"/>
                  </a:lnTo>
                  <a:lnTo>
                    <a:pt x="441" y="802"/>
                  </a:lnTo>
                  <a:lnTo>
                    <a:pt x="450" y="785"/>
                  </a:lnTo>
                  <a:lnTo>
                    <a:pt x="455" y="768"/>
                  </a:lnTo>
                  <a:lnTo>
                    <a:pt x="458" y="749"/>
                  </a:lnTo>
                  <a:lnTo>
                    <a:pt x="459" y="696"/>
                  </a:lnTo>
                  <a:lnTo>
                    <a:pt x="458" y="646"/>
                  </a:lnTo>
                  <a:lnTo>
                    <a:pt x="456" y="597"/>
                  </a:lnTo>
                  <a:lnTo>
                    <a:pt x="455" y="540"/>
                  </a:lnTo>
                  <a:lnTo>
                    <a:pt x="459" y="521"/>
                  </a:lnTo>
                  <a:lnTo>
                    <a:pt x="467" y="499"/>
                  </a:lnTo>
                  <a:lnTo>
                    <a:pt x="481" y="477"/>
                  </a:lnTo>
                  <a:lnTo>
                    <a:pt x="497" y="455"/>
                  </a:lnTo>
                  <a:lnTo>
                    <a:pt x="516" y="434"/>
                  </a:lnTo>
                  <a:lnTo>
                    <a:pt x="537" y="416"/>
                  </a:lnTo>
                  <a:lnTo>
                    <a:pt x="558" y="402"/>
                  </a:lnTo>
                  <a:lnTo>
                    <a:pt x="578" y="393"/>
                  </a:lnTo>
                  <a:lnTo>
                    <a:pt x="581" y="392"/>
                  </a:lnTo>
                  <a:lnTo>
                    <a:pt x="584" y="392"/>
                  </a:lnTo>
                  <a:lnTo>
                    <a:pt x="588" y="390"/>
                  </a:lnTo>
                  <a:lnTo>
                    <a:pt x="590" y="390"/>
                  </a:lnTo>
                  <a:lnTo>
                    <a:pt x="612" y="386"/>
                  </a:lnTo>
                  <a:lnTo>
                    <a:pt x="637" y="382"/>
                  </a:lnTo>
                  <a:lnTo>
                    <a:pt x="663" y="378"/>
                  </a:lnTo>
                  <a:lnTo>
                    <a:pt x="687" y="372"/>
                  </a:lnTo>
                  <a:lnTo>
                    <a:pt x="707" y="364"/>
                  </a:lnTo>
                  <a:lnTo>
                    <a:pt x="724" y="351"/>
                  </a:lnTo>
                  <a:lnTo>
                    <a:pt x="735" y="335"/>
                  </a:lnTo>
                  <a:lnTo>
                    <a:pt x="737" y="314"/>
                  </a:lnTo>
                  <a:close/>
                </a:path>
              </a:pathLst>
            </a:custGeom>
            <a:solidFill>
              <a:srgbClr val="D8B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03" name="Freeform 45"/>
            <p:cNvSpPr>
              <a:spLocks/>
            </p:cNvSpPr>
            <p:nvPr/>
          </p:nvSpPr>
          <p:spPr bwMode="auto">
            <a:xfrm>
              <a:off x="4598" y="2909"/>
              <a:ext cx="551" cy="466"/>
            </a:xfrm>
            <a:custGeom>
              <a:avLst/>
              <a:gdLst>
                <a:gd name="T0" fmla="*/ 0 w 1104"/>
                <a:gd name="T1" fmla="*/ 0 h 933"/>
                <a:gd name="T2" fmla="*/ 0 w 1104"/>
                <a:gd name="T3" fmla="*/ 0 h 933"/>
                <a:gd name="T4" fmla="*/ 0 w 1104"/>
                <a:gd name="T5" fmla="*/ 0 h 933"/>
                <a:gd name="T6" fmla="*/ 0 w 1104"/>
                <a:gd name="T7" fmla="*/ 0 h 933"/>
                <a:gd name="T8" fmla="*/ 0 w 1104"/>
                <a:gd name="T9" fmla="*/ 0 h 933"/>
                <a:gd name="T10" fmla="*/ 0 w 1104"/>
                <a:gd name="T11" fmla="*/ 0 h 933"/>
                <a:gd name="T12" fmla="*/ 0 w 1104"/>
                <a:gd name="T13" fmla="*/ 0 h 933"/>
                <a:gd name="T14" fmla="*/ 0 w 1104"/>
                <a:gd name="T15" fmla="*/ 0 h 933"/>
                <a:gd name="T16" fmla="*/ 0 w 1104"/>
                <a:gd name="T17" fmla="*/ 0 h 933"/>
                <a:gd name="T18" fmla="*/ 0 w 1104"/>
                <a:gd name="T19" fmla="*/ 0 h 933"/>
                <a:gd name="T20" fmla="*/ 0 w 1104"/>
                <a:gd name="T21" fmla="*/ 0 h 933"/>
                <a:gd name="T22" fmla="*/ 0 w 1104"/>
                <a:gd name="T23" fmla="*/ 0 h 933"/>
                <a:gd name="T24" fmla="*/ 0 w 1104"/>
                <a:gd name="T25" fmla="*/ 0 h 933"/>
                <a:gd name="T26" fmla="*/ 0 w 1104"/>
                <a:gd name="T27" fmla="*/ 0 h 933"/>
                <a:gd name="T28" fmla="*/ 0 w 1104"/>
                <a:gd name="T29" fmla="*/ 0 h 933"/>
                <a:gd name="T30" fmla="*/ 0 w 1104"/>
                <a:gd name="T31" fmla="*/ 0 h 933"/>
                <a:gd name="T32" fmla="*/ 0 w 1104"/>
                <a:gd name="T33" fmla="*/ 0 h 933"/>
                <a:gd name="T34" fmla="*/ 0 w 1104"/>
                <a:gd name="T35" fmla="*/ 0 h 933"/>
                <a:gd name="T36" fmla="*/ 0 w 1104"/>
                <a:gd name="T37" fmla="*/ 0 h 933"/>
                <a:gd name="T38" fmla="*/ 0 w 1104"/>
                <a:gd name="T39" fmla="*/ 0 h 933"/>
                <a:gd name="T40" fmla="*/ 0 w 1104"/>
                <a:gd name="T41" fmla="*/ 0 h 933"/>
                <a:gd name="T42" fmla="*/ 0 w 1104"/>
                <a:gd name="T43" fmla="*/ 0 h 933"/>
                <a:gd name="T44" fmla="*/ 0 w 1104"/>
                <a:gd name="T45" fmla="*/ 0 h 933"/>
                <a:gd name="T46" fmla="*/ 0 w 1104"/>
                <a:gd name="T47" fmla="*/ 0 h 933"/>
                <a:gd name="T48" fmla="*/ 0 w 1104"/>
                <a:gd name="T49" fmla="*/ 0 h 933"/>
                <a:gd name="T50" fmla="*/ 0 w 1104"/>
                <a:gd name="T51" fmla="*/ 0 h 933"/>
                <a:gd name="T52" fmla="*/ 0 w 1104"/>
                <a:gd name="T53" fmla="*/ 0 h 933"/>
                <a:gd name="T54" fmla="*/ 0 w 1104"/>
                <a:gd name="T55" fmla="*/ 0 h 933"/>
                <a:gd name="T56" fmla="*/ 0 w 1104"/>
                <a:gd name="T57" fmla="*/ 0 h 933"/>
                <a:gd name="T58" fmla="*/ 0 w 1104"/>
                <a:gd name="T59" fmla="*/ 0 h 933"/>
                <a:gd name="T60" fmla="*/ 0 w 1104"/>
                <a:gd name="T61" fmla="*/ 0 h 933"/>
                <a:gd name="T62" fmla="*/ 0 w 1104"/>
                <a:gd name="T63" fmla="*/ 0 h 933"/>
                <a:gd name="T64" fmla="*/ 0 w 1104"/>
                <a:gd name="T65" fmla="*/ 0 h 933"/>
                <a:gd name="T66" fmla="*/ 0 w 1104"/>
                <a:gd name="T67" fmla="*/ 0 h 933"/>
                <a:gd name="T68" fmla="*/ 0 w 1104"/>
                <a:gd name="T69" fmla="*/ 0 h 933"/>
                <a:gd name="T70" fmla="*/ 0 w 1104"/>
                <a:gd name="T71" fmla="*/ 0 h 933"/>
                <a:gd name="T72" fmla="*/ 0 w 1104"/>
                <a:gd name="T73" fmla="*/ 0 h 933"/>
                <a:gd name="T74" fmla="*/ 0 w 1104"/>
                <a:gd name="T75" fmla="*/ 0 h 933"/>
                <a:gd name="T76" fmla="*/ 0 w 1104"/>
                <a:gd name="T77" fmla="*/ 0 h 933"/>
                <a:gd name="T78" fmla="*/ 0 w 1104"/>
                <a:gd name="T79" fmla="*/ 0 h 933"/>
                <a:gd name="T80" fmla="*/ 0 w 1104"/>
                <a:gd name="T81" fmla="*/ 0 h 933"/>
                <a:gd name="T82" fmla="*/ 0 w 1104"/>
                <a:gd name="T83" fmla="*/ 0 h 933"/>
                <a:gd name="T84" fmla="*/ 0 w 1104"/>
                <a:gd name="T85" fmla="*/ 0 h 933"/>
                <a:gd name="T86" fmla="*/ 0 w 1104"/>
                <a:gd name="T87" fmla="*/ 0 h 933"/>
                <a:gd name="T88" fmla="*/ 0 w 1104"/>
                <a:gd name="T89" fmla="*/ 0 h 933"/>
                <a:gd name="T90" fmla="*/ 0 w 1104"/>
                <a:gd name="T91" fmla="*/ 0 h 933"/>
                <a:gd name="T92" fmla="*/ 0 w 1104"/>
                <a:gd name="T93" fmla="*/ 0 h 933"/>
                <a:gd name="T94" fmla="*/ 0 w 1104"/>
                <a:gd name="T95" fmla="*/ 0 h 933"/>
                <a:gd name="T96" fmla="*/ 0 w 1104"/>
                <a:gd name="T97" fmla="*/ 0 h 933"/>
                <a:gd name="T98" fmla="*/ 0 w 1104"/>
                <a:gd name="T99" fmla="*/ 0 h 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04"/>
                <a:gd name="T151" fmla="*/ 0 h 933"/>
                <a:gd name="T152" fmla="*/ 1104 w 1104"/>
                <a:gd name="T153" fmla="*/ 933 h 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04" h="933">
                  <a:moveTo>
                    <a:pt x="727" y="303"/>
                  </a:moveTo>
                  <a:lnTo>
                    <a:pt x="728" y="278"/>
                  </a:lnTo>
                  <a:lnTo>
                    <a:pt x="737" y="253"/>
                  </a:lnTo>
                  <a:lnTo>
                    <a:pt x="750" y="230"/>
                  </a:lnTo>
                  <a:lnTo>
                    <a:pt x="768" y="209"/>
                  </a:lnTo>
                  <a:lnTo>
                    <a:pt x="789" y="191"/>
                  </a:lnTo>
                  <a:lnTo>
                    <a:pt x="812" y="177"/>
                  </a:lnTo>
                  <a:lnTo>
                    <a:pt x="835" y="168"/>
                  </a:lnTo>
                  <a:lnTo>
                    <a:pt x="857" y="166"/>
                  </a:lnTo>
                  <a:lnTo>
                    <a:pt x="858" y="166"/>
                  </a:lnTo>
                  <a:lnTo>
                    <a:pt x="859" y="166"/>
                  </a:lnTo>
                  <a:lnTo>
                    <a:pt x="861" y="166"/>
                  </a:lnTo>
                  <a:lnTo>
                    <a:pt x="862" y="166"/>
                  </a:lnTo>
                  <a:lnTo>
                    <a:pt x="878" y="168"/>
                  </a:lnTo>
                  <a:lnTo>
                    <a:pt x="895" y="173"/>
                  </a:lnTo>
                  <a:lnTo>
                    <a:pt x="912" y="177"/>
                  </a:lnTo>
                  <a:lnTo>
                    <a:pt x="930" y="184"/>
                  </a:lnTo>
                  <a:lnTo>
                    <a:pt x="948" y="191"/>
                  </a:lnTo>
                  <a:lnTo>
                    <a:pt x="966" y="198"/>
                  </a:lnTo>
                  <a:lnTo>
                    <a:pt x="984" y="205"/>
                  </a:lnTo>
                  <a:lnTo>
                    <a:pt x="1001" y="213"/>
                  </a:lnTo>
                  <a:lnTo>
                    <a:pt x="1018" y="220"/>
                  </a:lnTo>
                  <a:lnTo>
                    <a:pt x="1033" y="227"/>
                  </a:lnTo>
                  <a:lnTo>
                    <a:pt x="1048" y="233"/>
                  </a:lnTo>
                  <a:lnTo>
                    <a:pt x="1061" y="238"/>
                  </a:lnTo>
                  <a:lnTo>
                    <a:pt x="1072" y="242"/>
                  </a:lnTo>
                  <a:lnTo>
                    <a:pt x="1083" y="245"/>
                  </a:lnTo>
                  <a:lnTo>
                    <a:pt x="1090" y="247"/>
                  </a:lnTo>
                  <a:lnTo>
                    <a:pt x="1095" y="245"/>
                  </a:lnTo>
                  <a:lnTo>
                    <a:pt x="1097" y="245"/>
                  </a:lnTo>
                  <a:lnTo>
                    <a:pt x="1097" y="244"/>
                  </a:lnTo>
                  <a:lnTo>
                    <a:pt x="1098" y="244"/>
                  </a:lnTo>
                  <a:lnTo>
                    <a:pt x="1101" y="237"/>
                  </a:lnTo>
                  <a:lnTo>
                    <a:pt x="1104" y="228"/>
                  </a:lnTo>
                  <a:lnTo>
                    <a:pt x="1101" y="217"/>
                  </a:lnTo>
                  <a:lnTo>
                    <a:pt x="1097" y="203"/>
                  </a:lnTo>
                  <a:lnTo>
                    <a:pt x="1087" y="188"/>
                  </a:lnTo>
                  <a:lnTo>
                    <a:pt x="1075" y="171"/>
                  </a:lnTo>
                  <a:lnTo>
                    <a:pt x="1059" y="151"/>
                  </a:lnTo>
                  <a:lnTo>
                    <a:pt x="1037" y="131"/>
                  </a:lnTo>
                  <a:lnTo>
                    <a:pt x="1024" y="121"/>
                  </a:lnTo>
                  <a:lnTo>
                    <a:pt x="1009" y="112"/>
                  </a:lnTo>
                  <a:lnTo>
                    <a:pt x="991" y="101"/>
                  </a:lnTo>
                  <a:lnTo>
                    <a:pt x="971" y="92"/>
                  </a:lnTo>
                  <a:lnTo>
                    <a:pt x="949" y="83"/>
                  </a:lnTo>
                  <a:lnTo>
                    <a:pt x="925" y="75"/>
                  </a:lnTo>
                  <a:lnTo>
                    <a:pt x="901" y="67"/>
                  </a:lnTo>
                  <a:lnTo>
                    <a:pt x="873" y="60"/>
                  </a:lnTo>
                  <a:lnTo>
                    <a:pt x="846" y="55"/>
                  </a:lnTo>
                  <a:lnTo>
                    <a:pt x="817" y="51"/>
                  </a:lnTo>
                  <a:lnTo>
                    <a:pt x="788" y="48"/>
                  </a:lnTo>
                  <a:lnTo>
                    <a:pt x="758" y="47"/>
                  </a:lnTo>
                  <a:lnTo>
                    <a:pt x="727" y="48"/>
                  </a:lnTo>
                  <a:lnTo>
                    <a:pt x="697" y="52"/>
                  </a:lnTo>
                  <a:lnTo>
                    <a:pt x="667" y="57"/>
                  </a:lnTo>
                  <a:lnTo>
                    <a:pt x="637" y="65"/>
                  </a:lnTo>
                  <a:lnTo>
                    <a:pt x="631" y="67"/>
                  </a:lnTo>
                  <a:lnTo>
                    <a:pt x="626" y="69"/>
                  </a:lnTo>
                  <a:lnTo>
                    <a:pt x="618" y="73"/>
                  </a:lnTo>
                  <a:lnTo>
                    <a:pt x="609" y="75"/>
                  </a:lnTo>
                  <a:lnTo>
                    <a:pt x="607" y="75"/>
                  </a:lnTo>
                  <a:lnTo>
                    <a:pt x="603" y="76"/>
                  </a:lnTo>
                  <a:lnTo>
                    <a:pt x="598" y="76"/>
                  </a:lnTo>
                  <a:lnTo>
                    <a:pt x="590" y="74"/>
                  </a:lnTo>
                  <a:lnTo>
                    <a:pt x="582" y="70"/>
                  </a:lnTo>
                  <a:lnTo>
                    <a:pt x="570" y="65"/>
                  </a:lnTo>
                  <a:lnTo>
                    <a:pt x="558" y="55"/>
                  </a:lnTo>
                  <a:lnTo>
                    <a:pt x="543" y="43"/>
                  </a:lnTo>
                  <a:lnTo>
                    <a:pt x="525" y="29"/>
                  </a:lnTo>
                  <a:lnTo>
                    <a:pt x="506" y="18"/>
                  </a:lnTo>
                  <a:lnTo>
                    <a:pt x="486" y="9"/>
                  </a:lnTo>
                  <a:lnTo>
                    <a:pt x="464" y="2"/>
                  </a:lnTo>
                  <a:lnTo>
                    <a:pt x="443" y="0"/>
                  </a:lnTo>
                  <a:lnTo>
                    <a:pt x="422" y="0"/>
                  </a:lnTo>
                  <a:lnTo>
                    <a:pt x="401" y="4"/>
                  </a:lnTo>
                  <a:lnTo>
                    <a:pt x="383" y="12"/>
                  </a:lnTo>
                  <a:lnTo>
                    <a:pt x="377" y="15"/>
                  </a:lnTo>
                  <a:lnTo>
                    <a:pt x="371" y="20"/>
                  </a:lnTo>
                  <a:lnTo>
                    <a:pt x="367" y="24"/>
                  </a:lnTo>
                  <a:lnTo>
                    <a:pt x="361" y="29"/>
                  </a:lnTo>
                  <a:lnTo>
                    <a:pt x="349" y="39"/>
                  </a:lnTo>
                  <a:lnTo>
                    <a:pt x="340" y="48"/>
                  </a:lnTo>
                  <a:lnTo>
                    <a:pt x="332" y="54"/>
                  </a:lnTo>
                  <a:lnTo>
                    <a:pt x="324" y="59"/>
                  </a:lnTo>
                  <a:lnTo>
                    <a:pt x="316" y="61"/>
                  </a:lnTo>
                  <a:lnTo>
                    <a:pt x="307" y="62"/>
                  </a:lnTo>
                  <a:lnTo>
                    <a:pt x="297" y="62"/>
                  </a:lnTo>
                  <a:lnTo>
                    <a:pt x="285" y="60"/>
                  </a:lnTo>
                  <a:lnTo>
                    <a:pt x="279" y="59"/>
                  </a:lnTo>
                  <a:lnTo>
                    <a:pt x="272" y="57"/>
                  </a:lnTo>
                  <a:lnTo>
                    <a:pt x="265" y="55"/>
                  </a:lnTo>
                  <a:lnTo>
                    <a:pt x="257" y="54"/>
                  </a:lnTo>
                  <a:lnTo>
                    <a:pt x="238" y="52"/>
                  </a:lnTo>
                  <a:lnTo>
                    <a:pt x="221" y="53"/>
                  </a:lnTo>
                  <a:lnTo>
                    <a:pt x="206" y="60"/>
                  </a:lnTo>
                  <a:lnTo>
                    <a:pt x="195" y="70"/>
                  </a:lnTo>
                  <a:lnTo>
                    <a:pt x="185" y="85"/>
                  </a:lnTo>
                  <a:lnTo>
                    <a:pt x="178" y="105"/>
                  </a:lnTo>
                  <a:lnTo>
                    <a:pt x="172" y="129"/>
                  </a:lnTo>
                  <a:lnTo>
                    <a:pt x="170" y="158"/>
                  </a:lnTo>
                  <a:lnTo>
                    <a:pt x="165" y="187"/>
                  </a:lnTo>
                  <a:lnTo>
                    <a:pt x="155" y="207"/>
                  </a:lnTo>
                  <a:lnTo>
                    <a:pt x="142" y="225"/>
                  </a:lnTo>
                  <a:lnTo>
                    <a:pt x="128" y="237"/>
                  </a:lnTo>
                  <a:lnTo>
                    <a:pt x="115" y="250"/>
                  </a:lnTo>
                  <a:lnTo>
                    <a:pt x="106" y="264"/>
                  </a:lnTo>
                  <a:lnTo>
                    <a:pt x="103" y="281"/>
                  </a:lnTo>
                  <a:lnTo>
                    <a:pt x="107" y="303"/>
                  </a:lnTo>
                  <a:lnTo>
                    <a:pt x="113" y="326"/>
                  </a:lnTo>
                  <a:lnTo>
                    <a:pt x="114" y="343"/>
                  </a:lnTo>
                  <a:lnTo>
                    <a:pt x="110" y="358"/>
                  </a:lnTo>
                  <a:lnTo>
                    <a:pt x="102" y="371"/>
                  </a:lnTo>
                  <a:lnTo>
                    <a:pt x="89" y="381"/>
                  </a:lnTo>
                  <a:lnTo>
                    <a:pt x="75" y="390"/>
                  </a:lnTo>
                  <a:lnTo>
                    <a:pt x="58" y="400"/>
                  </a:lnTo>
                  <a:lnTo>
                    <a:pt x="41" y="410"/>
                  </a:lnTo>
                  <a:lnTo>
                    <a:pt x="26" y="422"/>
                  </a:lnTo>
                  <a:lnTo>
                    <a:pt x="14" y="435"/>
                  </a:lnTo>
                  <a:lnTo>
                    <a:pt x="6" y="452"/>
                  </a:lnTo>
                  <a:lnTo>
                    <a:pt x="1" y="468"/>
                  </a:lnTo>
                  <a:lnTo>
                    <a:pt x="0" y="487"/>
                  </a:lnTo>
                  <a:lnTo>
                    <a:pt x="4" y="507"/>
                  </a:lnTo>
                  <a:lnTo>
                    <a:pt x="12" y="526"/>
                  </a:lnTo>
                  <a:lnTo>
                    <a:pt x="23" y="547"/>
                  </a:lnTo>
                  <a:lnTo>
                    <a:pt x="26" y="551"/>
                  </a:lnTo>
                  <a:lnTo>
                    <a:pt x="29" y="554"/>
                  </a:lnTo>
                  <a:lnTo>
                    <a:pt x="31" y="557"/>
                  </a:lnTo>
                  <a:lnTo>
                    <a:pt x="34" y="561"/>
                  </a:lnTo>
                  <a:lnTo>
                    <a:pt x="49" y="579"/>
                  </a:lnTo>
                  <a:lnTo>
                    <a:pt x="62" y="594"/>
                  </a:lnTo>
                  <a:lnTo>
                    <a:pt x="74" y="607"/>
                  </a:lnTo>
                  <a:lnTo>
                    <a:pt x="83" y="619"/>
                  </a:lnTo>
                  <a:lnTo>
                    <a:pt x="88" y="630"/>
                  </a:lnTo>
                  <a:lnTo>
                    <a:pt x="89" y="643"/>
                  </a:lnTo>
                  <a:lnTo>
                    <a:pt x="86" y="658"/>
                  </a:lnTo>
                  <a:lnTo>
                    <a:pt x="76" y="676"/>
                  </a:lnTo>
                  <a:lnTo>
                    <a:pt x="75" y="677"/>
                  </a:lnTo>
                  <a:lnTo>
                    <a:pt x="75" y="680"/>
                  </a:lnTo>
                  <a:lnTo>
                    <a:pt x="74" y="681"/>
                  </a:lnTo>
                  <a:lnTo>
                    <a:pt x="73" y="683"/>
                  </a:lnTo>
                  <a:lnTo>
                    <a:pt x="64" y="703"/>
                  </a:lnTo>
                  <a:lnTo>
                    <a:pt x="58" y="722"/>
                  </a:lnTo>
                  <a:lnTo>
                    <a:pt x="57" y="739"/>
                  </a:lnTo>
                  <a:lnTo>
                    <a:pt x="59" y="757"/>
                  </a:lnTo>
                  <a:lnTo>
                    <a:pt x="66" y="772"/>
                  </a:lnTo>
                  <a:lnTo>
                    <a:pt x="76" y="787"/>
                  </a:lnTo>
                  <a:lnTo>
                    <a:pt x="90" y="800"/>
                  </a:lnTo>
                  <a:lnTo>
                    <a:pt x="107" y="813"/>
                  </a:lnTo>
                  <a:lnTo>
                    <a:pt x="122" y="829"/>
                  </a:lnTo>
                  <a:lnTo>
                    <a:pt x="129" y="852"/>
                  </a:lnTo>
                  <a:lnTo>
                    <a:pt x="134" y="878"/>
                  </a:lnTo>
                  <a:lnTo>
                    <a:pt x="137" y="902"/>
                  </a:lnTo>
                  <a:lnTo>
                    <a:pt x="145" y="921"/>
                  </a:lnTo>
                  <a:lnTo>
                    <a:pt x="160" y="933"/>
                  </a:lnTo>
                  <a:lnTo>
                    <a:pt x="187" y="933"/>
                  </a:lnTo>
                  <a:lnTo>
                    <a:pt x="227" y="919"/>
                  </a:lnTo>
                  <a:lnTo>
                    <a:pt x="231" y="918"/>
                  </a:lnTo>
                  <a:lnTo>
                    <a:pt x="234" y="917"/>
                  </a:lnTo>
                  <a:lnTo>
                    <a:pt x="238" y="915"/>
                  </a:lnTo>
                  <a:lnTo>
                    <a:pt x="240" y="913"/>
                  </a:lnTo>
                  <a:lnTo>
                    <a:pt x="254" y="908"/>
                  </a:lnTo>
                  <a:lnTo>
                    <a:pt x="269" y="901"/>
                  </a:lnTo>
                  <a:lnTo>
                    <a:pt x="285" y="894"/>
                  </a:lnTo>
                  <a:lnTo>
                    <a:pt x="301" y="887"/>
                  </a:lnTo>
                  <a:lnTo>
                    <a:pt x="318" y="879"/>
                  </a:lnTo>
                  <a:lnTo>
                    <a:pt x="334" y="871"/>
                  </a:lnTo>
                  <a:lnTo>
                    <a:pt x="352" y="863"/>
                  </a:lnTo>
                  <a:lnTo>
                    <a:pt x="368" y="853"/>
                  </a:lnTo>
                  <a:lnTo>
                    <a:pt x="384" y="843"/>
                  </a:lnTo>
                  <a:lnTo>
                    <a:pt x="398" y="832"/>
                  </a:lnTo>
                  <a:lnTo>
                    <a:pt x="411" y="820"/>
                  </a:lnTo>
                  <a:lnTo>
                    <a:pt x="423" y="806"/>
                  </a:lnTo>
                  <a:lnTo>
                    <a:pt x="432" y="791"/>
                  </a:lnTo>
                  <a:lnTo>
                    <a:pt x="440" y="775"/>
                  </a:lnTo>
                  <a:lnTo>
                    <a:pt x="445" y="758"/>
                  </a:lnTo>
                  <a:lnTo>
                    <a:pt x="447" y="739"/>
                  </a:lnTo>
                  <a:lnTo>
                    <a:pt x="448" y="684"/>
                  </a:lnTo>
                  <a:lnTo>
                    <a:pt x="447" y="635"/>
                  </a:lnTo>
                  <a:lnTo>
                    <a:pt x="446" y="585"/>
                  </a:lnTo>
                  <a:lnTo>
                    <a:pt x="445" y="531"/>
                  </a:lnTo>
                  <a:lnTo>
                    <a:pt x="448" y="511"/>
                  </a:lnTo>
                  <a:lnTo>
                    <a:pt x="456" y="491"/>
                  </a:lnTo>
                  <a:lnTo>
                    <a:pt x="469" y="468"/>
                  </a:lnTo>
                  <a:lnTo>
                    <a:pt x="486" y="446"/>
                  </a:lnTo>
                  <a:lnTo>
                    <a:pt x="505" y="425"/>
                  </a:lnTo>
                  <a:lnTo>
                    <a:pt x="525" y="407"/>
                  </a:lnTo>
                  <a:lnTo>
                    <a:pt x="546" y="392"/>
                  </a:lnTo>
                  <a:lnTo>
                    <a:pt x="567" y="382"/>
                  </a:lnTo>
                  <a:lnTo>
                    <a:pt x="570" y="381"/>
                  </a:lnTo>
                  <a:lnTo>
                    <a:pt x="573" y="380"/>
                  </a:lnTo>
                  <a:lnTo>
                    <a:pt x="576" y="379"/>
                  </a:lnTo>
                  <a:lnTo>
                    <a:pt x="578" y="379"/>
                  </a:lnTo>
                  <a:lnTo>
                    <a:pt x="600" y="374"/>
                  </a:lnTo>
                  <a:lnTo>
                    <a:pt x="626" y="371"/>
                  </a:lnTo>
                  <a:lnTo>
                    <a:pt x="651" y="366"/>
                  </a:lnTo>
                  <a:lnTo>
                    <a:pt x="675" y="361"/>
                  </a:lnTo>
                  <a:lnTo>
                    <a:pt x="697" y="352"/>
                  </a:lnTo>
                  <a:lnTo>
                    <a:pt x="713" y="340"/>
                  </a:lnTo>
                  <a:lnTo>
                    <a:pt x="725" y="324"/>
                  </a:lnTo>
                  <a:lnTo>
                    <a:pt x="727" y="303"/>
                  </a:lnTo>
                  <a:close/>
                </a:path>
              </a:pathLst>
            </a:custGeom>
            <a:solidFill>
              <a:srgbClr val="C4A0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04" name="Freeform 46"/>
            <p:cNvSpPr>
              <a:spLocks/>
            </p:cNvSpPr>
            <p:nvPr/>
          </p:nvSpPr>
          <p:spPr bwMode="auto">
            <a:xfrm>
              <a:off x="4602" y="2912"/>
              <a:ext cx="545" cy="460"/>
            </a:xfrm>
            <a:custGeom>
              <a:avLst/>
              <a:gdLst>
                <a:gd name="T0" fmla="*/ 0 w 1091"/>
                <a:gd name="T1" fmla="*/ 1 h 919"/>
                <a:gd name="T2" fmla="*/ 0 w 1091"/>
                <a:gd name="T3" fmla="*/ 1 h 919"/>
                <a:gd name="T4" fmla="*/ 0 w 1091"/>
                <a:gd name="T5" fmla="*/ 1 h 919"/>
                <a:gd name="T6" fmla="*/ 0 w 1091"/>
                <a:gd name="T7" fmla="*/ 1 h 919"/>
                <a:gd name="T8" fmla="*/ 0 w 1091"/>
                <a:gd name="T9" fmla="*/ 1 h 919"/>
                <a:gd name="T10" fmla="*/ 0 w 1091"/>
                <a:gd name="T11" fmla="*/ 1 h 919"/>
                <a:gd name="T12" fmla="*/ 0 w 1091"/>
                <a:gd name="T13" fmla="*/ 1 h 919"/>
                <a:gd name="T14" fmla="*/ 0 w 1091"/>
                <a:gd name="T15" fmla="*/ 1 h 919"/>
                <a:gd name="T16" fmla="*/ 0 w 1091"/>
                <a:gd name="T17" fmla="*/ 1 h 919"/>
                <a:gd name="T18" fmla="*/ 0 w 1091"/>
                <a:gd name="T19" fmla="*/ 1 h 919"/>
                <a:gd name="T20" fmla="*/ 0 w 1091"/>
                <a:gd name="T21" fmla="*/ 1 h 919"/>
                <a:gd name="T22" fmla="*/ 0 w 1091"/>
                <a:gd name="T23" fmla="*/ 1 h 919"/>
                <a:gd name="T24" fmla="*/ 0 w 1091"/>
                <a:gd name="T25" fmla="*/ 1 h 919"/>
                <a:gd name="T26" fmla="*/ 0 w 1091"/>
                <a:gd name="T27" fmla="*/ 1 h 919"/>
                <a:gd name="T28" fmla="*/ 0 w 1091"/>
                <a:gd name="T29" fmla="*/ 1 h 919"/>
                <a:gd name="T30" fmla="*/ 0 w 1091"/>
                <a:gd name="T31" fmla="*/ 1 h 919"/>
                <a:gd name="T32" fmla="*/ 0 w 1091"/>
                <a:gd name="T33" fmla="*/ 1 h 919"/>
                <a:gd name="T34" fmla="*/ 0 w 1091"/>
                <a:gd name="T35" fmla="*/ 1 h 919"/>
                <a:gd name="T36" fmla="*/ 0 w 1091"/>
                <a:gd name="T37" fmla="*/ 1 h 919"/>
                <a:gd name="T38" fmla="*/ 0 w 1091"/>
                <a:gd name="T39" fmla="*/ 1 h 919"/>
                <a:gd name="T40" fmla="*/ 0 w 1091"/>
                <a:gd name="T41" fmla="*/ 1 h 919"/>
                <a:gd name="T42" fmla="*/ 0 w 1091"/>
                <a:gd name="T43" fmla="*/ 1 h 919"/>
                <a:gd name="T44" fmla="*/ 0 w 1091"/>
                <a:gd name="T45" fmla="*/ 1 h 919"/>
                <a:gd name="T46" fmla="*/ 0 w 1091"/>
                <a:gd name="T47" fmla="*/ 1 h 919"/>
                <a:gd name="T48" fmla="*/ 0 w 1091"/>
                <a:gd name="T49" fmla="*/ 1 h 919"/>
                <a:gd name="T50" fmla="*/ 0 w 1091"/>
                <a:gd name="T51" fmla="*/ 1 h 919"/>
                <a:gd name="T52" fmla="*/ 0 w 1091"/>
                <a:gd name="T53" fmla="*/ 1 h 919"/>
                <a:gd name="T54" fmla="*/ 0 w 1091"/>
                <a:gd name="T55" fmla="*/ 1 h 919"/>
                <a:gd name="T56" fmla="*/ 0 w 1091"/>
                <a:gd name="T57" fmla="*/ 1 h 919"/>
                <a:gd name="T58" fmla="*/ 0 w 1091"/>
                <a:gd name="T59" fmla="*/ 1 h 919"/>
                <a:gd name="T60" fmla="*/ 0 w 1091"/>
                <a:gd name="T61" fmla="*/ 1 h 919"/>
                <a:gd name="T62" fmla="*/ 0 w 1091"/>
                <a:gd name="T63" fmla="*/ 1 h 919"/>
                <a:gd name="T64" fmla="*/ 0 w 1091"/>
                <a:gd name="T65" fmla="*/ 1 h 919"/>
                <a:gd name="T66" fmla="*/ 0 w 1091"/>
                <a:gd name="T67" fmla="*/ 1 h 919"/>
                <a:gd name="T68" fmla="*/ 0 w 1091"/>
                <a:gd name="T69" fmla="*/ 1 h 919"/>
                <a:gd name="T70" fmla="*/ 0 w 1091"/>
                <a:gd name="T71" fmla="*/ 1 h 919"/>
                <a:gd name="T72" fmla="*/ 0 w 1091"/>
                <a:gd name="T73" fmla="*/ 1 h 919"/>
                <a:gd name="T74" fmla="*/ 0 w 1091"/>
                <a:gd name="T75" fmla="*/ 1 h 919"/>
                <a:gd name="T76" fmla="*/ 0 w 1091"/>
                <a:gd name="T77" fmla="*/ 1 h 919"/>
                <a:gd name="T78" fmla="*/ 0 w 1091"/>
                <a:gd name="T79" fmla="*/ 1 h 919"/>
                <a:gd name="T80" fmla="*/ 0 w 1091"/>
                <a:gd name="T81" fmla="*/ 1 h 919"/>
                <a:gd name="T82" fmla="*/ 0 w 1091"/>
                <a:gd name="T83" fmla="*/ 1 h 919"/>
                <a:gd name="T84" fmla="*/ 0 w 1091"/>
                <a:gd name="T85" fmla="*/ 1 h 919"/>
                <a:gd name="T86" fmla="*/ 0 w 1091"/>
                <a:gd name="T87" fmla="*/ 1 h 919"/>
                <a:gd name="T88" fmla="*/ 0 w 1091"/>
                <a:gd name="T89" fmla="*/ 1 h 919"/>
                <a:gd name="T90" fmla="*/ 0 w 1091"/>
                <a:gd name="T91" fmla="*/ 1 h 919"/>
                <a:gd name="T92" fmla="*/ 0 w 1091"/>
                <a:gd name="T93" fmla="*/ 1 h 919"/>
                <a:gd name="T94" fmla="*/ 0 w 1091"/>
                <a:gd name="T95" fmla="*/ 1 h 919"/>
                <a:gd name="T96" fmla="*/ 0 w 1091"/>
                <a:gd name="T97" fmla="*/ 1 h 919"/>
                <a:gd name="T98" fmla="*/ 0 w 1091"/>
                <a:gd name="T99" fmla="*/ 1 h 9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1"/>
                <a:gd name="T151" fmla="*/ 0 h 919"/>
                <a:gd name="T152" fmla="*/ 1091 w 1091"/>
                <a:gd name="T153" fmla="*/ 919 h 9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1" h="919">
                  <a:moveTo>
                    <a:pt x="714" y="294"/>
                  </a:moveTo>
                  <a:lnTo>
                    <a:pt x="717" y="268"/>
                  </a:lnTo>
                  <a:lnTo>
                    <a:pt x="725" y="243"/>
                  </a:lnTo>
                  <a:lnTo>
                    <a:pt x="739" y="219"/>
                  </a:lnTo>
                  <a:lnTo>
                    <a:pt x="757" y="197"/>
                  </a:lnTo>
                  <a:lnTo>
                    <a:pt x="778" y="178"/>
                  </a:lnTo>
                  <a:lnTo>
                    <a:pt x="801" y="165"/>
                  </a:lnTo>
                  <a:lnTo>
                    <a:pt x="824" y="155"/>
                  </a:lnTo>
                  <a:lnTo>
                    <a:pt x="846" y="152"/>
                  </a:lnTo>
                  <a:lnTo>
                    <a:pt x="847" y="152"/>
                  </a:lnTo>
                  <a:lnTo>
                    <a:pt x="848" y="152"/>
                  </a:lnTo>
                  <a:lnTo>
                    <a:pt x="849" y="152"/>
                  </a:lnTo>
                  <a:lnTo>
                    <a:pt x="850" y="153"/>
                  </a:lnTo>
                  <a:lnTo>
                    <a:pt x="868" y="157"/>
                  </a:lnTo>
                  <a:lnTo>
                    <a:pt x="886" y="160"/>
                  </a:lnTo>
                  <a:lnTo>
                    <a:pt x="904" y="166"/>
                  </a:lnTo>
                  <a:lnTo>
                    <a:pt x="923" y="173"/>
                  </a:lnTo>
                  <a:lnTo>
                    <a:pt x="940" y="180"/>
                  </a:lnTo>
                  <a:lnTo>
                    <a:pt x="958" y="187"/>
                  </a:lnTo>
                  <a:lnTo>
                    <a:pt x="977" y="195"/>
                  </a:lnTo>
                  <a:lnTo>
                    <a:pt x="994" y="203"/>
                  </a:lnTo>
                  <a:lnTo>
                    <a:pt x="1010" y="210"/>
                  </a:lnTo>
                  <a:lnTo>
                    <a:pt x="1025" y="216"/>
                  </a:lnTo>
                  <a:lnTo>
                    <a:pt x="1039" y="223"/>
                  </a:lnTo>
                  <a:lnTo>
                    <a:pt x="1052" y="228"/>
                  </a:lnTo>
                  <a:lnTo>
                    <a:pt x="1063" y="233"/>
                  </a:lnTo>
                  <a:lnTo>
                    <a:pt x="1073" y="235"/>
                  </a:lnTo>
                  <a:lnTo>
                    <a:pt x="1079" y="236"/>
                  </a:lnTo>
                  <a:lnTo>
                    <a:pt x="1085" y="235"/>
                  </a:lnTo>
                  <a:lnTo>
                    <a:pt x="1086" y="235"/>
                  </a:lnTo>
                  <a:lnTo>
                    <a:pt x="1086" y="234"/>
                  </a:lnTo>
                  <a:lnTo>
                    <a:pt x="1090" y="227"/>
                  </a:lnTo>
                  <a:lnTo>
                    <a:pt x="1091" y="218"/>
                  </a:lnTo>
                  <a:lnTo>
                    <a:pt x="1089" y="206"/>
                  </a:lnTo>
                  <a:lnTo>
                    <a:pt x="1083" y="192"/>
                  </a:lnTo>
                  <a:lnTo>
                    <a:pt x="1074" y="177"/>
                  </a:lnTo>
                  <a:lnTo>
                    <a:pt x="1060" y="160"/>
                  </a:lnTo>
                  <a:lnTo>
                    <a:pt x="1043" y="142"/>
                  </a:lnTo>
                  <a:lnTo>
                    <a:pt x="1022" y="122"/>
                  </a:lnTo>
                  <a:lnTo>
                    <a:pt x="1009" y="112"/>
                  </a:lnTo>
                  <a:lnTo>
                    <a:pt x="994" y="102"/>
                  </a:lnTo>
                  <a:lnTo>
                    <a:pt x="976" y="93"/>
                  </a:lnTo>
                  <a:lnTo>
                    <a:pt x="956" y="84"/>
                  </a:lnTo>
                  <a:lnTo>
                    <a:pt x="934" y="75"/>
                  </a:lnTo>
                  <a:lnTo>
                    <a:pt x="911" y="67"/>
                  </a:lnTo>
                  <a:lnTo>
                    <a:pt x="886" y="60"/>
                  </a:lnTo>
                  <a:lnTo>
                    <a:pt x="859" y="54"/>
                  </a:lnTo>
                  <a:lnTo>
                    <a:pt x="832" y="50"/>
                  </a:lnTo>
                  <a:lnTo>
                    <a:pt x="804" y="46"/>
                  </a:lnTo>
                  <a:lnTo>
                    <a:pt x="774" y="45"/>
                  </a:lnTo>
                  <a:lnTo>
                    <a:pt x="745" y="44"/>
                  </a:lnTo>
                  <a:lnTo>
                    <a:pt x="716" y="46"/>
                  </a:lnTo>
                  <a:lnTo>
                    <a:pt x="686" y="50"/>
                  </a:lnTo>
                  <a:lnTo>
                    <a:pt x="656" y="55"/>
                  </a:lnTo>
                  <a:lnTo>
                    <a:pt x="626" y="63"/>
                  </a:lnTo>
                  <a:lnTo>
                    <a:pt x="621" y="66"/>
                  </a:lnTo>
                  <a:lnTo>
                    <a:pt x="614" y="68"/>
                  </a:lnTo>
                  <a:lnTo>
                    <a:pt x="606" y="70"/>
                  </a:lnTo>
                  <a:lnTo>
                    <a:pt x="598" y="73"/>
                  </a:lnTo>
                  <a:lnTo>
                    <a:pt x="595" y="73"/>
                  </a:lnTo>
                  <a:lnTo>
                    <a:pt x="590" y="74"/>
                  </a:lnTo>
                  <a:lnTo>
                    <a:pt x="584" y="73"/>
                  </a:lnTo>
                  <a:lnTo>
                    <a:pt x="577" y="71"/>
                  </a:lnTo>
                  <a:lnTo>
                    <a:pt x="568" y="68"/>
                  </a:lnTo>
                  <a:lnTo>
                    <a:pt x="558" y="62"/>
                  </a:lnTo>
                  <a:lnTo>
                    <a:pt x="545" y="54"/>
                  </a:lnTo>
                  <a:lnTo>
                    <a:pt x="531" y="43"/>
                  </a:lnTo>
                  <a:lnTo>
                    <a:pt x="514" y="29"/>
                  </a:lnTo>
                  <a:lnTo>
                    <a:pt x="496" y="17"/>
                  </a:lnTo>
                  <a:lnTo>
                    <a:pt x="476" y="9"/>
                  </a:lnTo>
                  <a:lnTo>
                    <a:pt x="455" y="2"/>
                  </a:lnTo>
                  <a:lnTo>
                    <a:pt x="435" y="0"/>
                  </a:lnTo>
                  <a:lnTo>
                    <a:pt x="414" y="1"/>
                  </a:lnTo>
                  <a:lnTo>
                    <a:pt x="394" y="6"/>
                  </a:lnTo>
                  <a:lnTo>
                    <a:pt x="376" y="14"/>
                  </a:lnTo>
                  <a:lnTo>
                    <a:pt x="370" y="17"/>
                  </a:lnTo>
                  <a:lnTo>
                    <a:pt x="364" y="22"/>
                  </a:lnTo>
                  <a:lnTo>
                    <a:pt x="360" y="25"/>
                  </a:lnTo>
                  <a:lnTo>
                    <a:pt x="355" y="30"/>
                  </a:lnTo>
                  <a:lnTo>
                    <a:pt x="345" y="40"/>
                  </a:lnTo>
                  <a:lnTo>
                    <a:pt x="335" y="48"/>
                  </a:lnTo>
                  <a:lnTo>
                    <a:pt x="327" y="55"/>
                  </a:lnTo>
                  <a:lnTo>
                    <a:pt x="319" y="60"/>
                  </a:lnTo>
                  <a:lnTo>
                    <a:pt x="311" y="62"/>
                  </a:lnTo>
                  <a:lnTo>
                    <a:pt x="302" y="63"/>
                  </a:lnTo>
                  <a:lnTo>
                    <a:pt x="292" y="62"/>
                  </a:lnTo>
                  <a:lnTo>
                    <a:pt x="279" y="60"/>
                  </a:lnTo>
                  <a:lnTo>
                    <a:pt x="273" y="59"/>
                  </a:lnTo>
                  <a:lnTo>
                    <a:pt x="266" y="56"/>
                  </a:lnTo>
                  <a:lnTo>
                    <a:pt x="259" y="55"/>
                  </a:lnTo>
                  <a:lnTo>
                    <a:pt x="253" y="54"/>
                  </a:lnTo>
                  <a:lnTo>
                    <a:pt x="234" y="52"/>
                  </a:lnTo>
                  <a:lnTo>
                    <a:pt x="217" y="53"/>
                  </a:lnTo>
                  <a:lnTo>
                    <a:pt x="203" y="59"/>
                  </a:lnTo>
                  <a:lnTo>
                    <a:pt x="192" y="69"/>
                  </a:lnTo>
                  <a:lnTo>
                    <a:pt x="181" y="84"/>
                  </a:lnTo>
                  <a:lnTo>
                    <a:pt x="174" y="102"/>
                  </a:lnTo>
                  <a:lnTo>
                    <a:pt x="168" y="126"/>
                  </a:lnTo>
                  <a:lnTo>
                    <a:pt x="166" y="154"/>
                  </a:lnTo>
                  <a:lnTo>
                    <a:pt x="162" y="182"/>
                  </a:lnTo>
                  <a:lnTo>
                    <a:pt x="151" y="203"/>
                  </a:lnTo>
                  <a:lnTo>
                    <a:pt x="139" y="219"/>
                  </a:lnTo>
                  <a:lnTo>
                    <a:pt x="125" y="233"/>
                  </a:lnTo>
                  <a:lnTo>
                    <a:pt x="112" y="245"/>
                  </a:lnTo>
                  <a:lnTo>
                    <a:pt x="104" y="259"/>
                  </a:lnTo>
                  <a:lnTo>
                    <a:pt x="101" y="275"/>
                  </a:lnTo>
                  <a:lnTo>
                    <a:pt x="105" y="297"/>
                  </a:lnTo>
                  <a:lnTo>
                    <a:pt x="111" y="320"/>
                  </a:lnTo>
                  <a:lnTo>
                    <a:pt x="112" y="339"/>
                  </a:lnTo>
                  <a:lnTo>
                    <a:pt x="109" y="354"/>
                  </a:lnTo>
                  <a:lnTo>
                    <a:pt x="101" y="366"/>
                  </a:lnTo>
                  <a:lnTo>
                    <a:pt x="89" y="377"/>
                  </a:lnTo>
                  <a:lnTo>
                    <a:pt x="76" y="386"/>
                  </a:lnTo>
                  <a:lnTo>
                    <a:pt x="60" y="395"/>
                  </a:lnTo>
                  <a:lnTo>
                    <a:pt x="43" y="405"/>
                  </a:lnTo>
                  <a:lnTo>
                    <a:pt x="27" y="417"/>
                  </a:lnTo>
                  <a:lnTo>
                    <a:pt x="15" y="431"/>
                  </a:lnTo>
                  <a:lnTo>
                    <a:pt x="6" y="446"/>
                  </a:lnTo>
                  <a:lnTo>
                    <a:pt x="2" y="462"/>
                  </a:lnTo>
                  <a:lnTo>
                    <a:pt x="0" y="480"/>
                  </a:lnTo>
                  <a:lnTo>
                    <a:pt x="4" y="500"/>
                  </a:lnTo>
                  <a:lnTo>
                    <a:pt x="11" y="519"/>
                  </a:lnTo>
                  <a:lnTo>
                    <a:pt x="22" y="540"/>
                  </a:lnTo>
                  <a:lnTo>
                    <a:pt x="25" y="544"/>
                  </a:lnTo>
                  <a:lnTo>
                    <a:pt x="28" y="547"/>
                  </a:lnTo>
                  <a:lnTo>
                    <a:pt x="30" y="550"/>
                  </a:lnTo>
                  <a:lnTo>
                    <a:pt x="33" y="554"/>
                  </a:lnTo>
                  <a:lnTo>
                    <a:pt x="48" y="571"/>
                  </a:lnTo>
                  <a:lnTo>
                    <a:pt x="61" y="586"/>
                  </a:lnTo>
                  <a:lnTo>
                    <a:pt x="73" y="598"/>
                  </a:lnTo>
                  <a:lnTo>
                    <a:pt x="82" y="609"/>
                  </a:lnTo>
                  <a:lnTo>
                    <a:pt x="87" y="621"/>
                  </a:lnTo>
                  <a:lnTo>
                    <a:pt x="89" y="633"/>
                  </a:lnTo>
                  <a:lnTo>
                    <a:pt x="86" y="648"/>
                  </a:lnTo>
                  <a:lnTo>
                    <a:pt x="76" y="667"/>
                  </a:lnTo>
                  <a:lnTo>
                    <a:pt x="75" y="668"/>
                  </a:lnTo>
                  <a:lnTo>
                    <a:pt x="75" y="669"/>
                  </a:lnTo>
                  <a:lnTo>
                    <a:pt x="74" y="671"/>
                  </a:lnTo>
                  <a:lnTo>
                    <a:pt x="73" y="673"/>
                  </a:lnTo>
                  <a:lnTo>
                    <a:pt x="64" y="692"/>
                  </a:lnTo>
                  <a:lnTo>
                    <a:pt x="58" y="712"/>
                  </a:lnTo>
                  <a:lnTo>
                    <a:pt x="57" y="729"/>
                  </a:lnTo>
                  <a:lnTo>
                    <a:pt x="58" y="745"/>
                  </a:lnTo>
                  <a:lnTo>
                    <a:pt x="65" y="760"/>
                  </a:lnTo>
                  <a:lnTo>
                    <a:pt x="74" y="775"/>
                  </a:lnTo>
                  <a:lnTo>
                    <a:pt x="88" y="789"/>
                  </a:lnTo>
                  <a:lnTo>
                    <a:pt x="105" y="802"/>
                  </a:lnTo>
                  <a:lnTo>
                    <a:pt x="120" y="818"/>
                  </a:lnTo>
                  <a:lnTo>
                    <a:pt x="128" y="840"/>
                  </a:lnTo>
                  <a:lnTo>
                    <a:pt x="133" y="863"/>
                  </a:lnTo>
                  <a:lnTo>
                    <a:pt x="137" y="887"/>
                  </a:lnTo>
                  <a:lnTo>
                    <a:pt x="145" y="905"/>
                  </a:lnTo>
                  <a:lnTo>
                    <a:pt x="160" y="918"/>
                  </a:lnTo>
                  <a:lnTo>
                    <a:pt x="186" y="919"/>
                  </a:lnTo>
                  <a:lnTo>
                    <a:pt x="225" y="906"/>
                  </a:lnTo>
                  <a:lnTo>
                    <a:pt x="227" y="905"/>
                  </a:lnTo>
                  <a:lnTo>
                    <a:pt x="231" y="903"/>
                  </a:lnTo>
                  <a:lnTo>
                    <a:pt x="234" y="902"/>
                  </a:lnTo>
                  <a:lnTo>
                    <a:pt x="236" y="901"/>
                  </a:lnTo>
                  <a:lnTo>
                    <a:pt x="250" y="895"/>
                  </a:lnTo>
                  <a:lnTo>
                    <a:pt x="264" y="888"/>
                  </a:lnTo>
                  <a:lnTo>
                    <a:pt x="280" y="882"/>
                  </a:lnTo>
                  <a:lnTo>
                    <a:pt x="296" y="875"/>
                  </a:lnTo>
                  <a:lnTo>
                    <a:pt x="312" y="867"/>
                  </a:lnTo>
                  <a:lnTo>
                    <a:pt x="329" y="860"/>
                  </a:lnTo>
                  <a:lnTo>
                    <a:pt x="345" y="851"/>
                  </a:lnTo>
                  <a:lnTo>
                    <a:pt x="360" y="842"/>
                  </a:lnTo>
                  <a:lnTo>
                    <a:pt x="375" y="833"/>
                  </a:lnTo>
                  <a:lnTo>
                    <a:pt x="388" y="821"/>
                  </a:lnTo>
                  <a:lnTo>
                    <a:pt x="400" y="810"/>
                  </a:lnTo>
                  <a:lnTo>
                    <a:pt x="411" y="796"/>
                  </a:lnTo>
                  <a:lnTo>
                    <a:pt x="421" y="782"/>
                  </a:lnTo>
                  <a:lnTo>
                    <a:pt x="428" y="766"/>
                  </a:lnTo>
                  <a:lnTo>
                    <a:pt x="432" y="749"/>
                  </a:lnTo>
                  <a:lnTo>
                    <a:pt x="435" y="730"/>
                  </a:lnTo>
                  <a:lnTo>
                    <a:pt x="436" y="674"/>
                  </a:lnTo>
                  <a:lnTo>
                    <a:pt x="436" y="622"/>
                  </a:lnTo>
                  <a:lnTo>
                    <a:pt x="435" y="574"/>
                  </a:lnTo>
                  <a:lnTo>
                    <a:pt x="433" y="522"/>
                  </a:lnTo>
                  <a:lnTo>
                    <a:pt x="437" y="502"/>
                  </a:lnTo>
                  <a:lnTo>
                    <a:pt x="445" y="481"/>
                  </a:lnTo>
                  <a:lnTo>
                    <a:pt x="458" y="458"/>
                  </a:lnTo>
                  <a:lnTo>
                    <a:pt x="475" y="435"/>
                  </a:lnTo>
                  <a:lnTo>
                    <a:pt x="493" y="415"/>
                  </a:lnTo>
                  <a:lnTo>
                    <a:pt x="514" y="396"/>
                  </a:lnTo>
                  <a:lnTo>
                    <a:pt x="535" y="381"/>
                  </a:lnTo>
                  <a:lnTo>
                    <a:pt x="555" y="371"/>
                  </a:lnTo>
                  <a:lnTo>
                    <a:pt x="558" y="370"/>
                  </a:lnTo>
                  <a:lnTo>
                    <a:pt x="561" y="369"/>
                  </a:lnTo>
                  <a:lnTo>
                    <a:pt x="563" y="369"/>
                  </a:lnTo>
                  <a:lnTo>
                    <a:pt x="567" y="367"/>
                  </a:lnTo>
                  <a:lnTo>
                    <a:pt x="589" y="364"/>
                  </a:lnTo>
                  <a:lnTo>
                    <a:pt x="613" y="360"/>
                  </a:lnTo>
                  <a:lnTo>
                    <a:pt x="638" y="356"/>
                  </a:lnTo>
                  <a:lnTo>
                    <a:pt x="663" y="350"/>
                  </a:lnTo>
                  <a:lnTo>
                    <a:pt x="683" y="342"/>
                  </a:lnTo>
                  <a:lnTo>
                    <a:pt x="701" y="331"/>
                  </a:lnTo>
                  <a:lnTo>
                    <a:pt x="712" y="314"/>
                  </a:lnTo>
                  <a:lnTo>
                    <a:pt x="714" y="294"/>
                  </a:lnTo>
                  <a:close/>
                </a:path>
              </a:pathLst>
            </a:custGeom>
            <a:solidFill>
              <a:srgbClr val="AF7F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05" name="Freeform 47"/>
            <p:cNvSpPr>
              <a:spLocks/>
            </p:cNvSpPr>
            <p:nvPr/>
          </p:nvSpPr>
          <p:spPr bwMode="auto">
            <a:xfrm>
              <a:off x="4606" y="2917"/>
              <a:ext cx="539" cy="451"/>
            </a:xfrm>
            <a:custGeom>
              <a:avLst/>
              <a:gdLst>
                <a:gd name="T0" fmla="*/ 0 w 1079"/>
                <a:gd name="T1" fmla="*/ 0 h 903"/>
                <a:gd name="T2" fmla="*/ 0 w 1079"/>
                <a:gd name="T3" fmla="*/ 0 h 903"/>
                <a:gd name="T4" fmla="*/ 0 w 1079"/>
                <a:gd name="T5" fmla="*/ 0 h 903"/>
                <a:gd name="T6" fmla="*/ 0 w 1079"/>
                <a:gd name="T7" fmla="*/ 0 h 903"/>
                <a:gd name="T8" fmla="*/ 0 w 1079"/>
                <a:gd name="T9" fmla="*/ 0 h 903"/>
                <a:gd name="T10" fmla="*/ 0 w 1079"/>
                <a:gd name="T11" fmla="*/ 0 h 903"/>
                <a:gd name="T12" fmla="*/ 0 w 1079"/>
                <a:gd name="T13" fmla="*/ 0 h 903"/>
                <a:gd name="T14" fmla="*/ 0 w 1079"/>
                <a:gd name="T15" fmla="*/ 0 h 903"/>
                <a:gd name="T16" fmla="*/ 0 w 1079"/>
                <a:gd name="T17" fmla="*/ 0 h 903"/>
                <a:gd name="T18" fmla="*/ 0 w 1079"/>
                <a:gd name="T19" fmla="*/ 0 h 903"/>
                <a:gd name="T20" fmla="*/ 0 w 1079"/>
                <a:gd name="T21" fmla="*/ 0 h 903"/>
                <a:gd name="T22" fmla="*/ 0 w 1079"/>
                <a:gd name="T23" fmla="*/ 0 h 903"/>
                <a:gd name="T24" fmla="*/ 0 w 1079"/>
                <a:gd name="T25" fmla="*/ 0 h 903"/>
                <a:gd name="T26" fmla="*/ 0 w 1079"/>
                <a:gd name="T27" fmla="*/ 0 h 903"/>
                <a:gd name="T28" fmla="*/ 0 w 1079"/>
                <a:gd name="T29" fmla="*/ 0 h 903"/>
                <a:gd name="T30" fmla="*/ 0 w 1079"/>
                <a:gd name="T31" fmla="*/ 0 h 903"/>
                <a:gd name="T32" fmla="*/ 0 w 1079"/>
                <a:gd name="T33" fmla="*/ 0 h 903"/>
                <a:gd name="T34" fmla="*/ 0 w 1079"/>
                <a:gd name="T35" fmla="*/ 0 h 903"/>
                <a:gd name="T36" fmla="*/ 0 w 1079"/>
                <a:gd name="T37" fmla="*/ 0 h 903"/>
                <a:gd name="T38" fmla="*/ 0 w 1079"/>
                <a:gd name="T39" fmla="*/ 0 h 903"/>
                <a:gd name="T40" fmla="*/ 0 w 1079"/>
                <a:gd name="T41" fmla="*/ 0 h 903"/>
                <a:gd name="T42" fmla="*/ 0 w 1079"/>
                <a:gd name="T43" fmla="*/ 0 h 903"/>
                <a:gd name="T44" fmla="*/ 0 w 1079"/>
                <a:gd name="T45" fmla="*/ 0 h 903"/>
                <a:gd name="T46" fmla="*/ 0 w 1079"/>
                <a:gd name="T47" fmla="*/ 0 h 903"/>
                <a:gd name="T48" fmla="*/ 0 w 1079"/>
                <a:gd name="T49" fmla="*/ 0 h 903"/>
                <a:gd name="T50" fmla="*/ 0 w 1079"/>
                <a:gd name="T51" fmla="*/ 0 h 903"/>
                <a:gd name="T52" fmla="*/ 0 w 1079"/>
                <a:gd name="T53" fmla="*/ 0 h 903"/>
                <a:gd name="T54" fmla="*/ 0 w 1079"/>
                <a:gd name="T55" fmla="*/ 0 h 903"/>
                <a:gd name="T56" fmla="*/ 0 w 1079"/>
                <a:gd name="T57" fmla="*/ 0 h 903"/>
                <a:gd name="T58" fmla="*/ 0 w 1079"/>
                <a:gd name="T59" fmla="*/ 0 h 903"/>
                <a:gd name="T60" fmla="*/ 0 w 1079"/>
                <a:gd name="T61" fmla="*/ 0 h 903"/>
                <a:gd name="T62" fmla="*/ 0 w 1079"/>
                <a:gd name="T63" fmla="*/ 0 h 903"/>
                <a:gd name="T64" fmla="*/ 0 w 1079"/>
                <a:gd name="T65" fmla="*/ 0 h 903"/>
                <a:gd name="T66" fmla="*/ 0 w 1079"/>
                <a:gd name="T67" fmla="*/ 0 h 903"/>
                <a:gd name="T68" fmla="*/ 0 w 1079"/>
                <a:gd name="T69" fmla="*/ 0 h 903"/>
                <a:gd name="T70" fmla="*/ 0 w 1079"/>
                <a:gd name="T71" fmla="*/ 0 h 903"/>
                <a:gd name="T72" fmla="*/ 0 w 1079"/>
                <a:gd name="T73" fmla="*/ 0 h 903"/>
                <a:gd name="T74" fmla="*/ 0 w 1079"/>
                <a:gd name="T75" fmla="*/ 0 h 903"/>
                <a:gd name="T76" fmla="*/ 0 w 1079"/>
                <a:gd name="T77" fmla="*/ 0 h 903"/>
                <a:gd name="T78" fmla="*/ 0 w 1079"/>
                <a:gd name="T79" fmla="*/ 0 h 903"/>
                <a:gd name="T80" fmla="*/ 0 w 1079"/>
                <a:gd name="T81" fmla="*/ 0 h 903"/>
                <a:gd name="T82" fmla="*/ 0 w 1079"/>
                <a:gd name="T83" fmla="*/ 0 h 903"/>
                <a:gd name="T84" fmla="*/ 0 w 1079"/>
                <a:gd name="T85" fmla="*/ 0 h 903"/>
                <a:gd name="T86" fmla="*/ 0 w 1079"/>
                <a:gd name="T87" fmla="*/ 0 h 903"/>
                <a:gd name="T88" fmla="*/ 0 w 1079"/>
                <a:gd name="T89" fmla="*/ 0 h 903"/>
                <a:gd name="T90" fmla="*/ 0 w 1079"/>
                <a:gd name="T91" fmla="*/ 0 h 903"/>
                <a:gd name="T92" fmla="*/ 0 w 1079"/>
                <a:gd name="T93" fmla="*/ 0 h 903"/>
                <a:gd name="T94" fmla="*/ 0 w 1079"/>
                <a:gd name="T95" fmla="*/ 0 h 903"/>
                <a:gd name="T96" fmla="*/ 0 w 1079"/>
                <a:gd name="T97" fmla="*/ 0 h 903"/>
                <a:gd name="T98" fmla="*/ 0 w 1079"/>
                <a:gd name="T99" fmla="*/ 0 h 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9"/>
                <a:gd name="T151" fmla="*/ 0 h 903"/>
                <a:gd name="T152" fmla="*/ 1079 w 1079"/>
                <a:gd name="T153" fmla="*/ 903 h 9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9" h="903">
                  <a:moveTo>
                    <a:pt x="702" y="283"/>
                  </a:moveTo>
                  <a:lnTo>
                    <a:pt x="704" y="259"/>
                  </a:lnTo>
                  <a:lnTo>
                    <a:pt x="712" y="234"/>
                  </a:lnTo>
                  <a:lnTo>
                    <a:pt x="726" y="210"/>
                  </a:lnTo>
                  <a:lnTo>
                    <a:pt x="744" y="187"/>
                  </a:lnTo>
                  <a:lnTo>
                    <a:pt x="766" y="167"/>
                  </a:lnTo>
                  <a:lnTo>
                    <a:pt x="788" y="152"/>
                  </a:lnTo>
                  <a:lnTo>
                    <a:pt x="812" y="142"/>
                  </a:lnTo>
                  <a:lnTo>
                    <a:pt x="834" y="138"/>
                  </a:lnTo>
                  <a:lnTo>
                    <a:pt x="835" y="138"/>
                  </a:lnTo>
                  <a:lnTo>
                    <a:pt x="836" y="138"/>
                  </a:lnTo>
                  <a:lnTo>
                    <a:pt x="838" y="139"/>
                  </a:lnTo>
                  <a:lnTo>
                    <a:pt x="839" y="139"/>
                  </a:lnTo>
                  <a:lnTo>
                    <a:pt x="857" y="143"/>
                  </a:lnTo>
                  <a:lnTo>
                    <a:pt x="877" y="147"/>
                  </a:lnTo>
                  <a:lnTo>
                    <a:pt x="895" y="153"/>
                  </a:lnTo>
                  <a:lnTo>
                    <a:pt x="915" y="160"/>
                  </a:lnTo>
                  <a:lnTo>
                    <a:pt x="933" y="167"/>
                  </a:lnTo>
                  <a:lnTo>
                    <a:pt x="952" y="175"/>
                  </a:lnTo>
                  <a:lnTo>
                    <a:pt x="969" y="183"/>
                  </a:lnTo>
                  <a:lnTo>
                    <a:pt x="986" y="191"/>
                  </a:lnTo>
                  <a:lnTo>
                    <a:pt x="1002" y="199"/>
                  </a:lnTo>
                  <a:lnTo>
                    <a:pt x="1017" y="206"/>
                  </a:lnTo>
                  <a:lnTo>
                    <a:pt x="1030" y="213"/>
                  </a:lnTo>
                  <a:lnTo>
                    <a:pt x="1043" y="219"/>
                  </a:lnTo>
                  <a:lnTo>
                    <a:pt x="1053" y="222"/>
                  </a:lnTo>
                  <a:lnTo>
                    <a:pt x="1062" y="226"/>
                  </a:lnTo>
                  <a:lnTo>
                    <a:pt x="1069" y="227"/>
                  </a:lnTo>
                  <a:lnTo>
                    <a:pt x="1074" y="226"/>
                  </a:lnTo>
                  <a:lnTo>
                    <a:pt x="1075" y="226"/>
                  </a:lnTo>
                  <a:lnTo>
                    <a:pt x="1075" y="225"/>
                  </a:lnTo>
                  <a:lnTo>
                    <a:pt x="1076" y="225"/>
                  </a:lnTo>
                  <a:lnTo>
                    <a:pt x="1079" y="218"/>
                  </a:lnTo>
                  <a:lnTo>
                    <a:pt x="1079" y="208"/>
                  </a:lnTo>
                  <a:lnTo>
                    <a:pt x="1076" y="196"/>
                  </a:lnTo>
                  <a:lnTo>
                    <a:pt x="1069" y="182"/>
                  </a:lnTo>
                  <a:lnTo>
                    <a:pt x="1058" y="167"/>
                  </a:lnTo>
                  <a:lnTo>
                    <a:pt x="1044" y="150"/>
                  </a:lnTo>
                  <a:lnTo>
                    <a:pt x="1027" y="131"/>
                  </a:lnTo>
                  <a:lnTo>
                    <a:pt x="1006" y="112"/>
                  </a:lnTo>
                  <a:lnTo>
                    <a:pt x="993" y="103"/>
                  </a:lnTo>
                  <a:lnTo>
                    <a:pt x="978" y="92"/>
                  </a:lnTo>
                  <a:lnTo>
                    <a:pt x="961" y="84"/>
                  </a:lnTo>
                  <a:lnTo>
                    <a:pt x="941" y="75"/>
                  </a:lnTo>
                  <a:lnTo>
                    <a:pt x="919" y="67"/>
                  </a:lnTo>
                  <a:lnTo>
                    <a:pt x="896" y="60"/>
                  </a:lnTo>
                  <a:lnTo>
                    <a:pt x="872" y="54"/>
                  </a:lnTo>
                  <a:lnTo>
                    <a:pt x="846" y="48"/>
                  </a:lnTo>
                  <a:lnTo>
                    <a:pt x="819" y="45"/>
                  </a:lnTo>
                  <a:lnTo>
                    <a:pt x="790" y="42"/>
                  </a:lnTo>
                  <a:lnTo>
                    <a:pt x="762" y="40"/>
                  </a:lnTo>
                  <a:lnTo>
                    <a:pt x="733" y="40"/>
                  </a:lnTo>
                  <a:lnTo>
                    <a:pt x="703" y="43"/>
                  </a:lnTo>
                  <a:lnTo>
                    <a:pt x="673" y="47"/>
                  </a:lnTo>
                  <a:lnTo>
                    <a:pt x="643" y="53"/>
                  </a:lnTo>
                  <a:lnTo>
                    <a:pt x="614" y="61"/>
                  </a:lnTo>
                  <a:lnTo>
                    <a:pt x="610" y="63"/>
                  </a:lnTo>
                  <a:lnTo>
                    <a:pt x="604" y="66"/>
                  </a:lnTo>
                  <a:lnTo>
                    <a:pt x="596" y="68"/>
                  </a:lnTo>
                  <a:lnTo>
                    <a:pt x="587" y="70"/>
                  </a:lnTo>
                  <a:lnTo>
                    <a:pt x="583" y="70"/>
                  </a:lnTo>
                  <a:lnTo>
                    <a:pt x="579" y="71"/>
                  </a:lnTo>
                  <a:lnTo>
                    <a:pt x="573" y="70"/>
                  </a:lnTo>
                  <a:lnTo>
                    <a:pt x="565" y="69"/>
                  </a:lnTo>
                  <a:lnTo>
                    <a:pt x="557" y="66"/>
                  </a:lnTo>
                  <a:lnTo>
                    <a:pt x="546" y="60"/>
                  </a:lnTo>
                  <a:lnTo>
                    <a:pt x="535" y="52"/>
                  </a:lnTo>
                  <a:lnTo>
                    <a:pt x="521" y="42"/>
                  </a:lnTo>
                  <a:lnTo>
                    <a:pt x="504" y="28"/>
                  </a:lnTo>
                  <a:lnTo>
                    <a:pt x="485" y="16"/>
                  </a:lnTo>
                  <a:lnTo>
                    <a:pt x="467" y="8"/>
                  </a:lnTo>
                  <a:lnTo>
                    <a:pt x="446" y="2"/>
                  </a:lnTo>
                  <a:lnTo>
                    <a:pt x="427" y="0"/>
                  </a:lnTo>
                  <a:lnTo>
                    <a:pt x="407" y="1"/>
                  </a:lnTo>
                  <a:lnTo>
                    <a:pt x="387" y="6"/>
                  </a:lnTo>
                  <a:lnTo>
                    <a:pt x="370" y="15"/>
                  </a:lnTo>
                  <a:lnTo>
                    <a:pt x="363" y="20"/>
                  </a:lnTo>
                  <a:lnTo>
                    <a:pt x="357" y="23"/>
                  </a:lnTo>
                  <a:lnTo>
                    <a:pt x="353" y="28"/>
                  </a:lnTo>
                  <a:lnTo>
                    <a:pt x="348" y="32"/>
                  </a:lnTo>
                  <a:lnTo>
                    <a:pt x="338" y="43"/>
                  </a:lnTo>
                  <a:lnTo>
                    <a:pt x="330" y="51"/>
                  </a:lnTo>
                  <a:lnTo>
                    <a:pt x="322" y="56"/>
                  </a:lnTo>
                  <a:lnTo>
                    <a:pt x="315" y="60"/>
                  </a:lnTo>
                  <a:lnTo>
                    <a:pt x="306" y="62"/>
                  </a:lnTo>
                  <a:lnTo>
                    <a:pt x="298" y="63"/>
                  </a:lnTo>
                  <a:lnTo>
                    <a:pt x="286" y="62"/>
                  </a:lnTo>
                  <a:lnTo>
                    <a:pt x="273" y="60"/>
                  </a:lnTo>
                  <a:lnTo>
                    <a:pt x="268" y="59"/>
                  </a:lnTo>
                  <a:lnTo>
                    <a:pt x="262" y="56"/>
                  </a:lnTo>
                  <a:lnTo>
                    <a:pt x="255" y="55"/>
                  </a:lnTo>
                  <a:lnTo>
                    <a:pt x="248" y="54"/>
                  </a:lnTo>
                  <a:lnTo>
                    <a:pt x="230" y="52"/>
                  </a:lnTo>
                  <a:lnTo>
                    <a:pt x="213" y="53"/>
                  </a:lnTo>
                  <a:lnTo>
                    <a:pt x="200" y="59"/>
                  </a:lnTo>
                  <a:lnTo>
                    <a:pt x="188" y="68"/>
                  </a:lnTo>
                  <a:lnTo>
                    <a:pt x="178" y="82"/>
                  </a:lnTo>
                  <a:lnTo>
                    <a:pt x="171" y="100"/>
                  </a:lnTo>
                  <a:lnTo>
                    <a:pt x="165" y="123"/>
                  </a:lnTo>
                  <a:lnTo>
                    <a:pt x="163" y="151"/>
                  </a:lnTo>
                  <a:lnTo>
                    <a:pt x="158" y="179"/>
                  </a:lnTo>
                  <a:lnTo>
                    <a:pt x="148" y="199"/>
                  </a:lnTo>
                  <a:lnTo>
                    <a:pt x="135" y="215"/>
                  </a:lnTo>
                  <a:lnTo>
                    <a:pt x="122" y="228"/>
                  </a:lnTo>
                  <a:lnTo>
                    <a:pt x="110" y="241"/>
                  </a:lnTo>
                  <a:lnTo>
                    <a:pt x="101" y="253"/>
                  </a:lnTo>
                  <a:lnTo>
                    <a:pt x="97" y="270"/>
                  </a:lnTo>
                  <a:lnTo>
                    <a:pt x="102" y="291"/>
                  </a:lnTo>
                  <a:lnTo>
                    <a:pt x="109" y="313"/>
                  </a:lnTo>
                  <a:lnTo>
                    <a:pt x="110" y="333"/>
                  </a:lnTo>
                  <a:lnTo>
                    <a:pt x="106" y="348"/>
                  </a:lnTo>
                  <a:lnTo>
                    <a:pt x="99" y="361"/>
                  </a:lnTo>
                  <a:lnTo>
                    <a:pt x="89" y="372"/>
                  </a:lnTo>
                  <a:lnTo>
                    <a:pt x="76" y="381"/>
                  </a:lnTo>
                  <a:lnTo>
                    <a:pt x="60" y="392"/>
                  </a:lnTo>
                  <a:lnTo>
                    <a:pt x="44" y="402"/>
                  </a:lnTo>
                  <a:lnTo>
                    <a:pt x="29" y="413"/>
                  </a:lnTo>
                  <a:lnTo>
                    <a:pt x="17" y="426"/>
                  </a:lnTo>
                  <a:lnTo>
                    <a:pt x="7" y="441"/>
                  </a:lnTo>
                  <a:lnTo>
                    <a:pt x="2" y="457"/>
                  </a:lnTo>
                  <a:lnTo>
                    <a:pt x="0" y="475"/>
                  </a:lnTo>
                  <a:lnTo>
                    <a:pt x="3" y="493"/>
                  </a:lnTo>
                  <a:lnTo>
                    <a:pt x="10" y="513"/>
                  </a:lnTo>
                  <a:lnTo>
                    <a:pt x="21" y="533"/>
                  </a:lnTo>
                  <a:lnTo>
                    <a:pt x="23" y="537"/>
                  </a:lnTo>
                  <a:lnTo>
                    <a:pt x="27" y="540"/>
                  </a:lnTo>
                  <a:lnTo>
                    <a:pt x="29" y="544"/>
                  </a:lnTo>
                  <a:lnTo>
                    <a:pt x="32" y="547"/>
                  </a:lnTo>
                  <a:lnTo>
                    <a:pt x="46" y="564"/>
                  </a:lnTo>
                  <a:lnTo>
                    <a:pt x="60" y="578"/>
                  </a:lnTo>
                  <a:lnTo>
                    <a:pt x="72" y="590"/>
                  </a:lnTo>
                  <a:lnTo>
                    <a:pt x="81" y="601"/>
                  </a:lnTo>
                  <a:lnTo>
                    <a:pt x="87" y="613"/>
                  </a:lnTo>
                  <a:lnTo>
                    <a:pt x="88" y="624"/>
                  </a:lnTo>
                  <a:lnTo>
                    <a:pt x="86" y="639"/>
                  </a:lnTo>
                  <a:lnTo>
                    <a:pt x="78" y="657"/>
                  </a:lnTo>
                  <a:lnTo>
                    <a:pt x="76" y="658"/>
                  </a:lnTo>
                  <a:lnTo>
                    <a:pt x="76" y="659"/>
                  </a:lnTo>
                  <a:lnTo>
                    <a:pt x="75" y="661"/>
                  </a:lnTo>
                  <a:lnTo>
                    <a:pt x="74" y="662"/>
                  </a:lnTo>
                  <a:lnTo>
                    <a:pt x="64" y="682"/>
                  </a:lnTo>
                  <a:lnTo>
                    <a:pt x="58" y="700"/>
                  </a:lnTo>
                  <a:lnTo>
                    <a:pt x="56" y="718"/>
                  </a:lnTo>
                  <a:lnTo>
                    <a:pt x="57" y="735"/>
                  </a:lnTo>
                  <a:lnTo>
                    <a:pt x="63" y="750"/>
                  </a:lnTo>
                  <a:lnTo>
                    <a:pt x="72" y="764"/>
                  </a:lnTo>
                  <a:lnTo>
                    <a:pt x="84" y="777"/>
                  </a:lnTo>
                  <a:lnTo>
                    <a:pt x="102" y="790"/>
                  </a:lnTo>
                  <a:lnTo>
                    <a:pt x="117" y="806"/>
                  </a:lnTo>
                  <a:lnTo>
                    <a:pt x="126" y="827"/>
                  </a:lnTo>
                  <a:lnTo>
                    <a:pt x="132" y="850"/>
                  </a:lnTo>
                  <a:lnTo>
                    <a:pt x="137" y="872"/>
                  </a:lnTo>
                  <a:lnTo>
                    <a:pt x="147" y="890"/>
                  </a:lnTo>
                  <a:lnTo>
                    <a:pt x="160" y="902"/>
                  </a:lnTo>
                  <a:lnTo>
                    <a:pt x="185" y="903"/>
                  </a:lnTo>
                  <a:lnTo>
                    <a:pt x="222" y="893"/>
                  </a:lnTo>
                  <a:lnTo>
                    <a:pt x="224" y="891"/>
                  </a:lnTo>
                  <a:lnTo>
                    <a:pt x="227" y="889"/>
                  </a:lnTo>
                  <a:lnTo>
                    <a:pt x="231" y="888"/>
                  </a:lnTo>
                  <a:lnTo>
                    <a:pt x="234" y="887"/>
                  </a:lnTo>
                  <a:lnTo>
                    <a:pt x="248" y="881"/>
                  </a:lnTo>
                  <a:lnTo>
                    <a:pt x="262" y="875"/>
                  </a:lnTo>
                  <a:lnTo>
                    <a:pt x="277" y="870"/>
                  </a:lnTo>
                  <a:lnTo>
                    <a:pt x="292" y="863"/>
                  </a:lnTo>
                  <a:lnTo>
                    <a:pt x="307" y="856"/>
                  </a:lnTo>
                  <a:lnTo>
                    <a:pt x="323" y="849"/>
                  </a:lnTo>
                  <a:lnTo>
                    <a:pt x="338" y="841"/>
                  </a:lnTo>
                  <a:lnTo>
                    <a:pt x="353" y="832"/>
                  </a:lnTo>
                  <a:lnTo>
                    <a:pt x="367" y="822"/>
                  </a:lnTo>
                  <a:lnTo>
                    <a:pt x="379" y="811"/>
                  </a:lnTo>
                  <a:lnTo>
                    <a:pt x="391" y="799"/>
                  </a:lnTo>
                  <a:lnTo>
                    <a:pt x="401" y="787"/>
                  </a:lnTo>
                  <a:lnTo>
                    <a:pt x="409" y="773"/>
                  </a:lnTo>
                  <a:lnTo>
                    <a:pt x="416" y="757"/>
                  </a:lnTo>
                  <a:lnTo>
                    <a:pt x="421" y="741"/>
                  </a:lnTo>
                  <a:lnTo>
                    <a:pt x="423" y="722"/>
                  </a:lnTo>
                  <a:lnTo>
                    <a:pt x="424" y="663"/>
                  </a:lnTo>
                  <a:lnTo>
                    <a:pt x="424" y="612"/>
                  </a:lnTo>
                  <a:lnTo>
                    <a:pt x="423" y="561"/>
                  </a:lnTo>
                  <a:lnTo>
                    <a:pt x="422" y="511"/>
                  </a:lnTo>
                  <a:lnTo>
                    <a:pt x="425" y="493"/>
                  </a:lnTo>
                  <a:lnTo>
                    <a:pt x="433" y="471"/>
                  </a:lnTo>
                  <a:lnTo>
                    <a:pt x="446" y="449"/>
                  </a:lnTo>
                  <a:lnTo>
                    <a:pt x="463" y="426"/>
                  </a:lnTo>
                  <a:lnTo>
                    <a:pt x="482" y="405"/>
                  </a:lnTo>
                  <a:lnTo>
                    <a:pt x="503" y="386"/>
                  </a:lnTo>
                  <a:lnTo>
                    <a:pt x="523" y="371"/>
                  </a:lnTo>
                  <a:lnTo>
                    <a:pt x="543" y="361"/>
                  </a:lnTo>
                  <a:lnTo>
                    <a:pt x="545" y="359"/>
                  </a:lnTo>
                  <a:lnTo>
                    <a:pt x="549" y="358"/>
                  </a:lnTo>
                  <a:lnTo>
                    <a:pt x="552" y="358"/>
                  </a:lnTo>
                  <a:lnTo>
                    <a:pt x="554" y="357"/>
                  </a:lnTo>
                  <a:lnTo>
                    <a:pt x="576" y="352"/>
                  </a:lnTo>
                  <a:lnTo>
                    <a:pt x="600" y="349"/>
                  </a:lnTo>
                  <a:lnTo>
                    <a:pt x="626" y="344"/>
                  </a:lnTo>
                  <a:lnTo>
                    <a:pt x="650" y="339"/>
                  </a:lnTo>
                  <a:lnTo>
                    <a:pt x="671" y="332"/>
                  </a:lnTo>
                  <a:lnTo>
                    <a:pt x="688" y="320"/>
                  </a:lnTo>
                  <a:lnTo>
                    <a:pt x="699" y="304"/>
                  </a:lnTo>
                  <a:lnTo>
                    <a:pt x="702" y="283"/>
                  </a:lnTo>
                  <a:close/>
                </a:path>
              </a:pathLst>
            </a:custGeom>
            <a:solidFill>
              <a:srgbClr val="9E60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06" name="Freeform 48"/>
            <p:cNvSpPr>
              <a:spLocks/>
            </p:cNvSpPr>
            <p:nvPr/>
          </p:nvSpPr>
          <p:spPr bwMode="auto">
            <a:xfrm>
              <a:off x="4610" y="2920"/>
              <a:ext cx="534" cy="444"/>
            </a:xfrm>
            <a:custGeom>
              <a:avLst/>
              <a:gdLst>
                <a:gd name="T0" fmla="*/ 1 w 1068"/>
                <a:gd name="T1" fmla="*/ 1 h 888"/>
                <a:gd name="T2" fmla="*/ 1 w 1068"/>
                <a:gd name="T3" fmla="*/ 1 h 888"/>
                <a:gd name="T4" fmla="*/ 1 w 1068"/>
                <a:gd name="T5" fmla="*/ 1 h 888"/>
                <a:gd name="T6" fmla="*/ 1 w 1068"/>
                <a:gd name="T7" fmla="*/ 1 h 888"/>
                <a:gd name="T8" fmla="*/ 1 w 1068"/>
                <a:gd name="T9" fmla="*/ 1 h 888"/>
                <a:gd name="T10" fmla="*/ 1 w 1068"/>
                <a:gd name="T11" fmla="*/ 1 h 888"/>
                <a:gd name="T12" fmla="*/ 1 w 1068"/>
                <a:gd name="T13" fmla="*/ 1 h 888"/>
                <a:gd name="T14" fmla="*/ 1 w 1068"/>
                <a:gd name="T15" fmla="*/ 1 h 888"/>
                <a:gd name="T16" fmla="*/ 1 w 1068"/>
                <a:gd name="T17" fmla="*/ 1 h 888"/>
                <a:gd name="T18" fmla="*/ 1 w 1068"/>
                <a:gd name="T19" fmla="*/ 1 h 888"/>
                <a:gd name="T20" fmla="*/ 1 w 1068"/>
                <a:gd name="T21" fmla="*/ 1 h 888"/>
                <a:gd name="T22" fmla="*/ 1 w 1068"/>
                <a:gd name="T23" fmla="*/ 1 h 888"/>
                <a:gd name="T24" fmla="*/ 1 w 1068"/>
                <a:gd name="T25" fmla="*/ 1 h 888"/>
                <a:gd name="T26" fmla="*/ 1 w 1068"/>
                <a:gd name="T27" fmla="*/ 1 h 888"/>
                <a:gd name="T28" fmla="*/ 1 w 1068"/>
                <a:gd name="T29" fmla="*/ 1 h 888"/>
                <a:gd name="T30" fmla="*/ 1 w 1068"/>
                <a:gd name="T31" fmla="*/ 1 h 888"/>
                <a:gd name="T32" fmla="*/ 1 w 1068"/>
                <a:gd name="T33" fmla="*/ 1 h 888"/>
                <a:gd name="T34" fmla="*/ 1 w 1068"/>
                <a:gd name="T35" fmla="*/ 1 h 888"/>
                <a:gd name="T36" fmla="*/ 1 w 1068"/>
                <a:gd name="T37" fmla="*/ 1 h 888"/>
                <a:gd name="T38" fmla="*/ 1 w 1068"/>
                <a:gd name="T39" fmla="*/ 1 h 888"/>
                <a:gd name="T40" fmla="*/ 1 w 1068"/>
                <a:gd name="T41" fmla="*/ 1 h 888"/>
                <a:gd name="T42" fmla="*/ 1 w 1068"/>
                <a:gd name="T43" fmla="*/ 1 h 888"/>
                <a:gd name="T44" fmla="*/ 1 w 1068"/>
                <a:gd name="T45" fmla="*/ 1 h 888"/>
                <a:gd name="T46" fmla="*/ 1 w 1068"/>
                <a:gd name="T47" fmla="*/ 1 h 888"/>
                <a:gd name="T48" fmla="*/ 1 w 1068"/>
                <a:gd name="T49" fmla="*/ 1 h 888"/>
                <a:gd name="T50" fmla="*/ 1 w 1068"/>
                <a:gd name="T51" fmla="*/ 1 h 888"/>
                <a:gd name="T52" fmla="*/ 1 w 1068"/>
                <a:gd name="T53" fmla="*/ 1 h 888"/>
                <a:gd name="T54" fmla="*/ 1 w 1068"/>
                <a:gd name="T55" fmla="*/ 1 h 888"/>
                <a:gd name="T56" fmla="*/ 1 w 1068"/>
                <a:gd name="T57" fmla="*/ 1 h 888"/>
                <a:gd name="T58" fmla="*/ 1 w 1068"/>
                <a:gd name="T59" fmla="*/ 1 h 888"/>
                <a:gd name="T60" fmla="*/ 1 w 1068"/>
                <a:gd name="T61" fmla="*/ 1 h 888"/>
                <a:gd name="T62" fmla="*/ 1 w 1068"/>
                <a:gd name="T63" fmla="*/ 1 h 888"/>
                <a:gd name="T64" fmla="*/ 1 w 1068"/>
                <a:gd name="T65" fmla="*/ 1 h 888"/>
                <a:gd name="T66" fmla="*/ 1 w 1068"/>
                <a:gd name="T67" fmla="*/ 1 h 888"/>
                <a:gd name="T68" fmla="*/ 1 w 1068"/>
                <a:gd name="T69" fmla="*/ 1 h 888"/>
                <a:gd name="T70" fmla="*/ 1 w 1068"/>
                <a:gd name="T71" fmla="*/ 1 h 888"/>
                <a:gd name="T72" fmla="*/ 1 w 1068"/>
                <a:gd name="T73" fmla="*/ 1 h 888"/>
                <a:gd name="T74" fmla="*/ 1 w 1068"/>
                <a:gd name="T75" fmla="*/ 1 h 888"/>
                <a:gd name="T76" fmla="*/ 1 w 1068"/>
                <a:gd name="T77" fmla="*/ 1 h 888"/>
                <a:gd name="T78" fmla="*/ 1 w 1068"/>
                <a:gd name="T79" fmla="*/ 1 h 888"/>
                <a:gd name="T80" fmla="*/ 1 w 1068"/>
                <a:gd name="T81" fmla="*/ 1 h 888"/>
                <a:gd name="T82" fmla="*/ 1 w 1068"/>
                <a:gd name="T83" fmla="*/ 1 h 888"/>
                <a:gd name="T84" fmla="*/ 1 w 1068"/>
                <a:gd name="T85" fmla="*/ 1 h 888"/>
                <a:gd name="T86" fmla="*/ 1 w 1068"/>
                <a:gd name="T87" fmla="*/ 1 h 888"/>
                <a:gd name="T88" fmla="*/ 1 w 1068"/>
                <a:gd name="T89" fmla="*/ 1 h 888"/>
                <a:gd name="T90" fmla="*/ 1 w 1068"/>
                <a:gd name="T91" fmla="*/ 1 h 888"/>
                <a:gd name="T92" fmla="*/ 1 w 1068"/>
                <a:gd name="T93" fmla="*/ 1 h 888"/>
                <a:gd name="T94" fmla="*/ 1 w 1068"/>
                <a:gd name="T95" fmla="*/ 1 h 8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8"/>
                <a:gd name="T145" fmla="*/ 0 h 888"/>
                <a:gd name="T146" fmla="*/ 1068 w 1068"/>
                <a:gd name="T147" fmla="*/ 888 h 8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8" h="888">
                  <a:moveTo>
                    <a:pt x="690" y="273"/>
                  </a:moveTo>
                  <a:lnTo>
                    <a:pt x="693" y="249"/>
                  </a:lnTo>
                  <a:lnTo>
                    <a:pt x="701" y="223"/>
                  </a:lnTo>
                  <a:lnTo>
                    <a:pt x="716" y="198"/>
                  </a:lnTo>
                  <a:lnTo>
                    <a:pt x="734" y="175"/>
                  </a:lnTo>
                  <a:lnTo>
                    <a:pt x="755" y="155"/>
                  </a:lnTo>
                  <a:lnTo>
                    <a:pt x="777" y="139"/>
                  </a:lnTo>
                  <a:lnTo>
                    <a:pt x="800" y="129"/>
                  </a:lnTo>
                  <a:lnTo>
                    <a:pt x="822" y="125"/>
                  </a:lnTo>
                  <a:lnTo>
                    <a:pt x="823" y="125"/>
                  </a:lnTo>
                  <a:lnTo>
                    <a:pt x="825" y="125"/>
                  </a:lnTo>
                  <a:lnTo>
                    <a:pt x="826" y="125"/>
                  </a:lnTo>
                  <a:lnTo>
                    <a:pt x="827" y="125"/>
                  </a:lnTo>
                  <a:lnTo>
                    <a:pt x="847" y="129"/>
                  </a:lnTo>
                  <a:lnTo>
                    <a:pt x="868" y="135"/>
                  </a:lnTo>
                  <a:lnTo>
                    <a:pt x="887" y="140"/>
                  </a:lnTo>
                  <a:lnTo>
                    <a:pt x="906" y="149"/>
                  </a:lnTo>
                  <a:lnTo>
                    <a:pt x="925" y="155"/>
                  </a:lnTo>
                  <a:lnTo>
                    <a:pt x="944" y="165"/>
                  </a:lnTo>
                  <a:lnTo>
                    <a:pt x="961" y="173"/>
                  </a:lnTo>
                  <a:lnTo>
                    <a:pt x="978" y="181"/>
                  </a:lnTo>
                  <a:lnTo>
                    <a:pt x="993" y="189"/>
                  </a:lnTo>
                  <a:lnTo>
                    <a:pt x="1008" y="197"/>
                  </a:lnTo>
                  <a:lnTo>
                    <a:pt x="1021" y="203"/>
                  </a:lnTo>
                  <a:lnTo>
                    <a:pt x="1033" y="208"/>
                  </a:lnTo>
                  <a:lnTo>
                    <a:pt x="1044" y="213"/>
                  </a:lnTo>
                  <a:lnTo>
                    <a:pt x="1052" y="216"/>
                  </a:lnTo>
                  <a:lnTo>
                    <a:pt x="1059" y="218"/>
                  </a:lnTo>
                  <a:lnTo>
                    <a:pt x="1063" y="216"/>
                  </a:lnTo>
                  <a:lnTo>
                    <a:pt x="1063" y="215"/>
                  </a:lnTo>
                  <a:lnTo>
                    <a:pt x="1065" y="215"/>
                  </a:lnTo>
                  <a:lnTo>
                    <a:pt x="1068" y="208"/>
                  </a:lnTo>
                  <a:lnTo>
                    <a:pt x="1067" y="199"/>
                  </a:lnTo>
                  <a:lnTo>
                    <a:pt x="1062" y="187"/>
                  </a:lnTo>
                  <a:lnTo>
                    <a:pt x="1055" y="173"/>
                  </a:lnTo>
                  <a:lnTo>
                    <a:pt x="1044" y="157"/>
                  </a:lnTo>
                  <a:lnTo>
                    <a:pt x="1029" y="139"/>
                  </a:lnTo>
                  <a:lnTo>
                    <a:pt x="1012" y="122"/>
                  </a:lnTo>
                  <a:lnTo>
                    <a:pt x="991" y="102"/>
                  </a:lnTo>
                  <a:lnTo>
                    <a:pt x="978" y="93"/>
                  </a:lnTo>
                  <a:lnTo>
                    <a:pt x="963" y="84"/>
                  </a:lnTo>
                  <a:lnTo>
                    <a:pt x="946" y="75"/>
                  </a:lnTo>
                  <a:lnTo>
                    <a:pt x="926" y="67"/>
                  </a:lnTo>
                  <a:lnTo>
                    <a:pt x="906" y="60"/>
                  </a:lnTo>
                  <a:lnTo>
                    <a:pt x="883" y="53"/>
                  </a:lnTo>
                  <a:lnTo>
                    <a:pt x="858" y="47"/>
                  </a:lnTo>
                  <a:lnTo>
                    <a:pt x="832" y="43"/>
                  </a:lnTo>
                  <a:lnTo>
                    <a:pt x="805" y="40"/>
                  </a:lnTo>
                  <a:lnTo>
                    <a:pt x="778" y="38"/>
                  </a:lnTo>
                  <a:lnTo>
                    <a:pt x="749" y="37"/>
                  </a:lnTo>
                  <a:lnTo>
                    <a:pt x="720" y="38"/>
                  </a:lnTo>
                  <a:lnTo>
                    <a:pt x="690" y="41"/>
                  </a:lnTo>
                  <a:lnTo>
                    <a:pt x="661" y="45"/>
                  </a:lnTo>
                  <a:lnTo>
                    <a:pt x="632" y="52"/>
                  </a:lnTo>
                  <a:lnTo>
                    <a:pt x="603" y="60"/>
                  </a:lnTo>
                  <a:lnTo>
                    <a:pt x="598" y="62"/>
                  </a:lnTo>
                  <a:lnTo>
                    <a:pt x="592" y="64"/>
                  </a:lnTo>
                  <a:lnTo>
                    <a:pt x="584" y="67"/>
                  </a:lnTo>
                  <a:lnTo>
                    <a:pt x="575" y="69"/>
                  </a:lnTo>
                  <a:lnTo>
                    <a:pt x="572" y="69"/>
                  </a:lnTo>
                  <a:lnTo>
                    <a:pt x="566" y="69"/>
                  </a:lnTo>
                  <a:lnTo>
                    <a:pt x="560" y="69"/>
                  </a:lnTo>
                  <a:lnTo>
                    <a:pt x="552" y="67"/>
                  </a:lnTo>
                  <a:lnTo>
                    <a:pt x="544" y="64"/>
                  </a:lnTo>
                  <a:lnTo>
                    <a:pt x="534" y="59"/>
                  </a:lnTo>
                  <a:lnTo>
                    <a:pt x="522" y="52"/>
                  </a:lnTo>
                  <a:lnTo>
                    <a:pt x="509" y="41"/>
                  </a:lnTo>
                  <a:lnTo>
                    <a:pt x="492" y="28"/>
                  </a:lnTo>
                  <a:lnTo>
                    <a:pt x="475" y="16"/>
                  </a:lnTo>
                  <a:lnTo>
                    <a:pt x="457" y="8"/>
                  </a:lnTo>
                  <a:lnTo>
                    <a:pt x="437" y="2"/>
                  </a:lnTo>
                  <a:lnTo>
                    <a:pt x="417" y="0"/>
                  </a:lnTo>
                  <a:lnTo>
                    <a:pt x="399" y="2"/>
                  </a:lnTo>
                  <a:lnTo>
                    <a:pt x="381" y="7"/>
                  </a:lnTo>
                  <a:lnTo>
                    <a:pt x="363" y="17"/>
                  </a:lnTo>
                  <a:lnTo>
                    <a:pt x="357" y="22"/>
                  </a:lnTo>
                  <a:lnTo>
                    <a:pt x="352" y="25"/>
                  </a:lnTo>
                  <a:lnTo>
                    <a:pt x="347" y="30"/>
                  </a:lnTo>
                  <a:lnTo>
                    <a:pt x="343" y="35"/>
                  </a:lnTo>
                  <a:lnTo>
                    <a:pt x="333" y="44"/>
                  </a:lnTo>
                  <a:lnTo>
                    <a:pt x="325" y="52"/>
                  </a:lnTo>
                  <a:lnTo>
                    <a:pt x="317" y="58"/>
                  </a:lnTo>
                  <a:lnTo>
                    <a:pt x="309" y="61"/>
                  </a:lnTo>
                  <a:lnTo>
                    <a:pt x="301" y="63"/>
                  </a:lnTo>
                  <a:lnTo>
                    <a:pt x="293" y="63"/>
                  </a:lnTo>
                  <a:lnTo>
                    <a:pt x="281" y="62"/>
                  </a:lnTo>
                  <a:lnTo>
                    <a:pt x="269" y="60"/>
                  </a:lnTo>
                  <a:lnTo>
                    <a:pt x="263" y="59"/>
                  </a:lnTo>
                  <a:lnTo>
                    <a:pt x="256" y="56"/>
                  </a:lnTo>
                  <a:lnTo>
                    <a:pt x="250" y="55"/>
                  </a:lnTo>
                  <a:lnTo>
                    <a:pt x="243" y="54"/>
                  </a:lnTo>
                  <a:lnTo>
                    <a:pt x="226" y="52"/>
                  </a:lnTo>
                  <a:lnTo>
                    <a:pt x="210" y="54"/>
                  </a:lnTo>
                  <a:lnTo>
                    <a:pt x="196" y="59"/>
                  </a:lnTo>
                  <a:lnTo>
                    <a:pt x="185" y="68"/>
                  </a:lnTo>
                  <a:lnTo>
                    <a:pt x="176" y="82"/>
                  </a:lnTo>
                  <a:lnTo>
                    <a:pt x="167" y="99"/>
                  </a:lnTo>
                  <a:lnTo>
                    <a:pt x="163" y="121"/>
                  </a:lnTo>
                  <a:lnTo>
                    <a:pt x="159" y="147"/>
                  </a:lnTo>
                  <a:lnTo>
                    <a:pt x="155" y="175"/>
                  </a:lnTo>
                  <a:lnTo>
                    <a:pt x="144" y="196"/>
                  </a:lnTo>
                  <a:lnTo>
                    <a:pt x="133" y="211"/>
                  </a:lnTo>
                  <a:lnTo>
                    <a:pt x="119" y="223"/>
                  </a:lnTo>
                  <a:lnTo>
                    <a:pt x="108" y="236"/>
                  </a:lnTo>
                  <a:lnTo>
                    <a:pt x="98" y="249"/>
                  </a:lnTo>
                  <a:lnTo>
                    <a:pt x="95" y="265"/>
                  </a:lnTo>
                  <a:lnTo>
                    <a:pt x="100" y="287"/>
                  </a:lnTo>
                  <a:lnTo>
                    <a:pt x="105" y="309"/>
                  </a:lnTo>
                  <a:lnTo>
                    <a:pt x="108" y="327"/>
                  </a:lnTo>
                  <a:lnTo>
                    <a:pt x="104" y="343"/>
                  </a:lnTo>
                  <a:lnTo>
                    <a:pt x="98" y="356"/>
                  </a:lnTo>
                  <a:lnTo>
                    <a:pt x="89" y="367"/>
                  </a:lnTo>
                  <a:lnTo>
                    <a:pt x="76" y="378"/>
                  </a:lnTo>
                  <a:lnTo>
                    <a:pt x="62" y="387"/>
                  </a:lnTo>
                  <a:lnTo>
                    <a:pt x="45" y="397"/>
                  </a:lnTo>
                  <a:lnTo>
                    <a:pt x="30" y="409"/>
                  </a:lnTo>
                  <a:lnTo>
                    <a:pt x="18" y="421"/>
                  </a:lnTo>
                  <a:lnTo>
                    <a:pt x="9" y="436"/>
                  </a:lnTo>
                  <a:lnTo>
                    <a:pt x="3" y="451"/>
                  </a:lnTo>
                  <a:lnTo>
                    <a:pt x="0" y="469"/>
                  </a:lnTo>
                  <a:lnTo>
                    <a:pt x="3" y="487"/>
                  </a:lnTo>
                  <a:lnTo>
                    <a:pt x="10" y="507"/>
                  </a:lnTo>
                  <a:lnTo>
                    <a:pt x="21" y="526"/>
                  </a:lnTo>
                  <a:lnTo>
                    <a:pt x="24" y="530"/>
                  </a:lnTo>
                  <a:lnTo>
                    <a:pt x="27" y="533"/>
                  </a:lnTo>
                  <a:lnTo>
                    <a:pt x="29" y="537"/>
                  </a:lnTo>
                  <a:lnTo>
                    <a:pt x="32" y="540"/>
                  </a:lnTo>
                  <a:lnTo>
                    <a:pt x="47" y="556"/>
                  </a:lnTo>
                  <a:lnTo>
                    <a:pt x="59" y="570"/>
                  </a:lnTo>
                  <a:lnTo>
                    <a:pt x="71" y="582"/>
                  </a:lnTo>
                  <a:lnTo>
                    <a:pt x="80" y="593"/>
                  </a:lnTo>
                  <a:lnTo>
                    <a:pt x="86" y="603"/>
                  </a:lnTo>
                  <a:lnTo>
                    <a:pt x="88" y="616"/>
                  </a:lnTo>
                  <a:lnTo>
                    <a:pt x="86" y="630"/>
                  </a:lnTo>
                  <a:lnTo>
                    <a:pt x="78" y="647"/>
                  </a:lnTo>
                  <a:lnTo>
                    <a:pt x="76" y="648"/>
                  </a:lnTo>
                  <a:lnTo>
                    <a:pt x="76" y="650"/>
                  </a:lnTo>
                  <a:lnTo>
                    <a:pt x="75" y="652"/>
                  </a:lnTo>
                  <a:lnTo>
                    <a:pt x="74" y="653"/>
                  </a:lnTo>
                  <a:lnTo>
                    <a:pt x="65" y="673"/>
                  </a:lnTo>
                  <a:lnTo>
                    <a:pt x="58" y="691"/>
                  </a:lnTo>
                  <a:lnTo>
                    <a:pt x="56" y="708"/>
                  </a:lnTo>
                  <a:lnTo>
                    <a:pt x="57" y="724"/>
                  </a:lnTo>
                  <a:lnTo>
                    <a:pt x="62" y="739"/>
                  </a:lnTo>
                  <a:lnTo>
                    <a:pt x="71" y="753"/>
                  </a:lnTo>
                  <a:lnTo>
                    <a:pt x="83" y="766"/>
                  </a:lnTo>
                  <a:lnTo>
                    <a:pt x="100" y="778"/>
                  </a:lnTo>
                  <a:lnTo>
                    <a:pt x="114" y="793"/>
                  </a:lnTo>
                  <a:lnTo>
                    <a:pt x="124" y="814"/>
                  </a:lnTo>
                  <a:lnTo>
                    <a:pt x="131" y="836"/>
                  </a:lnTo>
                  <a:lnTo>
                    <a:pt x="138" y="857"/>
                  </a:lnTo>
                  <a:lnTo>
                    <a:pt x="147" y="874"/>
                  </a:lnTo>
                  <a:lnTo>
                    <a:pt x="161" y="886"/>
                  </a:lnTo>
                  <a:lnTo>
                    <a:pt x="184" y="888"/>
                  </a:lnTo>
                  <a:lnTo>
                    <a:pt x="218" y="879"/>
                  </a:lnTo>
                  <a:lnTo>
                    <a:pt x="222" y="878"/>
                  </a:lnTo>
                  <a:lnTo>
                    <a:pt x="225" y="876"/>
                  </a:lnTo>
                  <a:lnTo>
                    <a:pt x="227" y="875"/>
                  </a:lnTo>
                  <a:lnTo>
                    <a:pt x="231" y="874"/>
                  </a:lnTo>
                  <a:lnTo>
                    <a:pt x="257" y="864"/>
                  </a:lnTo>
                  <a:lnTo>
                    <a:pt x="287" y="852"/>
                  </a:lnTo>
                  <a:lnTo>
                    <a:pt x="316" y="838"/>
                  </a:lnTo>
                  <a:lnTo>
                    <a:pt x="345" y="821"/>
                  </a:lnTo>
                  <a:lnTo>
                    <a:pt x="369" y="802"/>
                  </a:lnTo>
                  <a:lnTo>
                    <a:pt x="390" y="777"/>
                  </a:lnTo>
                  <a:lnTo>
                    <a:pt x="405" y="749"/>
                  </a:lnTo>
                  <a:lnTo>
                    <a:pt x="410" y="714"/>
                  </a:lnTo>
                  <a:lnTo>
                    <a:pt x="413" y="654"/>
                  </a:lnTo>
                  <a:lnTo>
                    <a:pt x="413" y="600"/>
                  </a:lnTo>
                  <a:lnTo>
                    <a:pt x="412" y="550"/>
                  </a:lnTo>
                  <a:lnTo>
                    <a:pt x="410" y="503"/>
                  </a:lnTo>
                  <a:lnTo>
                    <a:pt x="414" y="485"/>
                  </a:lnTo>
                  <a:lnTo>
                    <a:pt x="422" y="463"/>
                  </a:lnTo>
                  <a:lnTo>
                    <a:pt x="435" y="441"/>
                  </a:lnTo>
                  <a:lnTo>
                    <a:pt x="452" y="418"/>
                  </a:lnTo>
                  <a:lnTo>
                    <a:pt x="470" y="396"/>
                  </a:lnTo>
                  <a:lnTo>
                    <a:pt x="490" y="377"/>
                  </a:lnTo>
                  <a:lnTo>
                    <a:pt x="511" y="360"/>
                  </a:lnTo>
                  <a:lnTo>
                    <a:pt x="530" y="350"/>
                  </a:lnTo>
                  <a:lnTo>
                    <a:pt x="533" y="349"/>
                  </a:lnTo>
                  <a:lnTo>
                    <a:pt x="536" y="348"/>
                  </a:lnTo>
                  <a:lnTo>
                    <a:pt x="539" y="348"/>
                  </a:lnTo>
                  <a:lnTo>
                    <a:pt x="542" y="347"/>
                  </a:lnTo>
                  <a:lnTo>
                    <a:pt x="564" y="342"/>
                  </a:lnTo>
                  <a:lnTo>
                    <a:pt x="588" y="339"/>
                  </a:lnTo>
                  <a:lnTo>
                    <a:pt x="613" y="334"/>
                  </a:lnTo>
                  <a:lnTo>
                    <a:pt x="637" y="328"/>
                  </a:lnTo>
                  <a:lnTo>
                    <a:pt x="659" y="321"/>
                  </a:lnTo>
                  <a:lnTo>
                    <a:pt x="676" y="310"/>
                  </a:lnTo>
                  <a:lnTo>
                    <a:pt x="687" y="294"/>
                  </a:lnTo>
                  <a:lnTo>
                    <a:pt x="690" y="273"/>
                  </a:lnTo>
                  <a:close/>
                </a:path>
              </a:pathLst>
            </a:custGeom>
            <a:solidFill>
              <a:srgbClr val="874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07" name="Freeform 49"/>
            <p:cNvSpPr>
              <a:spLocks/>
            </p:cNvSpPr>
            <p:nvPr/>
          </p:nvSpPr>
          <p:spPr bwMode="auto">
            <a:xfrm>
              <a:off x="4614" y="2924"/>
              <a:ext cx="528" cy="436"/>
            </a:xfrm>
            <a:custGeom>
              <a:avLst/>
              <a:gdLst>
                <a:gd name="T0" fmla="*/ 1 w 1056"/>
                <a:gd name="T1" fmla="*/ 1 h 872"/>
                <a:gd name="T2" fmla="*/ 1 w 1056"/>
                <a:gd name="T3" fmla="*/ 1 h 872"/>
                <a:gd name="T4" fmla="*/ 1 w 1056"/>
                <a:gd name="T5" fmla="*/ 1 h 872"/>
                <a:gd name="T6" fmla="*/ 1 w 1056"/>
                <a:gd name="T7" fmla="*/ 1 h 872"/>
                <a:gd name="T8" fmla="*/ 1 w 1056"/>
                <a:gd name="T9" fmla="*/ 1 h 872"/>
                <a:gd name="T10" fmla="*/ 1 w 1056"/>
                <a:gd name="T11" fmla="*/ 1 h 872"/>
                <a:gd name="T12" fmla="*/ 1 w 1056"/>
                <a:gd name="T13" fmla="*/ 1 h 872"/>
                <a:gd name="T14" fmla="*/ 1 w 1056"/>
                <a:gd name="T15" fmla="*/ 1 h 872"/>
                <a:gd name="T16" fmla="*/ 1 w 1056"/>
                <a:gd name="T17" fmla="*/ 1 h 872"/>
                <a:gd name="T18" fmla="*/ 1 w 1056"/>
                <a:gd name="T19" fmla="*/ 1 h 872"/>
                <a:gd name="T20" fmla="*/ 1 w 1056"/>
                <a:gd name="T21" fmla="*/ 1 h 872"/>
                <a:gd name="T22" fmla="*/ 1 w 1056"/>
                <a:gd name="T23" fmla="*/ 1 h 872"/>
                <a:gd name="T24" fmla="*/ 1 w 1056"/>
                <a:gd name="T25" fmla="*/ 1 h 872"/>
                <a:gd name="T26" fmla="*/ 1 w 1056"/>
                <a:gd name="T27" fmla="*/ 1 h 872"/>
                <a:gd name="T28" fmla="*/ 1 w 1056"/>
                <a:gd name="T29" fmla="*/ 1 h 872"/>
                <a:gd name="T30" fmla="*/ 1 w 1056"/>
                <a:gd name="T31" fmla="*/ 1 h 872"/>
                <a:gd name="T32" fmla="*/ 1 w 1056"/>
                <a:gd name="T33" fmla="*/ 1 h 872"/>
                <a:gd name="T34" fmla="*/ 1 w 1056"/>
                <a:gd name="T35" fmla="*/ 1 h 872"/>
                <a:gd name="T36" fmla="*/ 1 w 1056"/>
                <a:gd name="T37" fmla="*/ 1 h 872"/>
                <a:gd name="T38" fmla="*/ 1 w 1056"/>
                <a:gd name="T39" fmla="*/ 1 h 872"/>
                <a:gd name="T40" fmla="*/ 1 w 1056"/>
                <a:gd name="T41" fmla="*/ 1 h 872"/>
                <a:gd name="T42" fmla="*/ 1 w 1056"/>
                <a:gd name="T43" fmla="*/ 1 h 872"/>
                <a:gd name="T44" fmla="*/ 1 w 1056"/>
                <a:gd name="T45" fmla="*/ 1 h 872"/>
                <a:gd name="T46" fmla="*/ 1 w 1056"/>
                <a:gd name="T47" fmla="*/ 1 h 872"/>
                <a:gd name="T48" fmla="*/ 1 w 1056"/>
                <a:gd name="T49" fmla="*/ 1 h 872"/>
                <a:gd name="T50" fmla="*/ 1 w 1056"/>
                <a:gd name="T51" fmla="*/ 1 h 872"/>
                <a:gd name="T52" fmla="*/ 1 w 1056"/>
                <a:gd name="T53" fmla="*/ 1 h 872"/>
                <a:gd name="T54" fmla="*/ 1 w 1056"/>
                <a:gd name="T55" fmla="*/ 1 h 872"/>
                <a:gd name="T56" fmla="*/ 1 w 1056"/>
                <a:gd name="T57" fmla="*/ 1 h 872"/>
                <a:gd name="T58" fmla="*/ 1 w 1056"/>
                <a:gd name="T59" fmla="*/ 1 h 872"/>
                <a:gd name="T60" fmla="*/ 1 w 1056"/>
                <a:gd name="T61" fmla="*/ 1 h 872"/>
                <a:gd name="T62" fmla="*/ 1 w 1056"/>
                <a:gd name="T63" fmla="*/ 1 h 872"/>
                <a:gd name="T64" fmla="*/ 1 w 1056"/>
                <a:gd name="T65" fmla="*/ 1 h 872"/>
                <a:gd name="T66" fmla="*/ 1 w 1056"/>
                <a:gd name="T67" fmla="*/ 1 h 872"/>
                <a:gd name="T68" fmla="*/ 1 w 1056"/>
                <a:gd name="T69" fmla="*/ 1 h 872"/>
                <a:gd name="T70" fmla="*/ 1 w 1056"/>
                <a:gd name="T71" fmla="*/ 1 h 872"/>
                <a:gd name="T72" fmla="*/ 1 w 1056"/>
                <a:gd name="T73" fmla="*/ 1 h 872"/>
                <a:gd name="T74" fmla="*/ 1 w 1056"/>
                <a:gd name="T75" fmla="*/ 1 h 872"/>
                <a:gd name="T76" fmla="*/ 1 w 1056"/>
                <a:gd name="T77" fmla="*/ 1 h 872"/>
                <a:gd name="T78" fmla="*/ 1 w 1056"/>
                <a:gd name="T79" fmla="*/ 1 h 872"/>
                <a:gd name="T80" fmla="*/ 1 w 1056"/>
                <a:gd name="T81" fmla="*/ 1 h 872"/>
                <a:gd name="T82" fmla="*/ 1 w 1056"/>
                <a:gd name="T83" fmla="*/ 1 h 872"/>
                <a:gd name="T84" fmla="*/ 1 w 1056"/>
                <a:gd name="T85" fmla="*/ 1 h 872"/>
                <a:gd name="T86" fmla="*/ 1 w 1056"/>
                <a:gd name="T87" fmla="*/ 1 h 872"/>
                <a:gd name="T88" fmla="*/ 1 w 1056"/>
                <a:gd name="T89" fmla="*/ 1 h 872"/>
                <a:gd name="T90" fmla="*/ 1 w 1056"/>
                <a:gd name="T91" fmla="*/ 1 h 872"/>
                <a:gd name="T92" fmla="*/ 1 w 1056"/>
                <a:gd name="T93" fmla="*/ 1 h 872"/>
                <a:gd name="T94" fmla="*/ 1 w 1056"/>
                <a:gd name="T95" fmla="*/ 1 h 8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6"/>
                <a:gd name="T145" fmla="*/ 0 h 872"/>
                <a:gd name="T146" fmla="*/ 1056 w 1056"/>
                <a:gd name="T147" fmla="*/ 872 h 8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6" h="872">
                  <a:moveTo>
                    <a:pt x="678" y="263"/>
                  </a:moveTo>
                  <a:lnTo>
                    <a:pt x="680" y="238"/>
                  </a:lnTo>
                  <a:lnTo>
                    <a:pt x="689" y="212"/>
                  </a:lnTo>
                  <a:lnTo>
                    <a:pt x="703" y="187"/>
                  </a:lnTo>
                  <a:lnTo>
                    <a:pt x="722" y="162"/>
                  </a:lnTo>
                  <a:lnTo>
                    <a:pt x="742" y="143"/>
                  </a:lnTo>
                  <a:lnTo>
                    <a:pt x="765" y="126"/>
                  </a:lnTo>
                  <a:lnTo>
                    <a:pt x="788" y="115"/>
                  </a:lnTo>
                  <a:lnTo>
                    <a:pt x="810" y="112"/>
                  </a:lnTo>
                  <a:lnTo>
                    <a:pt x="811" y="112"/>
                  </a:lnTo>
                  <a:lnTo>
                    <a:pt x="813" y="112"/>
                  </a:lnTo>
                  <a:lnTo>
                    <a:pt x="814" y="112"/>
                  </a:lnTo>
                  <a:lnTo>
                    <a:pt x="815" y="112"/>
                  </a:lnTo>
                  <a:lnTo>
                    <a:pt x="836" y="115"/>
                  </a:lnTo>
                  <a:lnTo>
                    <a:pt x="857" y="121"/>
                  </a:lnTo>
                  <a:lnTo>
                    <a:pt x="877" y="128"/>
                  </a:lnTo>
                  <a:lnTo>
                    <a:pt x="898" y="135"/>
                  </a:lnTo>
                  <a:lnTo>
                    <a:pt x="916" y="143"/>
                  </a:lnTo>
                  <a:lnTo>
                    <a:pt x="935" y="152"/>
                  </a:lnTo>
                  <a:lnTo>
                    <a:pt x="953" y="160"/>
                  </a:lnTo>
                  <a:lnTo>
                    <a:pt x="969" y="169"/>
                  </a:lnTo>
                  <a:lnTo>
                    <a:pt x="985" y="177"/>
                  </a:lnTo>
                  <a:lnTo>
                    <a:pt x="999" y="185"/>
                  </a:lnTo>
                  <a:lnTo>
                    <a:pt x="1012" y="192"/>
                  </a:lnTo>
                  <a:lnTo>
                    <a:pt x="1023" y="198"/>
                  </a:lnTo>
                  <a:lnTo>
                    <a:pt x="1034" y="203"/>
                  </a:lnTo>
                  <a:lnTo>
                    <a:pt x="1042" y="206"/>
                  </a:lnTo>
                  <a:lnTo>
                    <a:pt x="1048" y="207"/>
                  </a:lnTo>
                  <a:lnTo>
                    <a:pt x="1052" y="206"/>
                  </a:lnTo>
                  <a:lnTo>
                    <a:pt x="1052" y="205"/>
                  </a:lnTo>
                  <a:lnTo>
                    <a:pt x="1053" y="205"/>
                  </a:lnTo>
                  <a:lnTo>
                    <a:pt x="1053" y="204"/>
                  </a:lnTo>
                  <a:lnTo>
                    <a:pt x="1056" y="197"/>
                  </a:lnTo>
                  <a:lnTo>
                    <a:pt x="1054" y="188"/>
                  </a:lnTo>
                  <a:lnTo>
                    <a:pt x="1049" y="176"/>
                  </a:lnTo>
                  <a:lnTo>
                    <a:pt x="1041" y="161"/>
                  </a:lnTo>
                  <a:lnTo>
                    <a:pt x="1029" y="146"/>
                  </a:lnTo>
                  <a:lnTo>
                    <a:pt x="1014" y="129"/>
                  </a:lnTo>
                  <a:lnTo>
                    <a:pt x="996" y="111"/>
                  </a:lnTo>
                  <a:lnTo>
                    <a:pt x="975" y="92"/>
                  </a:lnTo>
                  <a:lnTo>
                    <a:pt x="962" y="83"/>
                  </a:lnTo>
                  <a:lnTo>
                    <a:pt x="947" y="74"/>
                  </a:lnTo>
                  <a:lnTo>
                    <a:pt x="931" y="66"/>
                  </a:lnTo>
                  <a:lnTo>
                    <a:pt x="912" y="58"/>
                  </a:lnTo>
                  <a:lnTo>
                    <a:pt x="891" y="51"/>
                  </a:lnTo>
                  <a:lnTo>
                    <a:pt x="868" y="45"/>
                  </a:lnTo>
                  <a:lnTo>
                    <a:pt x="844" y="40"/>
                  </a:lnTo>
                  <a:lnTo>
                    <a:pt x="818" y="37"/>
                  </a:lnTo>
                  <a:lnTo>
                    <a:pt x="792" y="35"/>
                  </a:lnTo>
                  <a:lnTo>
                    <a:pt x="764" y="33"/>
                  </a:lnTo>
                  <a:lnTo>
                    <a:pt x="735" y="33"/>
                  </a:lnTo>
                  <a:lnTo>
                    <a:pt x="708" y="35"/>
                  </a:lnTo>
                  <a:lnTo>
                    <a:pt x="678" y="38"/>
                  </a:lnTo>
                  <a:lnTo>
                    <a:pt x="649" y="43"/>
                  </a:lnTo>
                  <a:lnTo>
                    <a:pt x="620" y="50"/>
                  </a:lnTo>
                  <a:lnTo>
                    <a:pt x="591" y="58"/>
                  </a:lnTo>
                  <a:lnTo>
                    <a:pt x="588" y="59"/>
                  </a:lnTo>
                  <a:lnTo>
                    <a:pt x="581" y="62"/>
                  </a:lnTo>
                  <a:lnTo>
                    <a:pt x="573" y="65"/>
                  </a:lnTo>
                  <a:lnTo>
                    <a:pt x="564" y="67"/>
                  </a:lnTo>
                  <a:lnTo>
                    <a:pt x="559" y="67"/>
                  </a:lnTo>
                  <a:lnTo>
                    <a:pt x="553" y="67"/>
                  </a:lnTo>
                  <a:lnTo>
                    <a:pt x="548" y="67"/>
                  </a:lnTo>
                  <a:lnTo>
                    <a:pt x="540" y="65"/>
                  </a:lnTo>
                  <a:lnTo>
                    <a:pt x="532" y="62"/>
                  </a:lnTo>
                  <a:lnTo>
                    <a:pt x="521" y="56"/>
                  </a:lnTo>
                  <a:lnTo>
                    <a:pt x="511" y="50"/>
                  </a:lnTo>
                  <a:lnTo>
                    <a:pt x="499" y="40"/>
                  </a:lnTo>
                  <a:lnTo>
                    <a:pt x="482" y="27"/>
                  </a:lnTo>
                  <a:lnTo>
                    <a:pt x="465" y="15"/>
                  </a:lnTo>
                  <a:lnTo>
                    <a:pt x="446" y="7"/>
                  </a:lnTo>
                  <a:lnTo>
                    <a:pt x="428" y="1"/>
                  </a:lnTo>
                  <a:lnTo>
                    <a:pt x="408" y="0"/>
                  </a:lnTo>
                  <a:lnTo>
                    <a:pt x="391" y="1"/>
                  </a:lnTo>
                  <a:lnTo>
                    <a:pt x="373" y="7"/>
                  </a:lnTo>
                  <a:lnTo>
                    <a:pt x="357" y="17"/>
                  </a:lnTo>
                  <a:lnTo>
                    <a:pt x="351" y="22"/>
                  </a:lnTo>
                  <a:lnTo>
                    <a:pt x="345" y="27"/>
                  </a:lnTo>
                  <a:lnTo>
                    <a:pt x="340" y="31"/>
                  </a:lnTo>
                  <a:lnTo>
                    <a:pt x="336" y="36"/>
                  </a:lnTo>
                  <a:lnTo>
                    <a:pt x="327" y="45"/>
                  </a:lnTo>
                  <a:lnTo>
                    <a:pt x="319" y="52"/>
                  </a:lnTo>
                  <a:lnTo>
                    <a:pt x="312" y="58"/>
                  </a:lnTo>
                  <a:lnTo>
                    <a:pt x="305" y="61"/>
                  </a:lnTo>
                  <a:lnTo>
                    <a:pt x="297" y="63"/>
                  </a:lnTo>
                  <a:lnTo>
                    <a:pt x="287" y="63"/>
                  </a:lnTo>
                  <a:lnTo>
                    <a:pt x="277" y="61"/>
                  </a:lnTo>
                  <a:lnTo>
                    <a:pt x="263" y="59"/>
                  </a:lnTo>
                  <a:lnTo>
                    <a:pt x="257" y="58"/>
                  </a:lnTo>
                  <a:lnTo>
                    <a:pt x="252" y="56"/>
                  </a:lnTo>
                  <a:lnTo>
                    <a:pt x="245" y="55"/>
                  </a:lnTo>
                  <a:lnTo>
                    <a:pt x="239" y="54"/>
                  </a:lnTo>
                  <a:lnTo>
                    <a:pt x="222" y="52"/>
                  </a:lnTo>
                  <a:lnTo>
                    <a:pt x="207" y="54"/>
                  </a:lnTo>
                  <a:lnTo>
                    <a:pt x="193" y="59"/>
                  </a:lnTo>
                  <a:lnTo>
                    <a:pt x="181" y="67"/>
                  </a:lnTo>
                  <a:lnTo>
                    <a:pt x="171" y="79"/>
                  </a:lnTo>
                  <a:lnTo>
                    <a:pt x="164" y="96"/>
                  </a:lnTo>
                  <a:lnTo>
                    <a:pt x="160" y="117"/>
                  </a:lnTo>
                  <a:lnTo>
                    <a:pt x="156" y="143"/>
                  </a:lnTo>
                  <a:lnTo>
                    <a:pt x="152" y="170"/>
                  </a:lnTo>
                  <a:lnTo>
                    <a:pt x="141" y="190"/>
                  </a:lnTo>
                  <a:lnTo>
                    <a:pt x="130" y="206"/>
                  </a:lnTo>
                  <a:lnTo>
                    <a:pt x="116" y="219"/>
                  </a:lnTo>
                  <a:lnTo>
                    <a:pt x="104" y="230"/>
                  </a:lnTo>
                  <a:lnTo>
                    <a:pt x="95" y="244"/>
                  </a:lnTo>
                  <a:lnTo>
                    <a:pt x="92" y="260"/>
                  </a:lnTo>
                  <a:lnTo>
                    <a:pt x="96" y="281"/>
                  </a:lnTo>
                  <a:lnTo>
                    <a:pt x="102" y="303"/>
                  </a:lnTo>
                  <a:lnTo>
                    <a:pt x="104" y="321"/>
                  </a:lnTo>
                  <a:lnTo>
                    <a:pt x="102" y="337"/>
                  </a:lnTo>
                  <a:lnTo>
                    <a:pt x="97" y="350"/>
                  </a:lnTo>
                  <a:lnTo>
                    <a:pt x="88" y="362"/>
                  </a:lnTo>
                  <a:lnTo>
                    <a:pt x="77" y="372"/>
                  </a:lnTo>
                  <a:lnTo>
                    <a:pt x="62" y="382"/>
                  </a:lnTo>
                  <a:lnTo>
                    <a:pt x="46" y="393"/>
                  </a:lnTo>
                  <a:lnTo>
                    <a:pt x="31" y="403"/>
                  </a:lnTo>
                  <a:lnTo>
                    <a:pt x="18" y="416"/>
                  </a:lnTo>
                  <a:lnTo>
                    <a:pt x="9" y="430"/>
                  </a:lnTo>
                  <a:lnTo>
                    <a:pt x="2" y="445"/>
                  </a:lnTo>
                  <a:lnTo>
                    <a:pt x="0" y="462"/>
                  </a:lnTo>
                  <a:lnTo>
                    <a:pt x="2" y="479"/>
                  </a:lnTo>
                  <a:lnTo>
                    <a:pt x="9" y="499"/>
                  </a:lnTo>
                  <a:lnTo>
                    <a:pt x="20" y="518"/>
                  </a:lnTo>
                  <a:lnTo>
                    <a:pt x="23" y="522"/>
                  </a:lnTo>
                  <a:lnTo>
                    <a:pt x="26" y="525"/>
                  </a:lnTo>
                  <a:lnTo>
                    <a:pt x="28" y="529"/>
                  </a:lnTo>
                  <a:lnTo>
                    <a:pt x="31" y="532"/>
                  </a:lnTo>
                  <a:lnTo>
                    <a:pt x="44" y="548"/>
                  </a:lnTo>
                  <a:lnTo>
                    <a:pt x="58" y="561"/>
                  </a:lnTo>
                  <a:lnTo>
                    <a:pt x="70" y="572"/>
                  </a:lnTo>
                  <a:lnTo>
                    <a:pt x="79" y="583"/>
                  </a:lnTo>
                  <a:lnTo>
                    <a:pt x="85" y="594"/>
                  </a:lnTo>
                  <a:lnTo>
                    <a:pt x="87" y="606"/>
                  </a:lnTo>
                  <a:lnTo>
                    <a:pt x="85" y="620"/>
                  </a:lnTo>
                  <a:lnTo>
                    <a:pt x="78" y="637"/>
                  </a:lnTo>
                  <a:lnTo>
                    <a:pt x="77" y="638"/>
                  </a:lnTo>
                  <a:lnTo>
                    <a:pt x="77" y="639"/>
                  </a:lnTo>
                  <a:lnTo>
                    <a:pt x="76" y="642"/>
                  </a:lnTo>
                  <a:lnTo>
                    <a:pt x="74" y="643"/>
                  </a:lnTo>
                  <a:lnTo>
                    <a:pt x="65" y="662"/>
                  </a:lnTo>
                  <a:lnTo>
                    <a:pt x="58" y="680"/>
                  </a:lnTo>
                  <a:lnTo>
                    <a:pt x="55" y="697"/>
                  </a:lnTo>
                  <a:lnTo>
                    <a:pt x="56" y="713"/>
                  </a:lnTo>
                  <a:lnTo>
                    <a:pt x="59" y="727"/>
                  </a:lnTo>
                  <a:lnTo>
                    <a:pt x="67" y="741"/>
                  </a:lnTo>
                  <a:lnTo>
                    <a:pt x="80" y="754"/>
                  </a:lnTo>
                  <a:lnTo>
                    <a:pt x="96" y="766"/>
                  </a:lnTo>
                  <a:lnTo>
                    <a:pt x="111" y="781"/>
                  </a:lnTo>
                  <a:lnTo>
                    <a:pt x="122" y="800"/>
                  </a:lnTo>
                  <a:lnTo>
                    <a:pt x="130" y="821"/>
                  </a:lnTo>
                  <a:lnTo>
                    <a:pt x="137" y="841"/>
                  </a:lnTo>
                  <a:lnTo>
                    <a:pt x="147" y="858"/>
                  </a:lnTo>
                  <a:lnTo>
                    <a:pt x="161" y="870"/>
                  </a:lnTo>
                  <a:lnTo>
                    <a:pt x="183" y="872"/>
                  </a:lnTo>
                  <a:lnTo>
                    <a:pt x="215" y="865"/>
                  </a:lnTo>
                  <a:lnTo>
                    <a:pt x="218" y="864"/>
                  </a:lnTo>
                  <a:lnTo>
                    <a:pt x="221" y="863"/>
                  </a:lnTo>
                  <a:lnTo>
                    <a:pt x="224" y="861"/>
                  </a:lnTo>
                  <a:lnTo>
                    <a:pt x="226" y="860"/>
                  </a:lnTo>
                  <a:lnTo>
                    <a:pt x="253" y="851"/>
                  </a:lnTo>
                  <a:lnTo>
                    <a:pt x="282" y="840"/>
                  </a:lnTo>
                  <a:lnTo>
                    <a:pt x="309" y="826"/>
                  </a:lnTo>
                  <a:lnTo>
                    <a:pt x="337" y="810"/>
                  </a:lnTo>
                  <a:lnTo>
                    <a:pt x="360" y="790"/>
                  </a:lnTo>
                  <a:lnTo>
                    <a:pt x="380" y="767"/>
                  </a:lnTo>
                  <a:lnTo>
                    <a:pt x="392" y="738"/>
                  </a:lnTo>
                  <a:lnTo>
                    <a:pt x="398" y="705"/>
                  </a:lnTo>
                  <a:lnTo>
                    <a:pt x="400" y="643"/>
                  </a:lnTo>
                  <a:lnTo>
                    <a:pt x="400" y="589"/>
                  </a:lnTo>
                  <a:lnTo>
                    <a:pt x="399" y="539"/>
                  </a:lnTo>
                  <a:lnTo>
                    <a:pt x="399" y="493"/>
                  </a:lnTo>
                  <a:lnTo>
                    <a:pt x="403" y="475"/>
                  </a:lnTo>
                  <a:lnTo>
                    <a:pt x="411" y="454"/>
                  </a:lnTo>
                  <a:lnTo>
                    <a:pt x="423" y="431"/>
                  </a:lnTo>
                  <a:lnTo>
                    <a:pt x="439" y="408"/>
                  </a:lnTo>
                  <a:lnTo>
                    <a:pt x="458" y="386"/>
                  </a:lnTo>
                  <a:lnTo>
                    <a:pt x="477" y="366"/>
                  </a:lnTo>
                  <a:lnTo>
                    <a:pt x="498" y="350"/>
                  </a:lnTo>
                  <a:lnTo>
                    <a:pt x="518" y="339"/>
                  </a:lnTo>
                  <a:lnTo>
                    <a:pt x="520" y="337"/>
                  </a:lnTo>
                  <a:lnTo>
                    <a:pt x="524" y="336"/>
                  </a:lnTo>
                  <a:lnTo>
                    <a:pt x="527" y="336"/>
                  </a:lnTo>
                  <a:lnTo>
                    <a:pt x="529" y="335"/>
                  </a:lnTo>
                  <a:lnTo>
                    <a:pt x="551" y="331"/>
                  </a:lnTo>
                  <a:lnTo>
                    <a:pt x="575" y="327"/>
                  </a:lnTo>
                  <a:lnTo>
                    <a:pt x="601" y="322"/>
                  </a:lnTo>
                  <a:lnTo>
                    <a:pt x="625" y="318"/>
                  </a:lnTo>
                  <a:lnTo>
                    <a:pt x="647" y="310"/>
                  </a:lnTo>
                  <a:lnTo>
                    <a:pt x="664" y="298"/>
                  </a:lnTo>
                  <a:lnTo>
                    <a:pt x="674" y="283"/>
                  </a:lnTo>
                  <a:lnTo>
                    <a:pt x="678" y="263"/>
                  </a:lnTo>
                  <a:close/>
                </a:path>
              </a:pathLst>
            </a:custGeom>
            <a:solidFill>
              <a:srgbClr val="7521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08" name="Freeform 50"/>
            <p:cNvSpPr>
              <a:spLocks/>
            </p:cNvSpPr>
            <p:nvPr/>
          </p:nvSpPr>
          <p:spPr bwMode="auto">
            <a:xfrm>
              <a:off x="4618" y="2928"/>
              <a:ext cx="522" cy="428"/>
            </a:xfrm>
            <a:custGeom>
              <a:avLst/>
              <a:gdLst>
                <a:gd name="T0" fmla="*/ 1 w 1044"/>
                <a:gd name="T1" fmla="*/ 0 h 857"/>
                <a:gd name="T2" fmla="*/ 1 w 1044"/>
                <a:gd name="T3" fmla="*/ 0 h 857"/>
                <a:gd name="T4" fmla="*/ 1 w 1044"/>
                <a:gd name="T5" fmla="*/ 0 h 857"/>
                <a:gd name="T6" fmla="*/ 1 w 1044"/>
                <a:gd name="T7" fmla="*/ 0 h 857"/>
                <a:gd name="T8" fmla="*/ 1 w 1044"/>
                <a:gd name="T9" fmla="*/ 0 h 857"/>
                <a:gd name="T10" fmla="*/ 1 w 1044"/>
                <a:gd name="T11" fmla="*/ 0 h 857"/>
                <a:gd name="T12" fmla="*/ 1 w 1044"/>
                <a:gd name="T13" fmla="*/ 0 h 857"/>
                <a:gd name="T14" fmla="*/ 1 w 1044"/>
                <a:gd name="T15" fmla="*/ 0 h 857"/>
                <a:gd name="T16" fmla="*/ 1 w 1044"/>
                <a:gd name="T17" fmla="*/ 0 h 857"/>
                <a:gd name="T18" fmla="*/ 1 w 1044"/>
                <a:gd name="T19" fmla="*/ 0 h 857"/>
                <a:gd name="T20" fmla="*/ 1 w 1044"/>
                <a:gd name="T21" fmla="*/ 0 h 857"/>
                <a:gd name="T22" fmla="*/ 1 w 1044"/>
                <a:gd name="T23" fmla="*/ 0 h 857"/>
                <a:gd name="T24" fmla="*/ 1 w 1044"/>
                <a:gd name="T25" fmla="*/ 0 h 857"/>
                <a:gd name="T26" fmla="*/ 1 w 1044"/>
                <a:gd name="T27" fmla="*/ 0 h 857"/>
                <a:gd name="T28" fmla="*/ 1 w 1044"/>
                <a:gd name="T29" fmla="*/ 0 h 857"/>
                <a:gd name="T30" fmla="*/ 1 w 1044"/>
                <a:gd name="T31" fmla="*/ 0 h 857"/>
                <a:gd name="T32" fmla="*/ 1 w 1044"/>
                <a:gd name="T33" fmla="*/ 0 h 857"/>
                <a:gd name="T34" fmla="*/ 1 w 1044"/>
                <a:gd name="T35" fmla="*/ 0 h 857"/>
                <a:gd name="T36" fmla="*/ 1 w 1044"/>
                <a:gd name="T37" fmla="*/ 0 h 857"/>
                <a:gd name="T38" fmla="*/ 1 w 1044"/>
                <a:gd name="T39" fmla="*/ 0 h 857"/>
                <a:gd name="T40" fmla="*/ 1 w 1044"/>
                <a:gd name="T41" fmla="*/ 0 h 857"/>
                <a:gd name="T42" fmla="*/ 1 w 1044"/>
                <a:gd name="T43" fmla="*/ 0 h 857"/>
                <a:gd name="T44" fmla="*/ 1 w 1044"/>
                <a:gd name="T45" fmla="*/ 0 h 857"/>
                <a:gd name="T46" fmla="*/ 1 w 1044"/>
                <a:gd name="T47" fmla="*/ 0 h 857"/>
                <a:gd name="T48" fmla="*/ 1 w 1044"/>
                <a:gd name="T49" fmla="*/ 0 h 857"/>
                <a:gd name="T50" fmla="*/ 1 w 1044"/>
                <a:gd name="T51" fmla="*/ 0 h 857"/>
                <a:gd name="T52" fmla="*/ 1 w 1044"/>
                <a:gd name="T53" fmla="*/ 0 h 857"/>
                <a:gd name="T54" fmla="*/ 1 w 1044"/>
                <a:gd name="T55" fmla="*/ 0 h 857"/>
                <a:gd name="T56" fmla="*/ 1 w 1044"/>
                <a:gd name="T57" fmla="*/ 0 h 857"/>
                <a:gd name="T58" fmla="*/ 1 w 1044"/>
                <a:gd name="T59" fmla="*/ 0 h 857"/>
                <a:gd name="T60" fmla="*/ 1 w 1044"/>
                <a:gd name="T61" fmla="*/ 0 h 857"/>
                <a:gd name="T62" fmla="*/ 1 w 1044"/>
                <a:gd name="T63" fmla="*/ 0 h 857"/>
                <a:gd name="T64" fmla="*/ 1 w 1044"/>
                <a:gd name="T65" fmla="*/ 0 h 857"/>
                <a:gd name="T66" fmla="*/ 1 w 1044"/>
                <a:gd name="T67" fmla="*/ 0 h 857"/>
                <a:gd name="T68" fmla="*/ 1 w 1044"/>
                <a:gd name="T69" fmla="*/ 0 h 857"/>
                <a:gd name="T70" fmla="*/ 1 w 1044"/>
                <a:gd name="T71" fmla="*/ 0 h 857"/>
                <a:gd name="T72" fmla="*/ 1 w 1044"/>
                <a:gd name="T73" fmla="*/ 0 h 857"/>
                <a:gd name="T74" fmla="*/ 1 w 1044"/>
                <a:gd name="T75" fmla="*/ 0 h 857"/>
                <a:gd name="T76" fmla="*/ 1 w 1044"/>
                <a:gd name="T77" fmla="*/ 0 h 857"/>
                <a:gd name="T78" fmla="*/ 1 w 1044"/>
                <a:gd name="T79" fmla="*/ 0 h 857"/>
                <a:gd name="T80" fmla="*/ 1 w 1044"/>
                <a:gd name="T81" fmla="*/ 0 h 857"/>
                <a:gd name="T82" fmla="*/ 1 w 1044"/>
                <a:gd name="T83" fmla="*/ 0 h 857"/>
                <a:gd name="T84" fmla="*/ 1 w 1044"/>
                <a:gd name="T85" fmla="*/ 0 h 857"/>
                <a:gd name="T86" fmla="*/ 1 w 1044"/>
                <a:gd name="T87" fmla="*/ 0 h 857"/>
                <a:gd name="T88" fmla="*/ 1 w 1044"/>
                <a:gd name="T89" fmla="*/ 0 h 857"/>
                <a:gd name="T90" fmla="*/ 1 w 1044"/>
                <a:gd name="T91" fmla="*/ 0 h 857"/>
                <a:gd name="T92" fmla="*/ 1 w 1044"/>
                <a:gd name="T93" fmla="*/ 0 h 857"/>
                <a:gd name="T94" fmla="*/ 1 w 1044"/>
                <a:gd name="T95" fmla="*/ 0 h 8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4"/>
                <a:gd name="T145" fmla="*/ 0 h 857"/>
                <a:gd name="T146" fmla="*/ 1044 w 1044"/>
                <a:gd name="T147" fmla="*/ 857 h 8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4" h="857">
                  <a:moveTo>
                    <a:pt x="665" y="252"/>
                  </a:moveTo>
                  <a:lnTo>
                    <a:pt x="668" y="228"/>
                  </a:lnTo>
                  <a:lnTo>
                    <a:pt x="677" y="202"/>
                  </a:lnTo>
                  <a:lnTo>
                    <a:pt x="691" y="176"/>
                  </a:lnTo>
                  <a:lnTo>
                    <a:pt x="709" y="151"/>
                  </a:lnTo>
                  <a:lnTo>
                    <a:pt x="731" y="129"/>
                  </a:lnTo>
                  <a:lnTo>
                    <a:pt x="754" y="112"/>
                  </a:lnTo>
                  <a:lnTo>
                    <a:pt x="776" y="101"/>
                  </a:lnTo>
                  <a:lnTo>
                    <a:pt x="798" y="97"/>
                  </a:lnTo>
                  <a:lnTo>
                    <a:pt x="799" y="97"/>
                  </a:lnTo>
                  <a:lnTo>
                    <a:pt x="801" y="97"/>
                  </a:lnTo>
                  <a:lnTo>
                    <a:pt x="802" y="97"/>
                  </a:lnTo>
                  <a:lnTo>
                    <a:pt x="803" y="98"/>
                  </a:lnTo>
                  <a:lnTo>
                    <a:pt x="826" y="103"/>
                  </a:lnTo>
                  <a:lnTo>
                    <a:pt x="848" y="108"/>
                  </a:lnTo>
                  <a:lnTo>
                    <a:pt x="869" y="115"/>
                  </a:lnTo>
                  <a:lnTo>
                    <a:pt x="890" y="122"/>
                  </a:lnTo>
                  <a:lnTo>
                    <a:pt x="909" y="131"/>
                  </a:lnTo>
                  <a:lnTo>
                    <a:pt x="928" y="141"/>
                  </a:lnTo>
                  <a:lnTo>
                    <a:pt x="945" y="149"/>
                  </a:lnTo>
                  <a:lnTo>
                    <a:pt x="961" y="158"/>
                  </a:lnTo>
                  <a:lnTo>
                    <a:pt x="976" y="167"/>
                  </a:lnTo>
                  <a:lnTo>
                    <a:pt x="990" y="175"/>
                  </a:lnTo>
                  <a:lnTo>
                    <a:pt x="1003" y="182"/>
                  </a:lnTo>
                  <a:lnTo>
                    <a:pt x="1013" y="188"/>
                  </a:lnTo>
                  <a:lnTo>
                    <a:pt x="1023" y="192"/>
                  </a:lnTo>
                  <a:lnTo>
                    <a:pt x="1030" y="196"/>
                  </a:lnTo>
                  <a:lnTo>
                    <a:pt x="1036" y="197"/>
                  </a:lnTo>
                  <a:lnTo>
                    <a:pt x="1041" y="196"/>
                  </a:lnTo>
                  <a:lnTo>
                    <a:pt x="1042" y="196"/>
                  </a:lnTo>
                  <a:lnTo>
                    <a:pt x="1042" y="195"/>
                  </a:lnTo>
                  <a:lnTo>
                    <a:pt x="1044" y="188"/>
                  </a:lnTo>
                  <a:lnTo>
                    <a:pt x="1042" y="177"/>
                  </a:lnTo>
                  <a:lnTo>
                    <a:pt x="1036" y="166"/>
                  </a:lnTo>
                  <a:lnTo>
                    <a:pt x="1027" y="152"/>
                  </a:lnTo>
                  <a:lnTo>
                    <a:pt x="1014" y="136"/>
                  </a:lnTo>
                  <a:lnTo>
                    <a:pt x="999" y="119"/>
                  </a:lnTo>
                  <a:lnTo>
                    <a:pt x="981" y="100"/>
                  </a:lnTo>
                  <a:lnTo>
                    <a:pt x="960" y="82"/>
                  </a:lnTo>
                  <a:lnTo>
                    <a:pt x="947" y="73"/>
                  </a:lnTo>
                  <a:lnTo>
                    <a:pt x="934" y="63"/>
                  </a:lnTo>
                  <a:lnTo>
                    <a:pt x="916" y="55"/>
                  </a:lnTo>
                  <a:lnTo>
                    <a:pt x="897" y="48"/>
                  </a:lnTo>
                  <a:lnTo>
                    <a:pt x="876" y="43"/>
                  </a:lnTo>
                  <a:lnTo>
                    <a:pt x="854" y="37"/>
                  </a:lnTo>
                  <a:lnTo>
                    <a:pt x="830" y="33"/>
                  </a:lnTo>
                  <a:lnTo>
                    <a:pt x="805" y="30"/>
                  </a:lnTo>
                  <a:lnTo>
                    <a:pt x="778" y="29"/>
                  </a:lnTo>
                  <a:lnTo>
                    <a:pt x="752" y="28"/>
                  </a:lnTo>
                  <a:lnTo>
                    <a:pt x="723" y="29"/>
                  </a:lnTo>
                  <a:lnTo>
                    <a:pt x="695" y="31"/>
                  </a:lnTo>
                  <a:lnTo>
                    <a:pt x="666" y="35"/>
                  </a:lnTo>
                  <a:lnTo>
                    <a:pt x="638" y="40"/>
                  </a:lnTo>
                  <a:lnTo>
                    <a:pt x="609" y="47"/>
                  </a:lnTo>
                  <a:lnTo>
                    <a:pt x="580" y="55"/>
                  </a:lnTo>
                  <a:lnTo>
                    <a:pt x="577" y="57"/>
                  </a:lnTo>
                  <a:lnTo>
                    <a:pt x="570" y="60"/>
                  </a:lnTo>
                  <a:lnTo>
                    <a:pt x="562" y="62"/>
                  </a:lnTo>
                  <a:lnTo>
                    <a:pt x="552" y="65"/>
                  </a:lnTo>
                  <a:lnTo>
                    <a:pt x="548" y="65"/>
                  </a:lnTo>
                  <a:lnTo>
                    <a:pt x="542" y="65"/>
                  </a:lnTo>
                  <a:lnTo>
                    <a:pt x="535" y="65"/>
                  </a:lnTo>
                  <a:lnTo>
                    <a:pt x="527" y="62"/>
                  </a:lnTo>
                  <a:lnTo>
                    <a:pt x="519" y="59"/>
                  </a:lnTo>
                  <a:lnTo>
                    <a:pt x="509" y="54"/>
                  </a:lnTo>
                  <a:lnTo>
                    <a:pt x="498" y="48"/>
                  </a:lnTo>
                  <a:lnTo>
                    <a:pt x="488" y="39"/>
                  </a:lnTo>
                  <a:lnTo>
                    <a:pt x="471" y="25"/>
                  </a:lnTo>
                  <a:lnTo>
                    <a:pt x="453" y="15"/>
                  </a:lnTo>
                  <a:lnTo>
                    <a:pt x="436" y="6"/>
                  </a:lnTo>
                  <a:lnTo>
                    <a:pt x="418" y="1"/>
                  </a:lnTo>
                  <a:lnTo>
                    <a:pt x="400" y="0"/>
                  </a:lnTo>
                  <a:lnTo>
                    <a:pt x="383" y="1"/>
                  </a:lnTo>
                  <a:lnTo>
                    <a:pt x="366" y="8"/>
                  </a:lnTo>
                  <a:lnTo>
                    <a:pt x="350" y="19"/>
                  </a:lnTo>
                  <a:lnTo>
                    <a:pt x="344" y="23"/>
                  </a:lnTo>
                  <a:lnTo>
                    <a:pt x="338" y="29"/>
                  </a:lnTo>
                  <a:lnTo>
                    <a:pt x="334" y="33"/>
                  </a:lnTo>
                  <a:lnTo>
                    <a:pt x="329" y="38"/>
                  </a:lnTo>
                  <a:lnTo>
                    <a:pt x="321" y="46"/>
                  </a:lnTo>
                  <a:lnTo>
                    <a:pt x="313" y="53"/>
                  </a:lnTo>
                  <a:lnTo>
                    <a:pt x="306" y="58"/>
                  </a:lnTo>
                  <a:lnTo>
                    <a:pt x="299" y="61"/>
                  </a:lnTo>
                  <a:lnTo>
                    <a:pt x="291" y="63"/>
                  </a:lnTo>
                  <a:lnTo>
                    <a:pt x="283" y="63"/>
                  </a:lnTo>
                  <a:lnTo>
                    <a:pt x="271" y="61"/>
                  </a:lnTo>
                  <a:lnTo>
                    <a:pt x="258" y="59"/>
                  </a:lnTo>
                  <a:lnTo>
                    <a:pt x="252" y="58"/>
                  </a:lnTo>
                  <a:lnTo>
                    <a:pt x="246" y="57"/>
                  </a:lnTo>
                  <a:lnTo>
                    <a:pt x="240" y="55"/>
                  </a:lnTo>
                  <a:lnTo>
                    <a:pt x="235" y="54"/>
                  </a:lnTo>
                  <a:lnTo>
                    <a:pt x="217" y="52"/>
                  </a:lnTo>
                  <a:lnTo>
                    <a:pt x="202" y="53"/>
                  </a:lnTo>
                  <a:lnTo>
                    <a:pt x="188" y="58"/>
                  </a:lnTo>
                  <a:lnTo>
                    <a:pt x="177" y="66"/>
                  </a:lnTo>
                  <a:lnTo>
                    <a:pt x="168" y="77"/>
                  </a:lnTo>
                  <a:lnTo>
                    <a:pt x="161" y="93"/>
                  </a:lnTo>
                  <a:lnTo>
                    <a:pt x="155" y="114"/>
                  </a:lnTo>
                  <a:lnTo>
                    <a:pt x="153" y="139"/>
                  </a:lnTo>
                  <a:lnTo>
                    <a:pt x="148" y="166"/>
                  </a:lnTo>
                  <a:lnTo>
                    <a:pt x="139" y="185"/>
                  </a:lnTo>
                  <a:lnTo>
                    <a:pt x="126" y="200"/>
                  </a:lnTo>
                  <a:lnTo>
                    <a:pt x="114" y="213"/>
                  </a:lnTo>
                  <a:lnTo>
                    <a:pt x="101" y="225"/>
                  </a:lnTo>
                  <a:lnTo>
                    <a:pt x="93" y="237"/>
                  </a:lnTo>
                  <a:lnTo>
                    <a:pt x="89" y="253"/>
                  </a:lnTo>
                  <a:lnTo>
                    <a:pt x="94" y="274"/>
                  </a:lnTo>
                  <a:lnTo>
                    <a:pt x="100" y="296"/>
                  </a:lnTo>
                  <a:lnTo>
                    <a:pt x="102" y="314"/>
                  </a:lnTo>
                  <a:lnTo>
                    <a:pt x="101" y="331"/>
                  </a:lnTo>
                  <a:lnTo>
                    <a:pt x="96" y="344"/>
                  </a:lnTo>
                  <a:lnTo>
                    <a:pt x="88" y="357"/>
                  </a:lnTo>
                  <a:lnTo>
                    <a:pt x="77" y="369"/>
                  </a:lnTo>
                  <a:lnTo>
                    <a:pt x="63" y="378"/>
                  </a:lnTo>
                  <a:lnTo>
                    <a:pt x="47" y="388"/>
                  </a:lnTo>
                  <a:lnTo>
                    <a:pt x="32" y="399"/>
                  </a:lnTo>
                  <a:lnTo>
                    <a:pt x="19" y="411"/>
                  </a:lnTo>
                  <a:lnTo>
                    <a:pt x="9" y="425"/>
                  </a:lnTo>
                  <a:lnTo>
                    <a:pt x="2" y="439"/>
                  </a:lnTo>
                  <a:lnTo>
                    <a:pt x="0" y="455"/>
                  </a:lnTo>
                  <a:lnTo>
                    <a:pt x="1" y="472"/>
                  </a:lnTo>
                  <a:lnTo>
                    <a:pt x="8" y="491"/>
                  </a:lnTo>
                  <a:lnTo>
                    <a:pt x="19" y="510"/>
                  </a:lnTo>
                  <a:lnTo>
                    <a:pt x="21" y="514"/>
                  </a:lnTo>
                  <a:lnTo>
                    <a:pt x="25" y="517"/>
                  </a:lnTo>
                  <a:lnTo>
                    <a:pt x="27" y="521"/>
                  </a:lnTo>
                  <a:lnTo>
                    <a:pt x="30" y="524"/>
                  </a:lnTo>
                  <a:lnTo>
                    <a:pt x="43" y="539"/>
                  </a:lnTo>
                  <a:lnTo>
                    <a:pt x="57" y="552"/>
                  </a:lnTo>
                  <a:lnTo>
                    <a:pt x="69" y="563"/>
                  </a:lnTo>
                  <a:lnTo>
                    <a:pt x="78" y="574"/>
                  </a:lnTo>
                  <a:lnTo>
                    <a:pt x="85" y="585"/>
                  </a:lnTo>
                  <a:lnTo>
                    <a:pt x="87" y="597"/>
                  </a:lnTo>
                  <a:lnTo>
                    <a:pt x="85" y="610"/>
                  </a:lnTo>
                  <a:lnTo>
                    <a:pt x="78" y="627"/>
                  </a:lnTo>
                  <a:lnTo>
                    <a:pt x="77" y="628"/>
                  </a:lnTo>
                  <a:lnTo>
                    <a:pt x="77" y="629"/>
                  </a:lnTo>
                  <a:lnTo>
                    <a:pt x="77" y="630"/>
                  </a:lnTo>
                  <a:lnTo>
                    <a:pt x="76" y="631"/>
                  </a:lnTo>
                  <a:lnTo>
                    <a:pt x="65" y="651"/>
                  </a:lnTo>
                  <a:lnTo>
                    <a:pt x="58" y="669"/>
                  </a:lnTo>
                  <a:lnTo>
                    <a:pt x="55" y="685"/>
                  </a:lnTo>
                  <a:lnTo>
                    <a:pt x="55" y="701"/>
                  </a:lnTo>
                  <a:lnTo>
                    <a:pt x="58" y="715"/>
                  </a:lnTo>
                  <a:lnTo>
                    <a:pt x="66" y="729"/>
                  </a:lnTo>
                  <a:lnTo>
                    <a:pt x="78" y="742"/>
                  </a:lnTo>
                  <a:lnTo>
                    <a:pt x="94" y="754"/>
                  </a:lnTo>
                  <a:lnTo>
                    <a:pt x="109" y="768"/>
                  </a:lnTo>
                  <a:lnTo>
                    <a:pt x="121" y="787"/>
                  </a:lnTo>
                  <a:lnTo>
                    <a:pt x="129" y="806"/>
                  </a:lnTo>
                  <a:lnTo>
                    <a:pt x="137" y="826"/>
                  </a:lnTo>
                  <a:lnTo>
                    <a:pt x="147" y="842"/>
                  </a:lnTo>
                  <a:lnTo>
                    <a:pt x="162" y="853"/>
                  </a:lnTo>
                  <a:lnTo>
                    <a:pt x="183" y="857"/>
                  </a:lnTo>
                  <a:lnTo>
                    <a:pt x="213" y="851"/>
                  </a:lnTo>
                  <a:lnTo>
                    <a:pt x="215" y="850"/>
                  </a:lnTo>
                  <a:lnTo>
                    <a:pt x="218" y="849"/>
                  </a:lnTo>
                  <a:lnTo>
                    <a:pt x="221" y="849"/>
                  </a:lnTo>
                  <a:lnTo>
                    <a:pt x="223" y="848"/>
                  </a:lnTo>
                  <a:lnTo>
                    <a:pt x="249" y="839"/>
                  </a:lnTo>
                  <a:lnTo>
                    <a:pt x="277" y="828"/>
                  </a:lnTo>
                  <a:lnTo>
                    <a:pt x="304" y="815"/>
                  </a:lnTo>
                  <a:lnTo>
                    <a:pt x="329" y="799"/>
                  </a:lnTo>
                  <a:lnTo>
                    <a:pt x="351" y="780"/>
                  </a:lnTo>
                  <a:lnTo>
                    <a:pt x="368" y="757"/>
                  </a:lnTo>
                  <a:lnTo>
                    <a:pt x="381" y="729"/>
                  </a:lnTo>
                  <a:lnTo>
                    <a:pt x="387" y="696"/>
                  </a:lnTo>
                  <a:lnTo>
                    <a:pt x="388" y="632"/>
                  </a:lnTo>
                  <a:lnTo>
                    <a:pt x="388" y="577"/>
                  </a:lnTo>
                  <a:lnTo>
                    <a:pt x="387" y="528"/>
                  </a:lnTo>
                  <a:lnTo>
                    <a:pt x="387" y="484"/>
                  </a:lnTo>
                  <a:lnTo>
                    <a:pt x="390" y="465"/>
                  </a:lnTo>
                  <a:lnTo>
                    <a:pt x="398" y="445"/>
                  </a:lnTo>
                  <a:lnTo>
                    <a:pt x="411" y="422"/>
                  </a:lnTo>
                  <a:lnTo>
                    <a:pt x="427" y="399"/>
                  </a:lnTo>
                  <a:lnTo>
                    <a:pt x="446" y="377"/>
                  </a:lnTo>
                  <a:lnTo>
                    <a:pt x="466" y="356"/>
                  </a:lnTo>
                  <a:lnTo>
                    <a:pt x="486" y="340"/>
                  </a:lnTo>
                  <a:lnTo>
                    <a:pt x="505" y="328"/>
                  </a:lnTo>
                  <a:lnTo>
                    <a:pt x="509" y="327"/>
                  </a:lnTo>
                  <a:lnTo>
                    <a:pt x="511" y="326"/>
                  </a:lnTo>
                  <a:lnTo>
                    <a:pt x="514" y="325"/>
                  </a:lnTo>
                  <a:lnTo>
                    <a:pt x="517" y="324"/>
                  </a:lnTo>
                  <a:lnTo>
                    <a:pt x="537" y="319"/>
                  </a:lnTo>
                  <a:lnTo>
                    <a:pt x="562" y="316"/>
                  </a:lnTo>
                  <a:lnTo>
                    <a:pt x="587" y="312"/>
                  </a:lnTo>
                  <a:lnTo>
                    <a:pt x="612" y="306"/>
                  </a:lnTo>
                  <a:lnTo>
                    <a:pt x="634" y="298"/>
                  </a:lnTo>
                  <a:lnTo>
                    <a:pt x="651" y="288"/>
                  </a:lnTo>
                  <a:lnTo>
                    <a:pt x="662" y="273"/>
                  </a:lnTo>
                  <a:lnTo>
                    <a:pt x="665" y="252"/>
                  </a:lnTo>
                  <a:close/>
                </a:path>
              </a:pathLst>
            </a:custGeom>
            <a:solidFill>
              <a:srgbClr val="600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09" name="Freeform 51"/>
            <p:cNvSpPr>
              <a:spLocks/>
            </p:cNvSpPr>
            <p:nvPr/>
          </p:nvSpPr>
          <p:spPr bwMode="auto">
            <a:xfrm>
              <a:off x="4621" y="2931"/>
              <a:ext cx="517" cy="421"/>
            </a:xfrm>
            <a:custGeom>
              <a:avLst/>
              <a:gdLst>
                <a:gd name="T0" fmla="*/ 1 w 1034"/>
                <a:gd name="T1" fmla="*/ 1 h 842"/>
                <a:gd name="T2" fmla="*/ 1 w 1034"/>
                <a:gd name="T3" fmla="*/ 1 h 842"/>
                <a:gd name="T4" fmla="*/ 1 w 1034"/>
                <a:gd name="T5" fmla="*/ 1 h 842"/>
                <a:gd name="T6" fmla="*/ 1 w 1034"/>
                <a:gd name="T7" fmla="*/ 1 h 842"/>
                <a:gd name="T8" fmla="*/ 1 w 1034"/>
                <a:gd name="T9" fmla="*/ 1 h 842"/>
                <a:gd name="T10" fmla="*/ 1 w 1034"/>
                <a:gd name="T11" fmla="*/ 1 h 842"/>
                <a:gd name="T12" fmla="*/ 1 w 1034"/>
                <a:gd name="T13" fmla="*/ 1 h 842"/>
                <a:gd name="T14" fmla="*/ 1 w 1034"/>
                <a:gd name="T15" fmla="*/ 1 h 842"/>
                <a:gd name="T16" fmla="*/ 1 w 1034"/>
                <a:gd name="T17" fmla="*/ 1 h 842"/>
                <a:gd name="T18" fmla="*/ 1 w 1034"/>
                <a:gd name="T19" fmla="*/ 1 h 842"/>
                <a:gd name="T20" fmla="*/ 1 w 1034"/>
                <a:gd name="T21" fmla="*/ 1 h 842"/>
                <a:gd name="T22" fmla="*/ 1 w 1034"/>
                <a:gd name="T23" fmla="*/ 1 h 842"/>
                <a:gd name="T24" fmla="*/ 1 w 1034"/>
                <a:gd name="T25" fmla="*/ 1 h 842"/>
                <a:gd name="T26" fmla="*/ 1 w 1034"/>
                <a:gd name="T27" fmla="*/ 1 h 842"/>
                <a:gd name="T28" fmla="*/ 1 w 1034"/>
                <a:gd name="T29" fmla="*/ 1 h 842"/>
                <a:gd name="T30" fmla="*/ 1 w 1034"/>
                <a:gd name="T31" fmla="*/ 1 h 842"/>
                <a:gd name="T32" fmla="*/ 1 w 1034"/>
                <a:gd name="T33" fmla="*/ 1 h 842"/>
                <a:gd name="T34" fmla="*/ 1 w 1034"/>
                <a:gd name="T35" fmla="*/ 1 h 842"/>
                <a:gd name="T36" fmla="*/ 1 w 1034"/>
                <a:gd name="T37" fmla="*/ 1 h 842"/>
                <a:gd name="T38" fmla="*/ 1 w 1034"/>
                <a:gd name="T39" fmla="*/ 1 h 842"/>
                <a:gd name="T40" fmla="*/ 1 w 1034"/>
                <a:gd name="T41" fmla="*/ 1 h 842"/>
                <a:gd name="T42" fmla="*/ 1 w 1034"/>
                <a:gd name="T43" fmla="*/ 1 h 842"/>
                <a:gd name="T44" fmla="*/ 1 w 1034"/>
                <a:gd name="T45" fmla="*/ 1 h 842"/>
                <a:gd name="T46" fmla="*/ 1 w 1034"/>
                <a:gd name="T47" fmla="*/ 1 h 842"/>
                <a:gd name="T48" fmla="*/ 1 w 1034"/>
                <a:gd name="T49" fmla="*/ 1 h 842"/>
                <a:gd name="T50" fmla="*/ 1 w 1034"/>
                <a:gd name="T51" fmla="*/ 1 h 842"/>
                <a:gd name="T52" fmla="*/ 1 w 1034"/>
                <a:gd name="T53" fmla="*/ 1 h 842"/>
                <a:gd name="T54" fmla="*/ 1 w 1034"/>
                <a:gd name="T55" fmla="*/ 1 h 842"/>
                <a:gd name="T56" fmla="*/ 1 w 1034"/>
                <a:gd name="T57" fmla="*/ 1 h 842"/>
                <a:gd name="T58" fmla="*/ 1 w 1034"/>
                <a:gd name="T59" fmla="*/ 1 h 842"/>
                <a:gd name="T60" fmla="*/ 1 w 1034"/>
                <a:gd name="T61" fmla="*/ 1 h 842"/>
                <a:gd name="T62" fmla="*/ 1 w 1034"/>
                <a:gd name="T63" fmla="*/ 1 h 842"/>
                <a:gd name="T64" fmla="*/ 1 w 1034"/>
                <a:gd name="T65" fmla="*/ 1 h 842"/>
                <a:gd name="T66" fmla="*/ 1 w 1034"/>
                <a:gd name="T67" fmla="*/ 1 h 842"/>
                <a:gd name="T68" fmla="*/ 1 w 1034"/>
                <a:gd name="T69" fmla="*/ 1 h 842"/>
                <a:gd name="T70" fmla="*/ 1 w 1034"/>
                <a:gd name="T71" fmla="*/ 1 h 842"/>
                <a:gd name="T72" fmla="*/ 1 w 1034"/>
                <a:gd name="T73" fmla="*/ 1 h 842"/>
                <a:gd name="T74" fmla="*/ 1 w 1034"/>
                <a:gd name="T75" fmla="*/ 1 h 842"/>
                <a:gd name="T76" fmla="*/ 1 w 1034"/>
                <a:gd name="T77" fmla="*/ 1 h 842"/>
                <a:gd name="T78" fmla="*/ 1 w 1034"/>
                <a:gd name="T79" fmla="*/ 1 h 842"/>
                <a:gd name="T80" fmla="*/ 1 w 1034"/>
                <a:gd name="T81" fmla="*/ 1 h 842"/>
                <a:gd name="T82" fmla="*/ 1 w 1034"/>
                <a:gd name="T83" fmla="*/ 1 h 842"/>
                <a:gd name="T84" fmla="*/ 1 w 1034"/>
                <a:gd name="T85" fmla="*/ 1 h 842"/>
                <a:gd name="T86" fmla="*/ 1 w 1034"/>
                <a:gd name="T87" fmla="*/ 1 h 842"/>
                <a:gd name="T88" fmla="*/ 1 w 1034"/>
                <a:gd name="T89" fmla="*/ 1 h 842"/>
                <a:gd name="T90" fmla="*/ 1 w 1034"/>
                <a:gd name="T91" fmla="*/ 1 h 842"/>
                <a:gd name="T92" fmla="*/ 1 w 1034"/>
                <a:gd name="T93" fmla="*/ 1 h 842"/>
                <a:gd name="T94" fmla="*/ 1 w 1034"/>
                <a:gd name="T95" fmla="*/ 1 h 8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34"/>
                <a:gd name="T145" fmla="*/ 0 h 842"/>
                <a:gd name="T146" fmla="*/ 1034 w 1034"/>
                <a:gd name="T147" fmla="*/ 842 h 8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34" h="842">
                  <a:moveTo>
                    <a:pt x="654" y="242"/>
                  </a:moveTo>
                  <a:lnTo>
                    <a:pt x="656" y="218"/>
                  </a:lnTo>
                  <a:lnTo>
                    <a:pt x="665" y="192"/>
                  </a:lnTo>
                  <a:lnTo>
                    <a:pt x="680" y="166"/>
                  </a:lnTo>
                  <a:lnTo>
                    <a:pt x="699" y="140"/>
                  </a:lnTo>
                  <a:lnTo>
                    <a:pt x="720" y="119"/>
                  </a:lnTo>
                  <a:lnTo>
                    <a:pt x="743" y="100"/>
                  </a:lnTo>
                  <a:lnTo>
                    <a:pt x="765" y="89"/>
                  </a:lnTo>
                  <a:lnTo>
                    <a:pt x="787" y="84"/>
                  </a:lnTo>
                  <a:lnTo>
                    <a:pt x="788" y="84"/>
                  </a:lnTo>
                  <a:lnTo>
                    <a:pt x="790" y="84"/>
                  </a:lnTo>
                  <a:lnTo>
                    <a:pt x="792" y="84"/>
                  </a:lnTo>
                  <a:lnTo>
                    <a:pt x="793" y="84"/>
                  </a:lnTo>
                  <a:lnTo>
                    <a:pt x="817" y="89"/>
                  </a:lnTo>
                  <a:lnTo>
                    <a:pt x="839" y="96"/>
                  </a:lnTo>
                  <a:lnTo>
                    <a:pt x="861" y="102"/>
                  </a:lnTo>
                  <a:lnTo>
                    <a:pt x="882" y="111"/>
                  </a:lnTo>
                  <a:lnTo>
                    <a:pt x="902" y="120"/>
                  </a:lnTo>
                  <a:lnTo>
                    <a:pt x="921" y="129"/>
                  </a:lnTo>
                  <a:lnTo>
                    <a:pt x="938" y="138"/>
                  </a:lnTo>
                  <a:lnTo>
                    <a:pt x="954" y="147"/>
                  </a:lnTo>
                  <a:lnTo>
                    <a:pt x="969" y="157"/>
                  </a:lnTo>
                  <a:lnTo>
                    <a:pt x="982" y="165"/>
                  </a:lnTo>
                  <a:lnTo>
                    <a:pt x="995" y="173"/>
                  </a:lnTo>
                  <a:lnTo>
                    <a:pt x="1005" y="178"/>
                  </a:lnTo>
                  <a:lnTo>
                    <a:pt x="1013" y="183"/>
                  </a:lnTo>
                  <a:lnTo>
                    <a:pt x="1021" y="187"/>
                  </a:lnTo>
                  <a:lnTo>
                    <a:pt x="1027" y="188"/>
                  </a:lnTo>
                  <a:lnTo>
                    <a:pt x="1030" y="187"/>
                  </a:lnTo>
                  <a:lnTo>
                    <a:pt x="1031" y="187"/>
                  </a:lnTo>
                  <a:lnTo>
                    <a:pt x="1031" y="185"/>
                  </a:lnTo>
                  <a:lnTo>
                    <a:pt x="1033" y="185"/>
                  </a:lnTo>
                  <a:lnTo>
                    <a:pt x="1034" y="178"/>
                  </a:lnTo>
                  <a:lnTo>
                    <a:pt x="1031" y="168"/>
                  </a:lnTo>
                  <a:lnTo>
                    <a:pt x="1024" y="157"/>
                  </a:lnTo>
                  <a:lnTo>
                    <a:pt x="1014" y="142"/>
                  </a:lnTo>
                  <a:lnTo>
                    <a:pt x="1000" y="126"/>
                  </a:lnTo>
                  <a:lnTo>
                    <a:pt x="984" y="109"/>
                  </a:lnTo>
                  <a:lnTo>
                    <a:pt x="966" y="91"/>
                  </a:lnTo>
                  <a:lnTo>
                    <a:pt x="945" y="73"/>
                  </a:lnTo>
                  <a:lnTo>
                    <a:pt x="932" y="63"/>
                  </a:lnTo>
                  <a:lnTo>
                    <a:pt x="918" y="55"/>
                  </a:lnTo>
                  <a:lnTo>
                    <a:pt x="901" y="47"/>
                  </a:lnTo>
                  <a:lnTo>
                    <a:pt x="883" y="41"/>
                  </a:lnTo>
                  <a:lnTo>
                    <a:pt x="862" y="36"/>
                  </a:lnTo>
                  <a:lnTo>
                    <a:pt x="840" y="31"/>
                  </a:lnTo>
                  <a:lnTo>
                    <a:pt x="816" y="28"/>
                  </a:lnTo>
                  <a:lnTo>
                    <a:pt x="792" y="25"/>
                  </a:lnTo>
                  <a:lnTo>
                    <a:pt x="765" y="24"/>
                  </a:lnTo>
                  <a:lnTo>
                    <a:pt x="739" y="24"/>
                  </a:lnTo>
                  <a:lnTo>
                    <a:pt x="711" y="25"/>
                  </a:lnTo>
                  <a:lnTo>
                    <a:pt x="682" y="29"/>
                  </a:lnTo>
                  <a:lnTo>
                    <a:pt x="654" y="32"/>
                  </a:lnTo>
                  <a:lnTo>
                    <a:pt x="626" y="38"/>
                  </a:lnTo>
                  <a:lnTo>
                    <a:pt x="597" y="45"/>
                  </a:lnTo>
                  <a:lnTo>
                    <a:pt x="568" y="54"/>
                  </a:lnTo>
                  <a:lnTo>
                    <a:pt x="566" y="55"/>
                  </a:lnTo>
                  <a:lnTo>
                    <a:pt x="560" y="58"/>
                  </a:lnTo>
                  <a:lnTo>
                    <a:pt x="552" y="61"/>
                  </a:lnTo>
                  <a:lnTo>
                    <a:pt x="543" y="62"/>
                  </a:lnTo>
                  <a:lnTo>
                    <a:pt x="537" y="63"/>
                  </a:lnTo>
                  <a:lnTo>
                    <a:pt x="530" y="63"/>
                  </a:lnTo>
                  <a:lnTo>
                    <a:pt x="523" y="62"/>
                  </a:lnTo>
                  <a:lnTo>
                    <a:pt x="515" y="61"/>
                  </a:lnTo>
                  <a:lnTo>
                    <a:pt x="507" y="58"/>
                  </a:lnTo>
                  <a:lnTo>
                    <a:pt x="498" y="53"/>
                  </a:lnTo>
                  <a:lnTo>
                    <a:pt x="488" y="47"/>
                  </a:lnTo>
                  <a:lnTo>
                    <a:pt x="477" y="39"/>
                  </a:lnTo>
                  <a:lnTo>
                    <a:pt x="461" y="25"/>
                  </a:lnTo>
                  <a:lnTo>
                    <a:pt x="444" y="15"/>
                  </a:lnTo>
                  <a:lnTo>
                    <a:pt x="427" y="7"/>
                  </a:lnTo>
                  <a:lnTo>
                    <a:pt x="409" y="2"/>
                  </a:lnTo>
                  <a:lnTo>
                    <a:pt x="392" y="0"/>
                  </a:lnTo>
                  <a:lnTo>
                    <a:pt x="376" y="3"/>
                  </a:lnTo>
                  <a:lnTo>
                    <a:pt x="360" y="9"/>
                  </a:lnTo>
                  <a:lnTo>
                    <a:pt x="344" y="21"/>
                  </a:lnTo>
                  <a:lnTo>
                    <a:pt x="338" y="25"/>
                  </a:lnTo>
                  <a:lnTo>
                    <a:pt x="332" y="31"/>
                  </a:lnTo>
                  <a:lnTo>
                    <a:pt x="328" y="36"/>
                  </a:lnTo>
                  <a:lnTo>
                    <a:pt x="324" y="40"/>
                  </a:lnTo>
                  <a:lnTo>
                    <a:pt x="316" y="48"/>
                  </a:lnTo>
                  <a:lnTo>
                    <a:pt x="309" y="55"/>
                  </a:lnTo>
                  <a:lnTo>
                    <a:pt x="302" y="60"/>
                  </a:lnTo>
                  <a:lnTo>
                    <a:pt x="295" y="62"/>
                  </a:lnTo>
                  <a:lnTo>
                    <a:pt x="287" y="63"/>
                  </a:lnTo>
                  <a:lnTo>
                    <a:pt x="278" y="63"/>
                  </a:lnTo>
                  <a:lnTo>
                    <a:pt x="268" y="62"/>
                  </a:lnTo>
                  <a:lnTo>
                    <a:pt x="254" y="59"/>
                  </a:lnTo>
                  <a:lnTo>
                    <a:pt x="248" y="58"/>
                  </a:lnTo>
                  <a:lnTo>
                    <a:pt x="242" y="56"/>
                  </a:lnTo>
                  <a:lnTo>
                    <a:pt x="237" y="55"/>
                  </a:lnTo>
                  <a:lnTo>
                    <a:pt x="231" y="54"/>
                  </a:lnTo>
                  <a:lnTo>
                    <a:pt x="215" y="53"/>
                  </a:lnTo>
                  <a:lnTo>
                    <a:pt x="200" y="54"/>
                  </a:lnTo>
                  <a:lnTo>
                    <a:pt x="186" y="58"/>
                  </a:lnTo>
                  <a:lnTo>
                    <a:pt x="175" y="66"/>
                  </a:lnTo>
                  <a:lnTo>
                    <a:pt x="165" y="77"/>
                  </a:lnTo>
                  <a:lnTo>
                    <a:pt x="158" y="92"/>
                  </a:lnTo>
                  <a:lnTo>
                    <a:pt x="153" y="112"/>
                  </a:lnTo>
                  <a:lnTo>
                    <a:pt x="150" y="136"/>
                  </a:lnTo>
                  <a:lnTo>
                    <a:pt x="146" y="162"/>
                  </a:lnTo>
                  <a:lnTo>
                    <a:pt x="137" y="182"/>
                  </a:lnTo>
                  <a:lnTo>
                    <a:pt x="124" y="197"/>
                  </a:lnTo>
                  <a:lnTo>
                    <a:pt x="111" y="210"/>
                  </a:lnTo>
                  <a:lnTo>
                    <a:pt x="100" y="221"/>
                  </a:lnTo>
                  <a:lnTo>
                    <a:pt x="90" y="234"/>
                  </a:lnTo>
                  <a:lnTo>
                    <a:pt x="88" y="249"/>
                  </a:lnTo>
                  <a:lnTo>
                    <a:pt x="92" y="269"/>
                  </a:lnTo>
                  <a:lnTo>
                    <a:pt x="99" y="291"/>
                  </a:lnTo>
                  <a:lnTo>
                    <a:pt x="101" y="310"/>
                  </a:lnTo>
                  <a:lnTo>
                    <a:pt x="100" y="326"/>
                  </a:lnTo>
                  <a:lnTo>
                    <a:pt x="96" y="341"/>
                  </a:lnTo>
                  <a:lnTo>
                    <a:pt x="88" y="352"/>
                  </a:lnTo>
                  <a:lnTo>
                    <a:pt x="78" y="364"/>
                  </a:lnTo>
                  <a:lnTo>
                    <a:pt x="65" y="374"/>
                  </a:lnTo>
                  <a:lnTo>
                    <a:pt x="49" y="385"/>
                  </a:lnTo>
                  <a:lnTo>
                    <a:pt x="34" y="395"/>
                  </a:lnTo>
                  <a:lnTo>
                    <a:pt x="20" y="407"/>
                  </a:lnTo>
                  <a:lnTo>
                    <a:pt x="10" y="420"/>
                  </a:lnTo>
                  <a:lnTo>
                    <a:pt x="3" y="434"/>
                  </a:lnTo>
                  <a:lnTo>
                    <a:pt x="0" y="449"/>
                  </a:lnTo>
                  <a:lnTo>
                    <a:pt x="1" y="466"/>
                  </a:lnTo>
                  <a:lnTo>
                    <a:pt x="8" y="484"/>
                  </a:lnTo>
                  <a:lnTo>
                    <a:pt x="19" y="503"/>
                  </a:lnTo>
                  <a:lnTo>
                    <a:pt x="21" y="507"/>
                  </a:lnTo>
                  <a:lnTo>
                    <a:pt x="25" y="510"/>
                  </a:lnTo>
                  <a:lnTo>
                    <a:pt x="27" y="514"/>
                  </a:lnTo>
                  <a:lnTo>
                    <a:pt x="29" y="517"/>
                  </a:lnTo>
                  <a:lnTo>
                    <a:pt x="43" y="532"/>
                  </a:lnTo>
                  <a:lnTo>
                    <a:pt x="57" y="545"/>
                  </a:lnTo>
                  <a:lnTo>
                    <a:pt x="69" y="555"/>
                  </a:lnTo>
                  <a:lnTo>
                    <a:pt x="78" y="565"/>
                  </a:lnTo>
                  <a:lnTo>
                    <a:pt x="85" y="577"/>
                  </a:lnTo>
                  <a:lnTo>
                    <a:pt x="88" y="588"/>
                  </a:lnTo>
                  <a:lnTo>
                    <a:pt x="86" y="601"/>
                  </a:lnTo>
                  <a:lnTo>
                    <a:pt x="80" y="617"/>
                  </a:lnTo>
                  <a:lnTo>
                    <a:pt x="79" y="618"/>
                  </a:lnTo>
                  <a:lnTo>
                    <a:pt x="79" y="620"/>
                  </a:lnTo>
                  <a:lnTo>
                    <a:pt x="78" y="621"/>
                  </a:lnTo>
                  <a:lnTo>
                    <a:pt x="77" y="622"/>
                  </a:lnTo>
                  <a:lnTo>
                    <a:pt x="66" y="641"/>
                  </a:lnTo>
                  <a:lnTo>
                    <a:pt x="59" y="659"/>
                  </a:lnTo>
                  <a:lnTo>
                    <a:pt x="56" y="675"/>
                  </a:lnTo>
                  <a:lnTo>
                    <a:pt x="55" y="691"/>
                  </a:lnTo>
                  <a:lnTo>
                    <a:pt x="58" y="705"/>
                  </a:lnTo>
                  <a:lnTo>
                    <a:pt x="65" y="719"/>
                  </a:lnTo>
                  <a:lnTo>
                    <a:pt x="76" y="731"/>
                  </a:lnTo>
                  <a:lnTo>
                    <a:pt x="92" y="743"/>
                  </a:lnTo>
                  <a:lnTo>
                    <a:pt x="108" y="757"/>
                  </a:lnTo>
                  <a:lnTo>
                    <a:pt x="119" y="774"/>
                  </a:lnTo>
                  <a:lnTo>
                    <a:pt x="128" y="792"/>
                  </a:lnTo>
                  <a:lnTo>
                    <a:pt x="138" y="811"/>
                  </a:lnTo>
                  <a:lnTo>
                    <a:pt x="148" y="827"/>
                  </a:lnTo>
                  <a:lnTo>
                    <a:pt x="163" y="837"/>
                  </a:lnTo>
                  <a:lnTo>
                    <a:pt x="183" y="842"/>
                  </a:lnTo>
                  <a:lnTo>
                    <a:pt x="210" y="838"/>
                  </a:lnTo>
                  <a:lnTo>
                    <a:pt x="213" y="837"/>
                  </a:lnTo>
                  <a:lnTo>
                    <a:pt x="216" y="836"/>
                  </a:lnTo>
                  <a:lnTo>
                    <a:pt x="218" y="836"/>
                  </a:lnTo>
                  <a:lnTo>
                    <a:pt x="221" y="835"/>
                  </a:lnTo>
                  <a:lnTo>
                    <a:pt x="246" y="827"/>
                  </a:lnTo>
                  <a:lnTo>
                    <a:pt x="272" y="817"/>
                  </a:lnTo>
                  <a:lnTo>
                    <a:pt x="298" y="804"/>
                  </a:lnTo>
                  <a:lnTo>
                    <a:pt x="321" y="789"/>
                  </a:lnTo>
                  <a:lnTo>
                    <a:pt x="342" y="769"/>
                  </a:lnTo>
                  <a:lnTo>
                    <a:pt x="359" y="746"/>
                  </a:lnTo>
                  <a:lnTo>
                    <a:pt x="369" y="719"/>
                  </a:lnTo>
                  <a:lnTo>
                    <a:pt x="375" y="686"/>
                  </a:lnTo>
                  <a:lnTo>
                    <a:pt x="377" y="622"/>
                  </a:lnTo>
                  <a:lnTo>
                    <a:pt x="377" y="565"/>
                  </a:lnTo>
                  <a:lnTo>
                    <a:pt x="376" y="517"/>
                  </a:lnTo>
                  <a:lnTo>
                    <a:pt x="376" y="474"/>
                  </a:lnTo>
                  <a:lnTo>
                    <a:pt x="380" y="457"/>
                  </a:lnTo>
                  <a:lnTo>
                    <a:pt x="388" y="436"/>
                  </a:lnTo>
                  <a:lnTo>
                    <a:pt x="400" y="413"/>
                  </a:lnTo>
                  <a:lnTo>
                    <a:pt x="416" y="389"/>
                  </a:lnTo>
                  <a:lnTo>
                    <a:pt x="435" y="367"/>
                  </a:lnTo>
                  <a:lnTo>
                    <a:pt x="454" y="347"/>
                  </a:lnTo>
                  <a:lnTo>
                    <a:pt x="474" y="329"/>
                  </a:lnTo>
                  <a:lnTo>
                    <a:pt x="494" y="318"/>
                  </a:lnTo>
                  <a:lnTo>
                    <a:pt x="497" y="317"/>
                  </a:lnTo>
                  <a:lnTo>
                    <a:pt x="499" y="316"/>
                  </a:lnTo>
                  <a:lnTo>
                    <a:pt x="503" y="314"/>
                  </a:lnTo>
                  <a:lnTo>
                    <a:pt x="505" y="313"/>
                  </a:lnTo>
                  <a:lnTo>
                    <a:pt x="526" y="309"/>
                  </a:lnTo>
                  <a:lnTo>
                    <a:pt x="550" y="305"/>
                  </a:lnTo>
                  <a:lnTo>
                    <a:pt x="575" y="302"/>
                  </a:lnTo>
                  <a:lnTo>
                    <a:pt x="599" y="296"/>
                  </a:lnTo>
                  <a:lnTo>
                    <a:pt x="621" y="288"/>
                  </a:lnTo>
                  <a:lnTo>
                    <a:pt x="640" y="278"/>
                  </a:lnTo>
                  <a:lnTo>
                    <a:pt x="650" y="263"/>
                  </a:lnTo>
                  <a:lnTo>
                    <a:pt x="654" y="242"/>
                  </a:lnTo>
                  <a:close/>
                </a:path>
              </a:pathLst>
            </a:custGeom>
            <a:solidFill>
              <a:srgbClr val="4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10" name="Freeform 52"/>
            <p:cNvSpPr>
              <a:spLocks/>
            </p:cNvSpPr>
            <p:nvPr/>
          </p:nvSpPr>
          <p:spPr bwMode="auto">
            <a:xfrm>
              <a:off x="4625" y="2935"/>
              <a:ext cx="512" cy="413"/>
            </a:xfrm>
            <a:custGeom>
              <a:avLst/>
              <a:gdLst>
                <a:gd name="T0" fmla="*/ 1 w 1022"/>
                <a:gd name="T1" fmla="*/ 1 h 826"/>
                <a:gd name="T2" fmla="*/ 1 w 1022"/>
                <a:gd name="T3" fmla="*/ 1 h 826"/>
                <a:gd name="T4" fmla="*/ 1 w 1022"/>
                <a:gd name="T5" fmla="*/ 1 h 826"/>
                <a:gd name="T6" fmla="*/ 1 w 1022"/>
                <a:gd name="T7" fmla="*/ 1 h 826"/>
                <a:gd name="T8" fmla="*/ 1 w 1022"/>
                <a:gd name="T9" fmla="*/ 1 h 826"/>
                <a:gd name="T10" fmla="*/ 1 w 1022"/>
                <a:gd name="T11" fmla="*/ 1 h 826"/>
                <a:gd name="T12" fmla="*/ 1 w 1022"/>
                <a:gd name="T13" fmla="*/ 1 h 826"/>
                <a:gd name="T14" fmla="*/ 1 w 1022"/>
                <a:gd name="T15" fmla="*/ 1 h 826"/>
                <a:gd name="T16" fmla="*/ 1 w 1022"/>
                <a:gd name="T17" fmla="*/ 1 h 826"/>
                <a:gd name="T18" fmla="*/ 1 w 1022"/>
                <a:gd name="T19" fmla="*/ 1 h 826"/>
                <a:gd name="T20" fmla="*/ 1 w 1022"/>
                <a:gd name="T21" fmla="*/ 1 h 826"/>
                <a:gd name="T22" fmla="*/ 1 w 1022"/>
                <a:gd name="T23" fmla="*/ 1 h 826"/>
                <a:gd name="T24" fmla="*/ 1 w 1022"/>
                <a:gd name="T25" fmla="*/ 1 h 826"/>
                <a:gd name="T26" fmla="*/ 1 w 1022"/>
                <a:gd name="T27" fmla="*/ 1 h 826"/>
                <a:gd name="T28" fmla="*/ 1 w 1022"/>
                <a:gd name="T29" fmla="*/ 1 h 826"/>
                <a:gd name="T30" fmla="*/ 1 w 1022"/>
                <a:gd name="T31" fmla="*/ 1 h 826"/>
                <a:gd name="T32" fmla="*/ 1 w 1022"/>
                <a:gd name="T33" fmla="*/ 1 h 826"/>
                <a:gd name="T34" fmla="*/ 1 w 1022"/>
                <a:gd name="T35" fmla="*/ 1 h 826"/>
                <a:gd name="T36" fmla="*/ 1 w 1022"/>
                <a:gd name="T37" fmla="*/ 1 h 826"/>
                <a:gd name="T38" fmla="*/ 1 w 1022"/>
                <a:gd name="T39" fmla="*/ 1 h 826"/>
                <a:gd name="T40" fmla="*/ 1 w 1022"/>
                <a:gd name="T41" fmla="*/ 1 h 826"/>
                <a:gd name="T42" fmla="*/ 1 w 1022"/>
                <a:gd name="T43" fmla="*/ 1 h 826"/>
                <a:gd name="T44" fmla="*/ 1 w 1022"/>
                <a:gd name="T45" fmla="*/ 1 h 826"/>
                <a:gd name="T46" fmla="*/ 1 w 1022"/>
                <a:gd name="T47" fmla="*/ 1 h 826"/>
                <a:gd name="T48" fmla="*/ 1 w 1022"/>
                <a:gd name="T49" fmla="*/ 1 h 826"/>
                <a:gd name="T50" fmla="*/ 1 w 1022"/>
                <a:gd name="T51" fmla="*/ 1 h 826"/>
                <a:gd name="T52" fmla="*/ 1 w 1022"/>
                <a:gd name="T53" fmla="*/ 1 h 826"/>
                <a:gd name="T54" fmla="*/ 1 w 1022"/>
                <a:gd name="T55" fmla="*/ 1 h 826"/>
                <a:gd name="T56" fmla="*/ 1 w 1022"/>
                <a:gd name="T57" fmla="*/ 1 h 826"/>
                <a:gd name="T58" fmla="*/ 1 w 1022"/>
                <a:gd name="T59" fmla="*/ 1 h 826"/>
                <a:gd name="T60" fmla="*/ 1 w 1022"/>
                <a:gd name="T61" fmla="*/ 1 h 826"/>
                <a:gd name="T62" fmla="*/ 1 w 1022"/>
                <a:gd name="T63" fmla="*/ 1 h 826"/>
                <a:gd name="T64" fmla="*/ 1 w 1022"/>
                <a:gd name="T65" fmla="*/ 1 h 826"/>
                <a:gd name="T66" fmla="*/ 1 w 1022"/>
                <a:gd name="T67" fmla="*/ 1 h 826"/>
                <a:gd name="T68" fmla="*/ 1 w 1022"/>
                <a:gd name="T69" fmla="*/ 1 h 826"/>
                <a:gd name="T70" fmla="*/ 1 w 1022"/>
                <a:gd name="T71" fmla="*/ 1 h 826"/>
                <a:gd name="T72" fmla="*/ 1 w 1022"/>
                <a:gd name="T73" fmla="*/ 1 h 826"/>
                <a:gd name="T74" fmla="*/ 1 w 1022"/>
                <a:gd name="T75" fmla="*/ 1 h 826"/>
                <a:gd name="T76" fmla="*/ 1 w 1022"/>
                <a:gd name="T77" fmla="*/ 1 h 826"/>
                <a:gd name="T78" fmla="*/ 1 w 1022"/>
                <a:gd name="T79" fmla="*/ 1 h 826"/>
                <a:gd name="T80" fmla="*/ 1 w 1022"/>
                <a:gd name="T81" fmla="*/ 1 h 826"/>
                <a:gd name="T82" fmla="*/ 1 w 1022"/>
                <a:gd name="T83" fmla="*/ 1 h 826"/>
                <a:gd name="T84" fmla="*/ 1 w 1022"/>
                <a:gd name="T85" fmla="*/ 1 h 826"/>
                <a:gd name="T86" fmla="*/ 1 w 1022"/>
                <a:gd name="T87" fmla="*/ 1 h 826"/>
                <a:gd name="T88" fmla="*/ 1 w 1022"/>
                <a:gd name="T89" fmla="*/ 1 h 826"/>
                <a:gd name="T90" fmla="*/ 1 w 1022"/>
                <a:gd name="T91" fmla="*/ 1 h 826"/>
                <a:gd name="T92" fmla="*/ 1 w 1022"/>
                <a:gd name="T93" fmla="*/ 1 h 826"/>
                <a:gd name="T94" fmla="*/ 1 w 1022"/>
                <a:gd name="T95" fmla="*/ 1 h 8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2"/>
                <a:gd name="T145" fmla="*/ 0 h 826"/>
                <a:gd name="T146" fmla="*/ 1022 w 1022"/>
                <a:gd name="T147" fmla="*/ 826 h 8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2" h="826">
                  <a:moveTo>
                    <a:pt x="642" y="231"/>
                  </a:moveTo>
                  <a:lnTo>
                    <a:pt x="644" y="207"/>
                  </a:lnTo>
                  <a:lnTo>
                    <a:pt x="654" y="182"/>
                  </a:lnTo>
                  <a:lnTo>
                    <a:pt x="669" y="154"/>
                  </a:lnTo>
                  <a:lnTo>
                    <a:pt x="687" y="129"/>
                  </a:lnTo>
                  <a:lnTo>
                    <a:pt x="708" y="106"/>
                  </a:lnTo>
                  <a:lnTo>
                    <a:pt x="731" y="87"/>
                  </a:lnTo>
                  <a:lnTo>
                    <a:pt x="754" y="75"/>
                  </a:lnTo>
                  <a:lnTo>
                    <a:pt x="775" y="70"/>
                  </a:lnTo>
                  <a:lnTo>
                    <a:pt x="776" y="70"/>
                  </a:lnTo>
                  <a:lnTo>
                    <a:pt x="778" y="70"/>
                  </a:lnTo>
                  <a:lnTo>
                    <a:pt x="779" y="70"/>
                  </a:lnTo>
                  <a:lnTo>
                    <a:pt x="780" y="70"/>
                  </a:lnTo>
                  <a:lnTo>
                    <a:pt x="806" y="75"/>
                  </a:lnTo>
                  <a:lnTo>
                    <a:pt x="830" y="82"/>
                  </a:lnTo>
                  <a:lnTo>
                    <a:pt x="852" y="90"/>
                  </a:lnTo>
                  <a:lnTo>
                    <a:pt x="874" y="98"/>
                  </a:lnTo>
                  <a:lnTo>
                    <a:pt x="893" y="107"/>
                  </a:lnTo>
                  <a:lnTo>
                    <a:pt x="912" y="117"/>
                  </a:lnTo>
                  <a:lnTo>
                    <a:pt x="929" y="127"/>
                  </a:lnTo>
                  <a:lnTo>
                    <a:pt x="945" y="137"/>
                  </a:lnTo>
                  <a:lnTo>
                    <a:pt x="960" y="146"/>
                  </a:lnTo>
                  <a:lnTo>
                    <a:pt x="973" y="154"/>
                  </a:lnTo>
                  <a:lnTo>
                    <a:pt x="985" y="162"/>
                  </a:lnTo>
                  <a:lnTo>
                    <a:pt x="995" y="168"/>
                  </a:lnTo>
                  <a:lnTo>
                    <a:pt x="1004" y="173"/>
                  </a:lnTo>
                  <a:lnTo>
                    <a:pt x="1011" y="176"/>
                  </a:lnTo>
                  <a:lnTo>
                    <a:pt x="1016" y="177"/>
                  </a:lnTo>
                  <a:lnTo>
                    <a:pt x="1020" y="176"/>
                  </a:lnTo>
                  <a:lnTo>
                    <a:pt x="1021" y="175"/>
                  </a:lnTo>
                  <a:lnTo>
                    <a:pt x="1022" y="168"/>
                  </a:lnTo>
                  <a:lnTo>
                    <a:pt x="1019" y="158"/>
                  </a:lnTo>
                  <a:lnTo>
                    <a:pt x="1012" y="145"/>
                  </a:lnTo>
                  <a:lnTo>
                    <a:pt x="1000" y="131"/>
                  </a:lnTo>
                  <a:lnTo>
                    <a:pt x="985" y="115"/>
                  </a:lnTo>
                  <a:lnTo>
                    <a:pt x="968" y="98"/>
                  </a:lnTo>
                  <a:lnTo>
                    <a:pt x="950" y="81"/>
                  </a:lnTo>
                  <a:lnTo>
                    <a:pt x="929" y="62"/>
                  </a:lnTo>
                  <a:lnTo>
                    <a:pt x="917" y="53"/>
                  </a:lnTo>
                  <a:lnTo>
                    <a:pt x="902" y="45"/>
                  </a:lnTo>
                  <a:lnTo>
                    <a:pt x="886" y="38"/>
                  </a:lnTo>
                  <a:lnTo>
                    <a:pt x="868" y="32"/>
                  </a:lnTo>
                  <a:lnTo>
                    <a:pt x="847" y="28"/>
                  </a:lnTo>
                  <a:lnTo>
                    <a:pt x="825" y="23"/>
                  </a:lnTo>
                  <a:lnTo>
                    <a:pt x="802" y="21"/>
                  </a:lnTo>
                  <a:lnTo>
                    <a:pt x="777" y="19"/>
                  </a:lnTo>
                  <a:lnTo>
                    <a:pt x="752" y="18"/>
                  </a:lnTo>
                  <a:lnTo>
                    <a:pt x="725" y="19"/>
                  </a:lnTo>
                  <a:lnTo>
                    <a:pt x="697" y="22"/>
                  </a:lnTo>
                  <a:lnTo>
                    <a:pt x="670" y="25"/>
                  </a:lnTo>
                  <a:lnTo>
                    <a:pt x="641" y="30"/>
                  </a:lnTo>
                  <a:lnTo>
                    <a:pt x="613" y="37"/>
                  </a:lnTo>
                  <a:lnTo>
                    <a:pt x="585" y="44"/>
                  </a:lnTo>
                  <a:lnTo>
                    <a:pt x="557" y="53"/>
                  </a:lnTo>
                  <a:lnTo>
                    <a:pt x="555" y="54"/>
                  </a:lnTo>
                  <a:lnTo>
                    <a:pt x="550" y="56"/>
                  </a:lnTo>
                  <a:lnTo>
                    <a:pt x="542" y="59"/>
                  </a:lnTo>
                  <a:lnTo>
                    <a:pt x="532" y="60"/>
                  </a:lnTo>
                  <a:lnTo>
                    <a:pt x="525" y="61"/>
                  </a:lnTo>
                  <a:lnTo>
                    <a:pt x="518" y="61"/>
                  </a:lnTo>
                  <a:lnTo>
                    <a:pt x="511" y="60"/>
                  </a:lnTo>
                  <a:lnTo>
                    <a:pt x="503" y="57"/>
                  </a:lnTo>
                  <a:lnTo>
                    <a:pt x="495" y="55"/>
                  </a:lnTo>
                  <a:lnTo>
                    <a:pt x="486" y="51"/>
                  </a:lnTo>
                  <a:lnTo>
                    <a:pt x="476" y="45"/>
                  </a:lnTo>
                  <a:lnTo>
                    <a:pt x="467" y="38"/>
                  </a:lnTo>
                  <a:lnTo>
                    <a:pt x="451" y="24"/>
                  </a:lnTo>
                  <a:lnTo>
                    <a:pt x="434" y="14"/>
                  </a:lnTo>
                  <a:lnTo>
                    <a:pt x="418" y="6"/>
                  </a:lnTo>
                  <a:lnTo>
                    <a:pt x="400" y="1"/>
                  </a:lnTo>
                  <a:lnTo>
                    <a:pt x="384" y="0"/>
                  </a:lnTo>
                  <a:lnTo>
                    <a:pt x="368" y="3"/>
                  </a:lnTo>
                  <a:lnTo>
                    <a:pt x="352" y="10"/>
                  </a:lnTo>
                  <a:lnTo>
                    <a:pt x="337" y="22"/>
                  </a:lnTo>
                  <a:lnTo>
                    <a:pt x="331" y="28"/>
                  </a:lnTo>
                  <a:lnTo>
                    <a:pt x="325" y="32"/>
                  </a:lnTo>
                  <a:lnTo>
                    <a:pt x="321" y="37"/>
                  </a:lnTo>
                  <a:lnTo>
                    <a:pt x="317" y="41"/>
                  </a:lnTo>
                  <a:lnTo>
                    <a:pt x="309" y="49"/>
                  </a:lnTo>
                  <a:lnTo>
                    <a:pt x="304" y="55"/>
                  </a:lnTo>
                  <a:lnTo>
                    <a:pt x="297" y="60"/>
                  </a:lnTo>
                  <a:lnTo>
                    <a:pt x="290" y="62"/>
                  </a:lnTo>
                  <a:lnTo>
                    <a:pt x="283" y="63"/>
                  </a:lnTo>
                  <a:lnTo>
                    <a:pt x="274" y="63"/>
                  </a:lnTo>
                  <a:lnTo>
                    <a:pt x="262" y="62"/>
                  </a:lnTo>
                  <a:lnTo>
                    <a:pt x="248" y="59"/>
                  </a:lnTo>
                  <a:lnTo>
                    <a:pt x="243" y="57"/>
                  </a:lnTo>
                  <a:lnTo>
                    <a:pt x="237" y="56"/>
                  </a:lnTo>
                  <a:lnTo>
                    <a:pt x="232" y="55"/>
                  </a:lnTo>
                  <a:lnTo>
                    <a:pt x="226" y="54"/>
                  </a:lnTo>
                  <a:lnTo>
                    <a:pt x="210" y="53"/>
                  </a:lnTo>
                  <a:lnTo>
                    <a:pt x="196" y="53"/>
                  </a:lnTo>
                  <a:lnTo>
                    <a:pt x="183" y="57"/>
                  </a:lnTo>
                  <a:lnTo>
                    <a:pt x="171" y="64"/>
                  </a:lnTo>
                  <a:lnTo>
                    <a:pt x="162" y="75"/>
                  </a:lnTo>
                  <a:lnTo>
                    <a:pt x="155" y="89"/>
                  </a:lnTo>
                  <a:lnTo>
                    <a:pt x="149" y="108"/>
                  </a:lnTo>
                  <a:lnTo>
                    <a:pt x="147" y="131"/>
                  </a:lnTo>
                  <a:lnTo>
                    <a:pt x="142" y="158"/>
                  </a:lnTo>
                  <a:lnTo>
                    <a:pt x="133" y="177"/>
                  </a:lnTo>
                  <a:lnTo>
                    <a:pt x="120" y="192"/>
                  </a:lnTo>
                  <a:lnTo>
                    <a:pt x="108" y="204"/>
                  </a:lnTo>
                  <a:lnTo>
                    <a:pt x="96" y="216"/>
                  </a:lnTo>
                  <a:lnTo>
                    <a:pt x="88" y="228"/>
                  </a:lnTo>
                  <a:lnTo>
                    <a:pt x="86" y="244"/>
                  </a:lnTo>
                  <a:lnTo>
                    <a:pt x="89" y="264"/>
                  </a:lnTo>
                  <a:lnTo>
                    <a:pt x="96" y="286"/>
                  </a:lnTo>
                  <a:lnTo>
                    <a:pt x="99" y="304"/>
                  </a:lnTo>
                  <a:lnTo>
                    <a:pt x="99" y="321"/>
                  </a:lnTo>
                  <a:lnTo>
                    <a:pt x="94" y="335"/>
                  </a:lnTo>
                  <a:lnTo>
                    <a:pt x="87" y="348"/>
                  </a:lnTo>
                  <a:lnTo>
                    <a:pt x="78" y="359"/>
                  </a:lnTo>
                  <a:lnTo>
                    <a:pt x="65" y="370"/>
                  </a:lnTo>
                  <a:lnTo>
                    <a:pt x="50" y="380"/>
                  </a:lnTo>
                  <a:lnTo>
                    <a:pt x="34" y="390"/>
                  </a:lnTo>
                  <a:lnTo>
                    <a:pt x="21" y="402"/>
                  </a:lnTo>
                  <a:lnTo>
                    <a:pt x="10" y="415"/>
                  </a:lnTo>
                  <a:lnTo>
                    <a:pt x="3" y="428"/>
                  </a:lnTo>
                  <a:lnTo>
                    <a:pt x="0" y="443"/>
                  </a:lnTo>
                  <a:lnTo>
                    <a:pt x="1" y="459"/>
                  </a:lnTo>
                  <a:lnTo>
                    <a:pt x="6" y="477"/>
                  </a:lnTo>
                  <a:lnTo>
                    <a:pt x="18" y="496"/>
                  </a:lnTo>
                  <a:lnTo>
                    <a:pt x="20" y="500"/>
                  </a:lnTo>
                  <a:lnTo>
                    <a:pt x="24" y="503"/>
                  </a:lnTo>
                  <a:lnTo>
                    <a:pt x="26" y="507"/>
                  </a:lnTo>
                  <a:lnTo>
                    <a:pt x="28" y="509"/>
                  </a:lnTo>
                  <a:lnTo>
                    <a:pt x="42" y="523"/>
                  </a:lnTo>
                  <a:lnTo>
                    <a:pt x="55" y="535"/>
                  </a:lnTo>
                  <a:lnTo>
                    <a:pt x="68" y="546"/>
                  </a:lnTo>
                  <a:lnTo>
                    <a:pt x="77" y="556"/>
                  </a:lnTo>
                  <a:lnTo>
                    <a:pt x="84" y="567"/>
                  </a:lnTo>
                  <a:lnTo>
                    <a:pt x="87" y="578"/>
                  </a:lnTo>
                  <a:lnTo>
                    <a:pt x="86" y="592"/>
                  </a:lnTo>
                  <a:lnTo>
                    <a:pt x="80" y="607"/>
                  </a:lnTo>
                  <a:lnTo>
                    <a:pt x="79" y="608"/>
                  </a:lnTo>
                  <a:lnTo>
                    <a:pt x="79" y="609"/>
                  </a:lnTo>
                  <a:lnTo>
                    <a:pt x="78" y="610"/>
                  </a:lnTo>
                  <a:lnTo>
                    <a:pt x="77" y="611"/>
                  </a:lnTo>
                  <a:lnTo>
                    <a:pt x="66" y="631"/>
                  </a:lnTo>
                  <a:lnTo>
                    <a:pt x="59" y="648"/>
                  </a:lnTo>
                  <a:lnTo>
                    <a:pt x="55" y="664"/>
                  </a:lnTo>
                  <a:lnTo>
                    <a:pt x="54" y="679"/>
                  </a:lnTo>
                  <a:lnTo>
                    <a:pt x="56" y="693"/>
                  </a:lnTo>
                  <a:lnTo>
                    <a:pt x="63" y="707"/>
                  </a:lnTo>
                  <a:lnTo>
                    <a:pt x="73" y="720"/>
                  </a:lnTo>
                  <a:lnTo>
                    <a:pt x="89" y="731"/>
                  </a:lnTo>
                  <a:lnTo>
                    <a:pt x="106" y="745"/>
                  </a:lnTo>
                  <a:lnTo>
                    <a:pt x="117" y="761"/>
                  </a:lnTo>
                  <a:lnTo>
                    <a:pt x="127" y="778"/>
                  </a:lnTo>
                  <a:lnTo>
                    <a:pt x="138" y="796"/>
                  </a:lnTo>
                  <a:lnTo>
                    <a:pt x="148" y="811"/>
                  </a:lnTo>
                  <a:lnTo>
                    <a:pt x="163" y="821"/>
                  </a:lnTo>
                  <a:lnTo>
                    <a:pt x="182" y="826"/>
                  </a:lnTo>
                  <a:lnTo>
                    <a:pt x="207" y="823"/>
                  </a:lnTo>
                  <a:lnTo>
                    <a:pt x="209" y="823"/>
                  </a:lnTo>
                  <a:lnTo>
                    <a:pt x="213" y="822"/>
                  </a:lnTo>
                  <a:lnTo>
                    <a:pt x="215" y="822"/>
                  </a:lnTo>
                  <a:lnTo>
                    <a:pt x="217" y="821"/>
                  </a:lnTo>
                  <a:lnTo>
                    <a:pt x="243" y="814"/>
                  </a:lnTo>
                  <a:lnTo>
                    <a:pt x="268" y="805"/>
                  </a:lnTo>
                  <a:lnTo>
                    <a:pt x="292" y="792"/>
                  </a:lnTo>
                  <a:lnTo>
                    <a:pt x="314" y="777"/>
                  </a:lnTo>
                  <a:lnTo>
                    <a:pt x="332" y="759"/>
                  </a:lnTo>
                  <a:lnTo>
                    <a:pt x="349" y="737"/>
                  </a:lnTo>
                  <a:lnTo>
                    <a:pt x="359" y="710"/>
                  </a:lnTo>
                  <a:lnTo>
                    <a:pt x="363" y="678"/>
                  </a:lnTo>
                  <a:lnTo>
                    <a:pt x="365" y="611"/>
                  </a:lnTo>
                  <a:lnTo>
                    <a:pt x="366" y="554"/>
                  </a:lnTo>
                  <a:lnTo>
                    <a:pt x="365" y="505"/>
                  </a:lnTo>
                  <a:lnTo>
                    <a:pt x="365" y="465"/>
                  </a:lnTo>
                  <a:lnTo>
                    <a:pt x="368" y="448"/>
                  </a:lnTo>
                  <a:lnTo>
                    <a:pt x="376" y="426"/>
                  </a:lnTo>
                  <a:lnTo>
                    <a:pt x="389" y="403"/>
                  </a:lnTo>
                  <a:lnTo>
                    <a:pt x="405" y="380"/>
                  </a:lnTo>
                  <a:lnTo>
                    <a:pt x="423" y="357"/>
                  </a:lnTo>
                  <a:lnTo>
                    <a:pt x="443" y="336"/>
                  </a:lnTo>
                  <a:lnTo>
                    <a:pt x="463" y="319"/>
                  </a:lnTo>
                  <a:lnTo>
                    <a:pt x="481" y="307"/>
                  </a:lnTo>
                  <a:lnTo>
                    <a:pt x="484" y="306"/>
                  </a:lnTo>
                  <a:lnTo>
                    <a:pt x="488" y="304"/>
                  </a:lnTo>
                  <a:lnTo>
                    <a:pt x="490" y="303"/>
                  </a:lnTo>
                  <a:lnTo>
                    <a:pt x="494" y="302"/>
                  </a:lnTo>
                  <a:lnTo>
                    <a:pt x="514" y="297"/>
                  </a:lnTo>
                  <a:lnTo>
                    <a:pt x="537" y="294"/>
                  </a:lnTo>
                  <a:lnTo>
                    <a:pt x="563" y="290"/>
                  </a:lnTo>
                  <a:lnTo>
                    <a:pt x="587" y="284"/>
                  </a:lnTo>
                  <a:lnTo>
                    <a:pt x="610" y="277"/>
                  </a:lnTo>
                  <a:lnTo>
                    <a:pt x="627" y="266"/>
                  </a:lnTo>
                  <a:lnTo>
                    <a:pt x="639" y="251"/>
                  </a:lnTo>
                  <a:lnTo>
                    <a:pt x="642" y="231"/>
                  </a:lnTo>
                  <a:close/>
                </a:path>
              </a:pathLst>
            </a:custGeom>
            <a:solidFill>
              <a:srgbClr val="3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11" name="Freeform 53"/>
            <p:cNvSpPr>
              <a:spLocks/>
            </p:cNvSpPr>
            <p:nvPr/>
          </p:nvSpPr>
          <p:spPr bwMode="auto">
            <a:xfrm>
              <a:off x="4630" y="2938"/>
              <a:ext cx="505" cy="406"/>
            </a:xfrm>
            <a:custGeom>
              <a:avLst/>
              <a:gdLst>
                <a:gd name="T0" fmla="*/ 0 w 1011"/>
                <a:gd name="T1" fmla="*/ 1 h 811"/>
                <a:gd name="T2" fmla="*/ 0 w 1011"/>
                <a:gd name="T3" fmla="*/ 1 h 811"/>
                <a:gd name="T4" fmla="*/ 0 w 1011"/>
                <a:gd name="T5" fmla="*/ 1 h 811"/>
                <a:gd name="T6" fmla="*/ 0 w 1011"/>
                <a:gd name="T7" fmla="*/ 1 h 811"/>
                <a:gd name="T8" fmla="*/ 0 w 1011"/>
                <a:gd name="T9" fmla="*/ 1 h 811"/>
                <a:gd name="T10" fmla="*/ 0 w 1011"/>
                <a:gd name="T11" fmla="*/ 1 h 811"/>
                <a:gd name="T12" fmla="*/ 0 w 1011"/>
                <a:gd name="T13" fmla="*/ 1 h 811"/>
                <a:gd name="T14" fmla="*/ 0 w 1011"/>
                <a:gd name="T15" fmla="*/ 1 h 811"/>
                <a:gd name="T16" fmla="*/ 0 w 1011"/>
                <a:gd name="T17" fmla="*/ 1 h 811"/>
                <a:gd name="T18" fmla="*/ 0 w 1011"/>
                <a:gd name="T19" fmla="*/ 1 h 811"/>
                <a:gd name="T20" fmla="*/ 0 w 1011"/>
                <a:gd name="T21" fmla="*/ 1 h 811"/>
                <a:gd name="T22" fmla="*/ 0 w 1011"/>
                <a:gd name="T23" fmla="*/ 1 h 811"/>
                <a:gd name="T24" fmla="*/ 0 w 1011"/>
                <a:gd name="T25" fmla="*/ 1 h 811"/>
                <a:gd name="T26" fmla="*/ 0 w 1011"/>
                <a:gd name="T27" fmla="*/ 1 h 811"/>
                <a:gd name="T28" fmla="*/ 0 w 1011"/>
                <a:gd name="T29" fmla="*/ 1 h 811"/>
                <a:gd name="T30" fmla="*/ 0 w 1011"/>
                <a:gd name="T31" fmla="*/ 1 h 811"/>
                <a:gd name="T32" fmla="*/ 0 w 1011"/>
                <a:gd name="T33" fmla="*/ 1 h 811"/>
                <a:gd name="T34" fmla="*/ 0 w 1011"/>
                <a:gd name="T35" fmla="*/ 1 h 811"/>
                <a:gd name="T36" fmla="*/ 0 w 1011"/>
                <a:gd name="T37" fmla="*/ 1 h 811"/>
                <a:gd name="T38" fmla="*/ 0 w 1011"/>
                <a:gd name="T39" fmla="*/ 1 h 811"/>
                <a:gd name="T40" fmla="*/ 0 w 1011"/>
                <a:gd name="T41" fmla="*/ 1 h 811"/>
                <a:gd name="T42" fmla="*/ 0 w 1011"/>
                <a:gd name="T43" fmla="*/ 1 h 811"/>
                <a:gd name="T44" fmla="*/ 0 w 1011"/>
                <a:gd name="T45" fmla="*/ 1 h 811"/>
                <a:gd name="T46" fmla="*/ 0 w 1011"/>
                <a:gd name="T47" fmla="*/ 1 h 811"/>
                <a:gd name="T48" fmla="*/ 0 w 1011"/>
                <a:gd name="T49" fmla="*/ 1 h 811"/>
                <a:gd name="T50" fmla="*/ 0 w 1011"/>
                <a:gd name="T51" fmla="*/ 1 h 811"/>
                <a:gd name="T52" fmla="*/ 0 w 1011"/>
                <a:gd name="T53" fmla="*/ 1 h 811"/>
                <a:gd name="T54" fmla="*/ 0 w 1011"/>
                <a:gd name="T55" fmla="*/ 1 h 811"/>
                <a:gd name="T56" fmla="*/ 0 w 1011"/>
                <a:gd name="T57" fmla="*/ 1 h 811"/>
                <a:gd name="T58" fmla="*/ 0 w 1011"/>
                <a:gd name="T59" fmla="*/ 1 h 811"/>
                <a:gd name="T60" fmla="*/ 0 w 1011"/>
                <a:gd name="T61" fmla="*/ 1 h 811"/>
                <a:gd name="T62" fmla="*/ 0 w 1011"/>
                <a:gd name="T63" fmla="*/ 1 h 811"/>
                <a:gd name="T64" fmla="*/ 0 w 1011"/>
                <a:gd name="T65" fmla="*/ 1 h 811"/>
                <a:gd name="T66" fmla="*/ 0 w 1011"/>
                <a:gd name="T67" fmla="*/ 1 h 811"/>
                <a:gd name="T68" fmla="*/ 0 w 1011"/>
                <a:gd name="T69" fmla="*/ 1 h 811"/>
                <a:gd name="T70" fmla="*/ 0 w 1011"/>
                <a:gd name="T71" fmla="*/ 1 h 811"/>
                <a:gd name="T72" fmla="*/ 0 w 1011"/>
                <a:gd name="T73" fmla="*/ 1 h 811"/>
                <a:gd name="T74" fmla="*/ 0 w 1011"/>
                <a:gd name="T75" fmla="*/ 1 h 811"/>
                <a:gd name="T76" fmla="*/ 0 w 1011"/>
                <a:gd name="T77" fmla="*/ 1 h 811"/>
                <a:gd name="T78" fmla="*/ 0 w 1011"/>
                <a:gd name="T79" fmla="*/ 1 h 811"/>
                <a:gd name="T80" fmla="*/ 0 w 1011"/>
                <a:gd name="T81" fmla="*/ 1 h 811"/>
                <a:gd name="T82" fmla="*/ 0 w 1011"/>
                <a:gd name="T83" fmla="*/ 1 h 811"/>
                <a:gd name="T84" fmla="*/ 0 w 1011"/>
                <a:gd name="T85" fmla="*/ 1 h 811"/>
                <a:gd name="T86" fmla="*/ 0 w 1011"/>
                <a:gd name="T87" fmla="*/ 1 h 811"/>
                <a:gd name="T88" fmla="*/ 0 w 1011"/>
                <a:gd name="T89" fmla="*/ 1 h 811"/>
                <a:gd name="T90" fmla="*/ 0 w 1011"/>
                <a:gd name="T91" fmla="*/ 1 h 811"/>
                <a:gd name="T92" fmla="*/ 0 w 1011"/>
                <a:gd name="T93" fmla="*/ 1 h 811"/>
                <a:gd name="T94" fmla="*/ 0 w 1011"/>
                <a:gd name="T95" fmla="*/ 1 h 811"/>
                <a:gd name="T96" fmla="*/ 0 w 1011"/>
                <a:gd name="T97" fmla="*/ 1 h 811"/>
                <a:gd name="T98" fmla="*/ 0 w 1011"/>
                <a:gd name="T99" fmla="*/ 1 h 811"/>
                <a:gd name="T100" fmla="*/ 0 w 1011"/>
                <a:gd name="T101" fmla="*/ 1 h 811"/>
                <a:gd name="T102" fmla="*/ 0 w 1011"/>
                <a:gd name="T103" fmla="*/ 1 h 8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1"/>
                <a:gd name="T157" fmla="*/ 0 h 811"/>
                <a:gd name="T158" fmla="*/ 1011 w 1011"/>
                <a:gd name="T159" fmla="*/ 811 h 8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1" h="811">
                  <a:moveTo>
                    <a:pt x="546" y="50"/>
                  </a:moveTo>
                  <a:lnTo>
                    <a:pt x="543" y="52"/>
                  </a:lnTo>
                  <a:lnTo>
                    <a:pt x="538" y="54"/>
                  </a:lnTo>
                  <a:lnTo>
                    <a:pt x="528" y="56"/>
                  </a:lnTo>
                  <a:lnTo>
                    <a:pt x="517" y="59"/>
                  </a:lnTo>
                  <a:lnTo>
                    <a:pt x="503" y="59"/>
                  </a:lnTo>
                  <a:lnTo>
                    <a:pt x="488" y="55"/>
                  </a:lnTo>
                  <a:lnTo>
                    <a:pt x="472" y="48"/>
                  </a:lnTo>
                  <a:lnTo>
                    <a:pt x="456" y="37"/>
                  </a:lnTo>
                  <a:lnTo>
                    <a:pt x="440" y="23"/>
                  </a:lnTo>
                  <a:lnTo>
                    <a:pt x="424" y="12"/>
                  </a:lnTo>
                  <a:lnTo>
                    <a:pt x="406" y="4"/>
                  </a:lnTo>
                  <a:lnTo>
                    <a:pt x="391" y="0"/>
                  </a:lnTo>
                  <a:lnTo>
                    <a:pt x="375" y="0"/>
                  </a:lnTo>
                  <a:lnTo>
                    <a:pt x="359" y="3"/>
                  </a:lnTo>
                  <a:lnTo>
                    <a:pt x="344" y="10"/>
                  </a:lnTo>
                  <a:lnTo>
                    <a:pt x="329" y="23"/>
                  </a:lnTo>
                  <a:lnTo>
                    <a:pt x="316" y="37"/>
                  </a:lnTo>
                  <a:lnTo>
                    <a:pt x="306" y="47"/>
                  </a:lnTo>
                  <a:lnTo>
                    <a:pt x="298" y="55"/>
                  </a:lnTo>
                  <a:lnTo>
                    <a:pt x="291" y="60"/>
                  </a:lnTo>
                  <a:lnTo>
                    <a:pt x="283" y="63"/>
                  </a:lnTo>
                  <a:lnTo>
                    <a:pt x="273" y="63"/>
                  </a:lnTo>
                  <a:lnTo>
                    <a:pt x="260" y="62"/>
                  </a:lnTo>
                  <a:lnTo>
                    <a:pt x="243" y="57"/>
                  </a:lnTo>
                  <a:lnTo>
                    <a:pt x="224" y="54"/>
                  </a:lnTo>
                  <a:lnTo>
                    <a:pt x="206" y="52"/>
                  </a:lnTo>
                  <a:lnTo>
                    <a:pt x="190" y="54"/>
                  </a:lnTo>
                  <a:lnTo>
                    <a:pt x="175" y="59"/>
                  </a:lnTo>
                  <a:lnTo>
                    <a:pt x="162" y="68"/>
                  </a:lnTo>
                  <a:lnTo>
                    <a:pt x="153" y="82"/>
                  </a:lnTo>
                  <a:lnTo>
                    <a:pt x="146" y="101"/>
                  </a:lnTo>
                  <a:lnTo>
                    <a:pt x="143" y="128"/>
                  </a:lnTo>
                  <a:lnTo>
                    <a:pt x="138" y="153"/>
                  </a:lnTo>
                  <a:lnTo>
                    <a:pt x="129" y="173"/>
                  </a:lnTo>
                  <a:lnTo>
                    <a:pt x="117" y="188"/>
                  </a:lnTo>
                  <a:lnTo>
                    <a:pt x="105" y="199"/>
                  </a:lnTo>
                  <a:lnTo>
                    <a:pt x="93" y="211"/>
                  </a:lnTo>
                  <a:lnTo>
                    <a:pt x="85" y="223"/>
                  </a:lnTo>
                  <a:lnTo>
                    <a:pt x="82" y="238"/>
                  </a:lnTo>
                  <a:lnTo>
                    <a:pt x="86" y="258"/>
                  </a:lnTo>
                  <a:lnTo>
                    <a:pt x="93" y="280"/>
                  </a:lnTo>
                  <a:lnTo>
                    <a:pt x="97" y="298"/>
                  </a:lnTo>
                  <a:lnTo>
                    <a:pt x="97" y="314"/>
                  </a:lnTo>
                  <a:lnTo>
                    <a:pt x="93" y="329"/>
                  </a:lnTo>
                  <a:lnTo>
                    <a:pt x="87" y="343"/>
                  </a:lnTo>
                  <a:lnTo>
                    <a:pt x="78" y="355"/>
                  </a:lnTo>
                  <a:lnTo>
                    <a:pt x="67" y="365"/>
                  </a:lnTo>
                  <a:lnTo>
                    <a:pt x="52" y="375"/>
                  </a:lnTo>
                  <a:lnTo>
                    <a:pt x="35" y="386"/>
                  </a:lnTo>
                  <a:lnTo>
                    <a:pt x="23" y="397"/>
                  </a:lnTo>
                  <a:lnTo>
                    <a:pt x="11" y="409"/>
                  </a:lnTo>
                  <a:lnTo>
                    <a:pt x="3" y="422"/>
                  </a:lnTo>
                  <a:lnTo>
                    <a:pt x="0" y="436"/>
                  </a:lnTo>
                  <a:lnTo>
                    <a:pt x="0" y="452"/>
                  </a:lnTo>
                  <a:lnTo>
                    <a:pt x="6" y="470"/>
                  </a:lnTo>
                  <a:lnTo>
                    <a:pt x="17" y="488"/>
                  </a:lnTo>
                  <a:lnTo>
                    <a:pt x="32" y="505"/>
                  </a:lnTo>
                  <a:lnTo>
                    <a:pt x="47" y="520"/>
                  </a:lnTo>
                  <a:lnTo>
                    <a:pt x="62" y="533"/>
                  </a:lnTo>
                  <a:lnTo>
                    <a:pt x="73" y="545"/>
                  </a:lnTo>
                  <a:lnTo>
                    <a:pt x="82" y="556"/>
                  </a:lnTo>
                  <a:lnTo>
                    <a:pt x="86" y="569"/>
                  </a:lnTo>
                  <a:lnTo>
                    <a:pt x="85" y="584"/>
                  </a:lnTo>
                  <a:lnTo>
                    <a:pt x="77" y="601"/>
                  </a:lnTo>
                  <a:lnTo>
                    <a:pt x="67" y="619"/>
                  </a:lnTo>
                  <a:lnTo>
                    <a:pt x="60" y="637"/>
                  </a:lnTo>
                  <a:lnTo>
                    <a:pt x="54" y="653"/>
                  </a:lnTo>
                  <a:lnTo>
                    <a:pt x="53" y="668"/>
                  </a:lnTo>
                  <a:lnTo>
                    <a:pt x="55" y="682"/>
                  </a:lnTo>
                  <a:lnTo>
                    <a:pt x="61" y="694"/>
                  </a:lnTo>
                  <a:lnTo>
                    <a:pt x="71" y="707"/>
                  </a:lnTo>
                  <a:lnTo>
                    <a:pt x="86" y="718"/>
                  </a:lnTo>
                  <a:lnTo>
                    <a:pt x="102" y="731"/>
                  </a:lnTo>
                  <a:lnTo>
                    <a:pt x="115" y="747"/>
                  </a:lnTo>
                  <a:lnTo>
                    <a:pt x="126" y="765"/>
                  </a:lnTo>
                  <a:lnTo>
                    <a:pt x="137" y="781"/>
                  </a:lnTo>
                  <a:lnTo>
                    <a:pt x="148" y="794"/>
                  </a:lnTo>
                  <a:lnTo>
                    <a:pt x="163" y="805"/>
                  </a:lnTo>
                  <a:lnTo>
                    <a:pt x="181" y="811"/>
                  </a:lnTo>
                  <a:lnTo>
                    <a:pt x="204" y="809"/>
                  </a:lnTo>
                  <a:lnTo>
                    <a:pt x="230" y="804"/>
                  </a:lnTo>
                  <a:lnTo>
                    <a:pt x="255" y="796"/>
                  </a:lnTo>
                  <a:lnTo>
                    <a:pt x="280" y="784"/>
                  </a:lnTo>
                  <a:lnTo>
                    <a:pt x="302" y="770"/>
                  </a:lnTo>
                  <a:lnTo>
                    <a:pt x="321" y="752"/>
                  </a:lnTo>
                  <a:lnTo>
                    <a:pt x="336" y="730"/>
                  </a:lnTo>
                  <a:lnTo>
                    <a:pt x="346" y="702"/>
                  </a:lnTo>
                  <a:lnTo>
                    <a:pt x="351" y="669"/>
                  </a:lnTo>
                  <a:lnTo>
                    <a:pt x="352" y="601"/>
                  </a:lnTo>
                  <a:lnTo>
                    <a:pt x="353" y="542"/>
                  </a:lnTo>
                  <a:lnTo>
                    <a:pt x="352" y="493"/>
                  </a:lnTo>
                  <a:lnTo>
                    <a:pt x="352" y="455"/>
                  </a:lnTo>
                  <a:lnTo>
                    <a:pt x="356" y="436"/>
                  </a:lnTo>
                  <a:lnTo>
                    <a:pt x="366" y="413"/>
                  </a:lnTo>
                  <a:lnTo>
                    <a:pt x="380" y="388"/>
                  </a:lnTo>
                  <a:lnTo>
                    <a:pt x="398" y="361"/>
                  </a:lnTo>
                  <a:lnTo>
                    <a:pt x="419" y="337"/>
                  </a:lnTo>
                  <a:lnTo>
                    <a:pt x="440" y="317"/>
                  </a:lnTo>
                  <a:lnTo>
                    <a:pt x="460" y="300"/>
                  </a:lnTo>
                  <a:lnTo>
                    <a:pt x="480" y="291"/>
                  </a:lnTo>
                  <a:lnTo>
                    <a:pt x="501" y="287"/>
                  </a:lnTo>
                  <a:lnTo>
                    <a:pt x="524" y="283"/>
                  </a:lnTo>
                  <a:lnTo>
                    <a:pt x="549" y="279"/>
                  </a:lnTo>
                  <a:lnTo>
                    <a:pt x="574" y="274"/>
                  </a:lnTo>
                  <a:lnTo>
                    <a:pt x="596" y="266"/>
                  </a:lnTo>
                  <a:lnTo>
                    <a:pt x="614" y="255"/>
                  </a:lnTo>
                  <a:lnTo>
                    <a:pt x="625" y="241"/>
                  </a:lnTo>
                  <a:lnTo>
                    <a:pt x="629" y="221"/>
                  </a:lnTo>
                  <a:lnTo>
                    <a:pt x="632" y="196"/>
                  </a:lnTo>
                  <a:lnTo>
                    <a:pt x="641" y="168"/>
                  </a:lnTo>
                  <a:lnTo>
                    <a:pt x="657" y="139"/>
                  </a:lnTo>
                  <a:lnTo>
                    <a:pt x="678" y="113"/>
                  </a:lnTo>
                  <a:lnTo>
                    <a:pt x="701" y="88"/>
                  </a:lnTo>
                  <a:lnTo>
                    <a:pt x="725" y="70"/>
                  </a:lnTo>
                  <a:lnTo>
                    <a:pt x="748" y="59"/>
                  </a:lnTo>
                  <a:lnTo>
                    <a:pt x="769" y="56"/>
                  </a:lnTo>
                  <a:lnTo>
                    <a:pt x="796" y="62"/>
                  </a:lnTo>
                  <a:lnTo>
                    <a:pt x="820" y="69"/>
                  </a:lnTo>
                  <a:lnTo>
                    <a:pt x="843" y="77"/>
                  </a:lnTo>
                  <a:lnTo>
                    <a:pt x="865" y="86"/>
                  </a:lnTo>
                  <a:lnTo>
                    <a:pt x="885" y="95"/>
                  </a:lnTo>
                  <a:lnTo>
                    <a:pt x="904" y="106"/>
                  </a:lnTo>
                  <a:lnTo>
                    <a:pt x="921" y="115"/>
                  </a:lnTo>
                  <a:lnTo>
                    <a:pt x="937" y="125"/>
                  </a:lnTo>
                  <a:lnTo>
                    <a:pt x="951" y="135"/>
                  </a:lnTo>
                  <a:lnTo>
                    <a:pt x="964" y="144"/>
                  </a:lnTo>
                  <a:lnTo>
                    <a:pt x="975" y="151"/>
                  </a:lnTo>
                  <a:lnTo>
                    <a:pt x="986" y="158"/>
                  </a:lnTo>
                  <a:lnTo>
                    <a:pt x="994" y="162"/>
                  </a:lnTo>
                  <a:lnTo>
                    <a:pt x="999" y="166"/>
                  </a:lnTo>
                  <a:lnTo>
                    <a:pt x="1005" y="167"/>
                  </a:lnTo>
                  <a:lnTo>
                    <a:pt x="1009" y="166"/>
                  </a:lnTo>
                  <a:lnTo>
                    <a:pt x="1011" y="160"/>
                  </a:lnTo>
                  <a:lnTo>
                    <a:pt x="1009" y="150"/>
                  </a:lnTo>
                  <a:lnTo>
                    <a:pt x="1001" y="138"/>
                  </a:lnTo>
                  <a:lnTo>
                    <a:pt x="988" y="123"/>
                  </a:lnTo>
                  <a:lnTo>
                    <a:pt x="973" y="107"/>
                  </a:lnTo>
                  <a:lnTo>
                    <a:pt x="954" y="88"/>
                  </a:lnTo>
                  <a:lnTo>
                    <a:pt x="934" y="70"/>
                  </a:lnTo>
                  <a:lnTo>
                    <a:pt x="913" y="52"/>
                  </a:lnTo>
                  <a:lnTo>
                    <a:pt x="901" y="42"/>
                  </a:lnTo>
                  <a:lnTo>
                    <a:pt x="887" y="34"/>
                  </a:lnTo>
                  <a:lnTo>
                    <a:pt x="870" y="27"/>
                  </a:lnTo>
                  <a:lnTo>
                    <a:pt x="852" y="22"/>
                  </a:lnTo>
                  <a:lnTo>
                    <a:pt x="831" y="17"/>
                  </a:lnTo>
                  <a:lnTo>
                    <a:pt x="809" y="14"/>
                  </a:lnTo>
                  <a:lnTo>
                    <a:pt x="786" y="11"/>
                  </a:lnTo>
                  <a:lnTo>
                    <a:pt x="762" y="9"/>
                  </a:lnTo>
                  <a:lnTo>
                    <a:pt x="737" y="10"/>
                  </a:lnTo>
                  <a:lnTo>
                    <a:pt x="710" y="11"/>
                  </a:lnTo>
                  <a:lnTo>
                    <a:pt x="684" y="14"/>
                  </a:lnTo>
                  <a:lnTo>
                    <a:pt x="656" y="18"/>
                  </a:lnTo>
                  <a:lnTo>
                    <a:pt x="629" y="24"/>
                  </a:lnTo>
                  <a:lnTo>
                    <a:pt x="601" y="31"/>
                  </a:lnTo>
                  <a:lnTo>
                    <a:pt x="573" y="40"/>
                  </a:lnTo>
                  <a:lnTo>
                    <a:pt x="546" y="50"/>
                  </a:lnTo>
                  <a:close/>
                </a:path>
              </a:pathLst>
            </a:custGeom>
            <a:solidFill>
              <a:srgbClr val="2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12" name="Freeform 54"/>
            <p:cNvSpPr>
              <a:spLocks/>
            </p:cNvSpPr>
            <p:nvPr/>
          </p:nvSpPr>
          <p:spPr bwMode="auto">
            <a:xfrm>
              <a:off x="4798" y="2915"/>
              <a:ext cx="127" cy="130"/>
            </a:xfrm>
            <a:custGeom>
              <a:avLst/>
              <a:gdLst>
                <a:gd name="T0" fmla="*/ 1 w 253"/>
                <a:gd name="T1" fmla="*/ 0 h 260"/>
                <a:gd name="T2" fmla="*/ 1 w 253"/>
                <a:gd name="T3" fmla="*/ 1 h 260"/>
                <a:gd name="T4" fmla="*/ 1 w 253"/>
                <a:gd name="T5" fmla="*/ 1 h 260"/>
                <a:gd name="T6" fmla="*/ 1 w 253"/>
                <a:gd name="T7" fmla="*/ 1 h 260"/>
                <a:gd name="T8" fmla="*/ 1 w 253"/>
                <a:gd name="T9" fmla="*/ 1 h 260"/>
                <a:gd name="T10" fmla="*/ 1 w 253"/>
                <a:gd name="T11" fmla="*/ 1 h 260"/>
                <a:gd name="T12" fmla="*/ 1 w 253"/>
                <a:gd name="T13" fmla="*/ 1 h 260"/>
                <a:gd name="T14" fmla="*/ 0 w 253"/>
                <a:gd name="T15" fmla="*/ 1 h 260"/>
                <a:gd name="T16" fmla="*/ 1 w 253"/>
                <a:gd name="T17" fmla="*/ 1 h 260"/>
                <a:gd name="T18" fmla="*/ 1 w 253"/>
                <a:gd name="T19" fmla="*/ 1 h 260"/>
                <a:gd name="T20" fmla="*/ 1 w 253"/>
                <a:gd name="T21" fmla="*/ 1 h 260"/>
                <a:gd name="T22" fmla="*/ 1 w 253"/>
                <a:gd name="T23" fmla="*/ 1 h 260"/>
                <a:gd name="T24" fmla="*/ 1 w 253"/>
                <a:gd name="T25" fmla="*/ 1 h 260"/>
                <a:gd name="T26" fmla="*/ 1 w 253"/>
                <a:gd name="T27" fmla="*/ 1 h 260"/>
                <a:gd name="T28" fmla="*/ 1 w 253"/>
                <a:gd name="T29" fmla="*/ 1 h 260"/>
                <a:gd name="T30" fmla="*/ 1 w 253"/>
                <a:gd name="T31" fmla="*/ 1 h 260"/>
                <a:gd name="T32" fmla="*/ 1 w 253"/>
                <a:gd name="T33" fmla="*/ 1 h 260"/>
                <a:gd name="T34" fmla="*/ 1 w 253"/>
                <a:gd name="T35" fmla="*/ 1 h 260"/>
                <a:gd name="T36" fmla="*/ 1 w 253"/>
                <a:gd name="T37" fmla="*/ 1 h 260"/>
                <a:gd name="T38" fmla="*/ 1 w 253"/>
                <a:gd name="T39" fmla="*/ 1 h 260"/>
                <a:gd name="T40" fmla="*/ 1 w 253"/>
                <a:gd name="T41" fmla="*/ 1 h 260"/>
                <a:gd name="T42" fmla="*/ 1 w 253"/>
                <a:gd name="T43" fmla="*/ 1 h 260"/>
                <a:gd name="T44" fmla="*/ 1 w 253"/>
                <a:gd name="T45" fmla="*/ 1 h 260"/>
                <a:gd name="T46" fmla="*/ 1 w 253"/>
                <a:gd name="T47" fmla="*/ 1 h 260"/>
                <a:gd name="T48" fmla="*/ 1 w 253"/>
                <a:gd name="T49" fmla="*/ 1 h 260"/>
                <a:gd name="T50" fmla="*/ 1 w 253"/>
                <a:gd name="T51" fmla="*/ 1 h 260"/>
                <a:gd name="T52" fmla="*/ 1 w 253"/>
                <a:gd name="T53" fmla="*/ 1 h 260"/>
                <a:gd name="T54" fmla="*/ 1 w 253"/>
                <a:gd name="T55" fmla="*/ 1 h 260"/>
                <a:gd name="T56" fmla="*/ 1 w 253"/>
                <a:gd name="T57" fmla="*/ 1 h 260"/>
                <a:gd name="T58" fmla="*/ 1 w 253"/>
                <a:gd name="T59" fmla="*/ 1 h 260"/>
                <a:gd name="T60" fmla="*/ 1 w 253"/>
                <a:gd name="T61" fmla="*/ 1 h 260"/>
                <a:gd name="T62" fmla="*/ 1 w 253"/>
                <a:gd name="T63" fmla="*/ 1 h 260"/>
                <a:gd name="T64" fmla="*/ 1 w 253"/>
                <a:gd name="T65" fmla="*/ 1 h 260"/>
                <a:gd name="T66" fmla="*/ 1 w 253"/>
                <a:gd name="T67" fmla="*/ 1 h 260"/>
                <a:gd name="T68" fmla="*/ 1 w 253"/>
                <a:gd name="T69" fmla="*/ 1 h 260"/>
                <a:gd name="T70" fmla="*/ 1 w 253"/>
                <a:gd name="T71" fmla="*/ 1 h 260"/>
                <a:gd name="T72" fmla="*/ 1 w 253"/>
                <a:gd name="T73" fmla="*/ 1 h 260"/>
                <a:gd name="T74" fmla="*/ 1 w 253"/>
                <a:gd name="T75" fmla="*/ 0 h 260"/>
                <a:gd name="T76" fmla="*/ 1 w 253"/>
                <a:gd name="T77" fmla="*/ 0 h 260"/>
                <a:gd name="T78" fmla="*/ 1 w 253"/>
                <a:gd name="T79" fmla="*/ 0 h 260"/>
                <a:gd name="T80" fmla="*/ 1 w 253"/>
                <a:gd name="T81" fmla="*/ 0 h 2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3"/>
                <a:gd name="T124" fmla="*/ 0 h 260"/>
                <a:gd name="T125" fmla="*/ 253 w 253"/>
                <a:gd name="T126" fmla="*/ 260 h 2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3" h="260">
                  <a:moveTo>
                    <a:pt x="135" y="0"/>
                  </a:moveTo>
                  <a:lnTo>
                    <a:pt x="93" y="15"/>
                  </a:lnTo>
                  <a:lnTo>
                    <a:pt x="61" y="33"/>
                  </a:lnTo>
                  <a:lnTo>
                    <a:pt x="37" y="51"/>
                  </a:lnTo>
                  <a:lnTo>
                    <a:pt x="18" y="72"/>
                  </a:lnTo>
                  <a:lnTo>
                    <a:pt x="8" y="94"/>
                  </a:lnTo>
                  <a:lnTo>
                    <a:pt x="2" y="116"/>
                  </a:lnTo>
                  <a:lnTo>
                    <a:pt x="0" y="137"/>
                  </a:lnTo>
                  <a:lnTo>
                    <a:pt x="4" y="159"/>
                  </a:lnTo>
                  <a:lnTo>
                    <a:pt x="8" y="178"/>
                  </a:lnTo>
                  <a:lnTo>
                    <a:pt x="16" y="198"/>
                  </a:lnTo>
                  <a:lnTo>
                    <a:pt x="24" y="215"/>
                  </a:lnTo>
                  <a:lnTo>
                    <a:pt x="33" y="230"/>
                  </a:lnTo>
                  <a:lnTo>
                    <a:pt x="42" y="243"/>
                  </a:lnTo>
                  <a:lnTo>
                    <a:pt x="48" y="252"/>
                  </a:lnTo>
                  <a:lnTo>
                    <a:pt x="53" y="258"/>
                  </a:lnTo>
                  <a:lnTo>
                    <a:pt x="55" y="260"/>
                  </a:lnTo>
                  <a:lnTo>
                    <a:pt x="65" y="231"/>
                  </a:lnTo>
                  <a:lnTo>
                    <a:pt x="76" y="203"/>
                  </a:lnTo>
                  <a:lnTo>
                    <a:pt x="89" y="179"/>
                  </a:lnTo>
                  <a:lnTo>
                    <a:pt x="104" y="157"/>
                  </a:lnTo>
                  <a:lnTo>
                    <a:pt x="120" y="137"/>
                  </a:lnTo>
                  <a:lnTo>
                    <a:pt x="136" y="118"/>
                  </a:lnTo>
                  <a:lnTo>
                    <a:pt x="153" y="102"/>
                  </a:lnTo>
                  <a:lnTo>
                    <a:pt x="170" y="87"/>
                  </a:lnTo>
                  <a:lnTo>
                    <a:pt x="187" y="76"/>
                  </a:lnTo>
                  <a:lnTo>
                    <a:pt x="202" y="64"/>
                  </a:lnTo>
                  <a:lnTo>
                    <a:pt x="215" y="56"/>
                  </a:lnTo>
                  <a:lnTo>
                    <a:pt x="228" y="49"/>
                  </a:lnTo>
                  <a:lnTo>
                    <a:pt x="238" y="43"/>
                  </a:lnTo>
                  <a:lnTo>
                    <a:pt x="246" y="40"/>
                  </a:lnTo>
                  <a:lnTo>
                    <a:pt x="251" y="38"/>
                  </a:lnTo>
                  <a:lnTo>
                    <a:pt x="253" y="36"/>
                  </a:lnTo>
                  <a:lnTo>
                    <a:pt x="237" y="23"/>
                  </a:lnTo>
                  <a:lnTo>
                    <a:pt x="219" y="12"/>
                  </a:lnTo>
                  <a:lnTo>
                    <a:pt x="199" y="6"/>
                  </a:lnTo>
                  <a:lnTo>
                    <a:pt x="181" y="2"/>
                  </a:lnTo>
                  <a:lnTo>
                    <a:pt x="162" y="0"/>
                  </a:lnTo>
                  <a:lnTo>
                    <a:pt x="149" y="0"/>
                  </a:lnTo>
                  <a:lnTo>
                    <a:pt x="138" y="0"/>
                  </a:lnTo>
                  <a:lnTo>
                    <a:pt x="135" y="0"/>
                  </a:lnTo>
                  <a:close/>
                </a:path>
              </a:pathLst>
            </a:custGeom>
            <a:solidFill>
              <a:srgbClr val="D10A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13" name="Freeform 55"/>
            <p:cNvSpPr>
              <a:spLocks/>
            </p:cNvSpPr>
            <p:nvPr/>
          </p:nvSpPr>
          <p:spPr bwMode="auto">
            <a:xfrm>
              <a:off x="4899" y="3374"/>
              <a:ext cx="438" cy="549"/>
            </a:xfrm>
            <a:custGeom>
              <a:avLst/>
              <a:gdLst>
                <a:gd name="T0" fmla="*/ 1 w 876"/>
                <a:gd name="T1" fmla="*/ 1 h 1098"/>
                <a:gd name="T2" fmla="*/ 1 w 876"/>
                <a:gd name="T3" fmla="*/ 1 h 1098"/>
                <a:gd name="T4" fmla="*/ 1 w 876"/>
                <a:gd name="T5" fmla="*/ 1 h 1098"/>
                <a:gd name="T6" fmla="*/ 1 w 876"/>
                <a:gd name="T7" fmla="*/ 1 h 1098"/>
                <a:gd name="T8" fmla="*/ 1 w 876"/>
                <a:gd name="T9" fmla="*/ 1 h 1098"/>
                <a:gd name="T10" fmla="*/ 1 w 876"/>
                <a:gd name="T11" fmla="*/ 1 h 1098"/>
                <a:gd name="T12" fmla="*/ 1 w 876"/>
                <a:gd name="T13" fmla="*/ 1 h 1098"/>
                <a:gd name="T14" fmla="*/ 1 w 876"/>
                <a:gd name="T15" fmla="*/ 1 h 1098"/>
                <a:gd name="T16" fmla="*/ 1 w 876"/>
                <a:gd name="T17" fmla="*/ 1 h 1098"/>
                <a:gd name="T18" fmla="*/ 1 w 876"/>
                <a:gd name="T19" fmla="*/ 1 h 1098"/>
                <a:gd name="T20" fmla="*/ 1 w 876"/>
                <a:gd name="T21" fmla="*/ 1 h 1098"/>
                <a:gd name="T22" fmla="*/ 1 w 876"/>
                <a:gd name="T23" fmla="*/ 1 h 1098"/>
                <a:gd name="T24" fmla="*/ 1 w 876"/>
                <a:gd name="T25" fmla="*/ 1 h 1098"/>
                <a:gd name="T26" fmla="*/ 1 w 876"/>
                <a:gd name="T27" fmla="*/ 1 h 1098"/>
                <a:gd name="T28" fmla="*/ 1 w 876"/>
                <a:gd name="T29" fmla="*/ 1 h 1098"/>
                <a:gd name="T30" fmla="*/ 1 w 876"/>
                <a:gd name="T31" fmla="*/ 1 h 1098"/>
                <a:gd name="T32" fmla="*/ 1 w 876"/>
                <a:gd name="T33" fmla="*/ 1 h 1098"/>
                <a:gd name="T34" fmla="*/ 1 w 876"/>
                <a:gd name="T35" fmla="*/ 1 h 1098"/>
                <a:gd name="T36" fmla="*/ 1 w 876"/>
                <a:gd name="T37" fmla="*/ 1 h 1098"/>
                <a:gd name="T38" fmla="*/ 1 w 876"/>
                <a:gd name="T39" fmla="*/ 1 h 1098"/>
                <a:gd name="T40" fmla="*/ 1 w 876"/>
                <a:gd name="T41" fmla="*/ 1 h 1098"/>
                <a:gd name="T42" fmla="*/ 1 w 876"/>
                <a:gd name="T43" fmla="*/ 1 h 1098"/>
                <a:gd name="T44" fmla="*/ 1 w 876"/>
                <a:gd name="T45" fmla="*/ 1 h 1098"/>
                <a:gd name="T46" fmla="*/ 1 w 876"/>
                <a:gd name="T47" fmla="*/ 1 h 1098"/>
                <a:gd name="T48" fmla="*/ 1 w 876"/>
                <a:gd name="T49" fmla="*/ 1 h 1098"/>
                <a:gd name="T50" fmla="*/ 1 w 876"/>
                <a:gd name="T51" fmla="*/ 1 h 1098"/>
                <a:gd name="T52" fmla="*/ 1 w 876"/>
                <a:gd name="T53" fmla="*/ 1 h 1098"/>
                <a:gd name="T54" fmla="*/ 1 w 876"/>
                <a:gd name="T55" fmla="*/ 1 h 1098"/>
                <a:gd name="T56" fmla="*/ 1 w 876"/>
                <a:gd name="T57" fmla="*/ 1 h 1098"/>
                <a:gd name="T58" fmla="*/ 1 w 876"/>
                <a:gd name="T59" fmla="*/ 1 h 1098"/>
                <a:gd name="T60" fmla="*/ 1 w 876"/>
                <a:gd name="T61" fmla="*/ 1 h 1098"/>
                <a:gd name="T62" fmla="*/ 1 w 876"/>
                <a:gd name="T63" fmla="*/ 1 h 1098"/>
                <a:gd name="T64" fmla="*/ 1 w 876"/>
                <a:gd name="T65" fmla="*/ 1 h 1098"/>
                <a:gd name="T66" fmla="*/ 1 w 876"/>
                <a:gd name="T67" fmla="*/ 1 h 1098"/>
                <a:gd name="T68" fmla="*/ 1 w 876"/>
                <a:gd name="T69" fmla="*/ 1 h 1098"/>
                <a:gd name="T70" fmla="*/ 1 w 876"/>
                <a:gd name="T71" fmla="*/ 1 h 1098"/>
                <a:gd name="T72" fmla="*/ 1 w 876"/>
                <a:gd name="T73" fmla="*/ 1 h 1098"/>
                <a:gd name="T74" fmla="*/ 1 w 876"/>
                <a:gd name="T75" fmla="*/ 1 h 1098"/>
                <a:gd name="T76" fmla="*/ 1 w 876"/>
                <a:gd name="T77" fmla="*/ 1 h 1098"/>
                <a:gd name="T78" fmla="*/ 1 w 876"/>
                <a:gd name="T79" fmla="*/ 1 h 1098"/>
                <a:gd name="T80" fmla="*/ 1 w 876"/>
                <a:gd name="T81" fmla="*/ 1 h 1098"/>
                <a:gd name="T82" fmla="*/ 1 w 876"/>
                <a:gd name="T83" fmla="*/ 1 h 1098"/>
                <a:gd name="T84" fmla="*/ 1 w 876"/>
                <a:gd name="T85" fmla="*/ 1 h 1098"/>
                <a:gd name="T86" fmla="*/ 1 w 876"/>
                <a:gd name="T87" fmla="*/ 1 h 1098"/>
                <a:gd name="T88" fmla="*/ 1 w 876"/>
                <a:gd name="T89" fmla="*/ 1 h 10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6"/>
                <a:gd name="T136" fmla="*/ 0 h 1098"/>
                <a:gd name="T137" fmla="*/ 876 w 876"/>
                <a:gd name="T138" fmla="*/ 1098 h 10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6" h="1098">
                  <a:moveTo>
                    <a:pt x="387" y="58"/>
                  </a:moveTo>
                  <a:lnTo>
                    <a:pt x="392" y="66"/>
                  </a:lnTo>
                  <a:lnTo>
                    <a:pt x="404" y="90"/>
                  </a:lnTo>
                  <a:lnTo>
                    <a:pt x="419" y="126"/>
                  </a:lnTo>
                  <a:lnTo>
                    <a:pt x="430" y="171"/>
                  </a:lnTo>
                  <a:lnTo>
                    <a:pt x="434" y="224"/>
                  </a:lnTo>
                  <a:lnTo>
                    <a:pt x="425" y="279"/>
                  </a:lnTo>
                  <a:lnTo>
                    <a:pt x="398" y="336"/>
                  </a:lnTo>
                  <a:lnTo>
                    <a:pt x="349" y="391"/>
                  </a:lnTo>
                  <a:lnTo>
                    <a:pt x="317" y="414"/>
                  </a:lnTo>
                  <a:lnTo>
                    <a:pt x="289" y="432"/>
                  </a:lnTo>
                  <a:lnTo>
                    <a:pt x="260" y="446"/>
                  </a:lnTo>
                  <a:lnTo>
                    <a:pt x="232" y="455"/>
                  </a:lnTo>
                  <a:lnTo>
                    <a:pt x="206" y="462"/>
                  </a:lnTo>
                  <a:lnTo>
                    <a:pt x="182" y="467"/>
                  </a:lnTo>
                  <a:lnTo>
                    <a:pt x="159" y="470"/>
                  </a:lnTo>
                  <a:lnTo>
                    <a:pt x="137" y="473"/>
                  </a:lnTo>
                  <a:lnTo>
                    <a:pt x="117" y="475"/>
                  </a:lnTo>
                  <a:lnTo>
                    <a:pt x="100" y="478"/>
                  </a:lnTo>
                  <a:lnTo>
                    <a:pt x="85" y="484"/>
                  </a:lnTo>
                  <a:lnTo>
                    <a:pt x="72" y="493"/>
                  </a:lnTo>
                  <a:lnTo>
                    <a:pt x="62" y="505"/>
                  </a:lnTo>
                  <a:lnTo>
                    <a:pt x="54" y="521"/>
                  </a:lnTo>
                  <a:lnTo>
                    <a:pt x="49" y="542"/>
                  </a:lnTo>
                  <a:lnTo>
                    <a:pt x="47" y="569"/>
                  </a:lnTo>
                  <a:lnTo>
                    <a:pt x="47" y="629"/>
                  </a:lnTo>
                  <a:lnTo>
                    <a:pt x="48" y="688"/>
                  </a:lnTo>
                  <a:lnTo>
                    <a:pt x="50" y="746"/>
                  </a:lnTo>
                  <a:lnTo>
                    <a:pt x="51" y="799"/>
                  </a:lnTo>
                  <a:lnTo>
                    <a:pt x="50" y="849"/>
                  </a:lnTo>
                  <a:lnTo>
                    <a:pt x="46" y="895"/>
                  </a:lnTo>
                  <a:lnTo>
                    <a:pt x="36" y="937"/>
                  </a:lnTo>
                  <a:lnTo>
                    <a:pt x="21" y="973"/>
                  </a:lnTo>
                  <a:lnTo>
                    <a:pt x="6" y="1004"/>
                  </a:lnTo>
                  <a:lnTo>
                    <a:pt x="0" y="1030"/>
                  </a:lnTo>
                  <a:lnTo>
                    <a:pt x="1" y="1052"/>
                  </a:lnTo>
                  <a:lnTo>
                    <a:pt x="8" y="1069"/>
                  </a:lnTo>
                  <a:lnTo>
                    <a:pt x="21" y="1083"/>
                  </a:lnTo>
                  <a:lnTo>
                    <a:pt x="42" y="1092"/>
                  </a:lnTo>
                  <a:lnTo>
                    <a:pt x="69" y="1097"/>
                  </a:lnTo>
                  <a:lnTo>
                    <a:pt x="100" y="1098"/>
                  </a:lnTo>
                  <a:lnTo>
                    <a:pt x="116" y="1096"/>
                  </a:lnTo>
                  <a:lnTo>
                    <a:pt x="132" y="1092"/>
                  </a:lnTo>
                  <a:lnTo>
                    <a:pt x="146" y="1087"/>
                  </a:lnTo>
                  <a:lnTo>
                    <a:pt x="160" y="1080"/>
                  </a:lnTo>
                  <a:lnTo>
                    <a:pt x="173" y="1072"/>
                  </a:lnTo>
                  <a:lnTo>
                    <a:pt x="185" y="1061"/>
                  </a:lnTo>
                  <a:lnTo>
                    <a:pt x="198" y="1050"/>
                  </a:lnTo>
                  <a:lnTo>
                    <a:pt x="209" y="1037"/>
                  </a:lnTo>
                  <a:lnTo>
                    <a:pt x="221" y="1023"/>
                  </a:lnTo>
                  <a:lnTo>
                    <a:pt x="232" y="1009"/>
                  </a:lnTo>
                  <a:lnTo>
                    <a:pt x="243" y="993"/>
                  </a:lnTo>
                  <a:lnTo>
                    <a:pt x="254" y="978"/>
                  </a:lnTo>
                  <a:lnTo>
                    <a:pt x="266" y="961"/>
                  </a:lnTo>
                  <a:lnTo>
                    <a:pt x="278" y="945"/>
                  </a:lnTo>
                  <a:lnTo>
                    <a:pt x="291" y="928"/>
                  </a:lnTo>
                  <a:lnTo>
                    <a:pt x="304" y="910"/>
                  </a:lnTo>
                  <a:lnTo>
                    <a:pt x="317" y="893"/>
                  </a:lnTo>
                  <a:lnTo>
                    <a:pt x="331" y="877"/>
                  </a:lnTo>
                  <a:lnTo>
                    <a:pt x="345" y="862"/>
                  </a:lnTo>
                  <a:lnTo>
                    <a:pt x="360" y="847"/>
                  </a:lnTo>
                  <a:lnTo>
                    <a:pt x="375" y="834"/>
                  </a:lnTo>
                  <a:lnTo>
                    <a:pt x="390" y="823"/>
                  </a:lnTo>
                  <a:lnTo>
                    <a:pt x="406" y="812"/>
                  </a:lnTo>
                  <a:lnTo>
                    <a:pt x="421" y="803"/>
                  </a:lnTo>
                  <a:lnTo>
                    <a:pt x="436" y="797"/>
                  </a:lnTo>
                  <a:lnTo>
                    <a:pt x="452" y="793"/>
                  </a:lnTo>
                  <a:lnTo>
                    <a:pt x="467" y="792"/>
                  </a:lnTo>
                  <a:lnTo>
                    <a:pt x="482" y="793"/>
                  </a:lnTo>
                  <a:lnTo>
                    <a:pt x="496" y="796"/>
                  </a:lnTo>
                  <a:lnTo>
                    <a:pt x="510" y="803"/>
                  </a:lnTo>
                  <a:lnTo>
                    <a:pt x="524" y="814"/>
                  </a:lnTo>
                  <a:lnTo>
                    <a:pt x="536" y="827"/>
                  </a:lnTo>
                  <a:lnTo>
                    <a:pt x="549" y="842"/>
                  </a:lnTo>
                  <a:lnTo>
                    <a:pt x="562" y="855"/>
                  </a:lnTo>
                  <a:lnTo>
                    <a:pt x="575" y="867"/>
                  </a:lnTo>
                  <a:lnTo>
                    <a:pt x="588" y="877"/>
                  </a:lnTo>
                  <a:lnTo>
                    <a:pt x="602" y="887"/>
                  </a:lnTo>
                  <a:lnTo>
                    <a:pt x="616" y="895"/>
                  </a:lnTo>
                  <a:lnTo>
                    <a:pt x="631" y="903"/>
                  </a:lnTo>
                  <a:lnTo>
                    <a:pt x="644" y="910"/>
                  </a:lnTo>
                  <a:lnTo>
                    <a:pt x="659" y="917"/>
                  </a:lnTo>
                  <a:lnTo>
                    <a:pt x="674" y="924"/>
                  </a:lnTo>
                  <a:lnTo>
                    <a:pt x="689" y="931"/>
                  </a:lnTo>
                  <a:lnTo>
                    <a:pt x="706" y="939"/>
                  </a:lnTo>
                  <a:lnTo>
                    <a:pt x="720" y="946"/>
                  </a:lnTo>
                  <a:lnTo>
                    <a:pt x="737" y="954"/>
                  </a:lnTo>
                  <a:lnTo>
                    <a:pt x="753" y="963"/>
                  </a:lnTo>
                  <a:lnTo>
                    <a:pt x="769" y="973"/>
                  </a:lnTo>
                  <a:lnTo>
                    <a:pt x="800" y="991"/>
                  </a:lnTo>
                  <a:lnTo>
                    <a:pt x="826" y="1004"/>
                  </a:lnTo>
                  <a:lnTo>
                    <a:pt x="849" y="1012"/>
                  </a:lnTo>
                  <a:lnTo>
                    <a:pt x="866" y="1013"/>
                  </a:lnTo>
                  <a:lnTo>
                    <a:pt x="875" y="1008"/>
                  </a:lnTo>
                  <a:lnTo>
                    <a:pt x="876" y="997"/>
                  </a:lnTo>
                  <a:lnTo>
                    <a:pt x="869" y="976"/>
                  </a:lnTo>
                  <a:lnTo>
                    <a:pt x="852" y="948"/>
                  </a:lnTo>
                  <a:lnTo>
                    <a:pt x="830" y="913"/>
                  </a:lnTo>
                  <a:lnTo>
                    <a:pt x="808" y="872"/>
                  </a:lnTo>
                  <a:lnTo>
                    <a:pt x="786" y="830"/>
                  </a:lnTo>
                  <a:lnTo>
                    <a:pt x="767" y="784"/>
                  </a:lnTo>
                  <a:lnTo>
                    <a:pt x="750" y="738"/>
                  </a:lnTo>
                  <a:lnTo>
                    <a:pt x="739" y="693"/>
                  </a:lnTo>
                  <a:lnTo>
                    <a:pt x="732" y="648"/>
                  </a:lnTo>
                  <a:lnTo>
                    <a:pt x="732" y="607"/>
                  </a:lnTo>
                  <a:lnTo>
                    <a:pt x="735" y="571"/>
                  </a:lnTo>
                  <a:lnTo>
                    <a:pt x="741" y="537"/>
                  </a:lnTo>
                  <a:lnTo>
                    <a:pt x="746" y="507"/>
                  </a:lnTo>
                  <a:lnTo>
                    <a:pt x="749" y="478"/>
                  </a:lnTo>
                  <a:lnTo>
                    <a:pt x="749" y="451"/>
                  </a:lnTo>
                  <a:lnTo>
                    <a:pt x="746" y="423"/>
                  </a:lnTo>
                  <a:lnTo>
                    <a:pt x="735" y="396"/>
                  </a:lnTo>
                  <a:lnTo>
                    <a:pt x="719" y="366"/>
                  </a:lnTo>
                  <a:lnTo>
                    <a:pt x="700" y="336"/>
                  </a:lnTo>
                  <a:lnTo>
                    <a:pt x="682" y="307"/>
                  </a:lnTo>
                  <a:lnTo>
                    <a:pt x="668" y="279"/>
                  </a:lnTo>
                  <a:lnTo>
                    <a:pt x="654" y="252"/>
                  </a:lnTo>
                  <a:lnTo>
                    <a:pt x="641" y="225"/>
                  </a:lnTo>
                  <a:lnTo>
                    <a:pt x="631" y="197"/>
                  </a:lnTo>
                  <a:lnTo>
                    <a:pt x="623" y="170"/>
                  </a:lnTo>
                  <a:lnTo>
                    <a:pt x="616" y="141"/>
                  </a:lnTo>
                  <a:lnTo>
                    <a:pt x="606" y="113"/>
                  </a:lnTo>
                  <a:lnTo>
                    <a:pt x="594" y="91"/>
                  </a:lnTo>
                  <a:lnTo>
                    <a:pt x="578" y="73"/>
                  </a:lnTo>
                  <a:lnTo>
                    <a:pt x="558" y="58"/>
                  </a:lnTo>
                  <a:lnTo>
                    <a:pt x="536" y="44"/>
                  </a:lnTo>
                  <a:lnTo>
                    <a:pt x="513" y="34"/>
                  </a:lnTo>
                  <a:lnTo>
                    <a:pt x="489" y="24"/>
                  </a:lnTo>
                  <a:lnTo>
                    <a:pt x="466" y="13"/>
                  </a:lnTo>
                  <a:lnTo>
                    <a:pt x="444" y="5"/>
                  </a:lnTo>
                  <a:lnTo>
                    <a:pt x="423" y="0"/>
                  </a:lnTo>
                  <a:lnTo>
                    <a:pt x="407" y="2"/>
                  </a:lnTo>
                  <a:lnTo>
                    <a:pt x="395" y="6"/>
                  </a:lnTo>
                  <a:lnTo>
                    <a:pt x="385" y="14"/>
                  </a:lnTo>
                  <a:lnTo>
                    <a:pt x="381" y="26"/>
                  </a:lnTo>
                  <a:lnTo>
                    <a:pt x="382" y="41"/>
                  </a:lnTo>
                  <a:lnTo>
                    <a:pt x="387"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14" name="Freeform 56"/>
            <p:cNvSpPr>
              <a:spLocks/>
            </p:cNvSpPr>
            <p:nvPr/>
          </p:nvSpPr>
          <p:spPr bwMode="auto">
            <a:xfrm>
              <a:off x="4904" y="3378"/>
              <a:ext cx="428" cy="539"/>
            </a:xfrm>
            <a:custGeom>
              <a:avLst/>
              <a:gdLst>
                <a:gd name="T0" fmla="*/ 1 w 856"/>
                <a:gd name="T1" fmla="*/ 1 h 1077"/>
                <a:gd name="T2" fmla="*/ 1 w 856"/>
                <a:gd name="T3" fmla="*/ 1 h 1077"/>
                <a:gd name="T4" fmla="*/ 1 w 856"/>
                <a:gd name="T5" fmla="*/ 1 h 1077"/>
                <a:gd name="T6" fmla="*/ 1 w 856"/>
                <a:gd name="T7" fmla="*/ 1 h 1077"/>
                <a:gd name="T8" fmla="*/ 1 w 856"/>
                <a:gd name="T9" fmla="*/ 1 h 1077"/>
                <a:gd name="T10" fmla="*/ 1 w 856"/>
                <a:gd name="T11" fmla="*/ 1 h 1077"/>
                <a:gd name="T12" fmla="*/ 1 w 856"/>
                <a:gd name="T13" fmla="*/ 1 h 1077"/>
                <a:gd name="T14" fmla="*/ 1 w 856"/>
                <a:gd name="T15" fmla="*/ 1 h 1077"/>
                <a:gd name="T16" fmla="*/ 1 w 856"/>
                <a:gd name="T17" fmla="*/ 1 h 1077"/>
                <a:gd name="T18" fmla="*/ 1 w 856"/>
                <a:gd name="T19" fmla="*/ 1 h 1077"/>
                <a:gd name="T20" fmla="*/ 1 w 856"/>
                <a:gd name="T21" fmla="*/ 1 h 1077"/>
                <a:gd name="T22" fmla="*/ 1 w 856"/>
                <a:gd name="T23" fmla="*/ 1 h 1077"/>
                <a:gd name="T24" fmla="*/ 1 w 856"/>
                <a:gd name="T25" fmla="*/ 1 h 1077"/>
                <a:gd name="T26" fmla="*/ 1 w 856"/>
                <a:gd name="T27" fmla="*/ 1 h 1077"/>
                <a:gd name="T28" fmla="*/ 1 w 856"/>
                <a:gd name="T29" fmla="*/ 1 h 1077"/>
                <a:gd name="T30" fmla="*/ 1 w 856"/>
                <a:gd name="T31" fmla="*/ 1 h 1077"/>
                <a:gd name="T32" fmla="*/ 1 w 856"/>
                <a:gd name="T33" fmla="*/ 1 h 1077"/>
                <a:gd name="T34" fmla="*/ 1 w 856"/>
                <a:gd name="T35" fmla="*/ 1 h 1077"/>
                <a:gd name="T36" fmla="*/ 1 w 856"/>
                <a:gd name="T37" fmla="*/ 1 h 1077"/>
                <a:gd name="T38" fmla="*/ 1 w 856"/>
                <a:gd name="T39" fmla="*/ 1 h 1077"/>
                <a:gd name="T40" fmla="*/ 1 w 856"/>
                <a:gd name="T41" fmla="*/ 1 h 1077"/>
                <a:gd name="T42" fmla="*/ 1 w 856"/>
                <a:gd name="T43" fmla="*/ 1 h 1077"/>
                <a:gd name="T44" fmla="*/ 1 w 856"/>
                <a:gd name="T45" fmla="*/ 1 h 1077"/>
                <a:gd name="T46" fmla="*/ 1 w 856"/>
                <a:gd name="T47" fmla="*/ 1 h 1077"/>
                <a:gd name="T48" fmla="*/ 1 w 856"/>
                <a:gd name="T49" fmla="*/ 1 h 1077"/>
                <a:gd name="T50" fmla="*/ 1 w 856"/>
                <a:gd name="T51" fmla="*/ 1 h 1077"/>
                <a:gd name="T52" fmla="*/ 1 w 856"/>
                <a:gd name="T53" fmla="*/ 1 h 1077"/>
                <a:gd name="T54" fmla="*/ 1 w 856"/>
                <a:gd name="T55" fmla="*/ 1 h 1077"/>
                <a:gd name="T56" fmla="*/ 1 w 856"/>
                <a:gd name="T57" fmla="*/ 1 h 1077"/>
                <a:gd name="T58" fmla="*/ 1 w 856"/>
                <a:gd name="T59" fmla="*/ 1 h 1077"/>
                <a:gd name="T60" fmla="*/ 1 w 856"/>
                <a:gd name="T61" fmla="*/ 1 h 1077"/>
                <a:gd name="T62" fmla="*/ 1 w 856"/>
                <a:gd name="T63" fmla="*/ 1 h 1077"/>
                <a:gd name="T64" fmla="*/ 1 w 856"/>
                <a:gd name="T65" fmla="*/ 1 h 1077"/>
                <a:gd name="T66" fmla="*/ 1 w 856"/>
                <a:gd name="T67" fmla="*/ 1 h 1077"/>
                <a:gd name="T68" fmla="*/ 1 w 856"/>
                <a:gd name="T69" fmla="*/ 1 h 1077"/>
                <a:gd name="T70" fmla="*/ 1 w 856"/>
                <a:gd name="T71" fmla="*/ 1 h 1077"/>
                <a:gd name="T72" fmla="*/ 1 w 856"/>
                <a:gd name="T73" fmla="*/ 1 h 1077"/>
                <a:gd name="T74" fmla="*/ 1 w 856"/>
                <a:gd name="T75" fmla="*/ 1 h 1077"/>
                <a:gd name="T76" fmla="*/ 1 w 856"/>
                <a:gd name="T77" fmla="*/ 1 h 1077"/>
                <a:gd name="T78" fmla="*/ 1 w 856"/>
                <a:gd name="T79" fmla="*/ 1 h 1077"/>
                <a:gd name="T80" fmla="*/ 1 w 856"/>
                <a:gd name="T81" fmla="*/ 1 h 1077"/>
                <a:gd name="T82" fmla="*/ 1 w 856"/>
                <a:gd name="T83" fmla="*/ 1 h 1077"/>
                <a:gd name="T84" fmla="*/ 1 w 856"/>
                <a:gd name="T85" fmla="*/ 1 h 1077"/>
                <a:gd name="T86" fmla="*/ 1 w 856"/>
                <a:gd name="T87" fmla="*/ 1 h 1077"/>
                <a:gd name="T88" fmla="*/ 1 w 856"/>
                <a:gd name="T89" fmla="*/ 1 h 1077"/>
                <a:gd name="T90" fmla="*/ 1 w 856"/>
                <a:gd name="T91" fmla="*/ 1 h 1077"/>
                <a:gd name="T92" fmla="*/ 1 w 856"/>
                <a:gd name="T93" fmla="*/ 1 h 1077"/>
                <a:gd name="T94" fmla="*/ 1 w 856"/>
                <a:gd name="T95" fmla="*/ 1 h 1077"/>
                <a:gd name="T96" fmla="*/ 1 w 856"/>
                <a:gd name="T97" fmla="*/ 1 h 10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6"/>
                <a:gd name="T148" fmla="*/ 0 h 1077"/>
                <a:gd name="T149" fmla="*/ 856 w 856"/>
                <a:gd name="T150" fmla="*/ 1077 h 10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6" h="1077">
                  <a:moveTo>
                    <a:pt x="295" y="891"/>
                  </a:moveTo>
                  <a:lnTo>
                    <a:pt x="307" y="875"/>
                  </a:lnTo>
                  <a:lnTo>
                    <a:pt x="321" y="859"/>
                  </a:lnTo>
                  <a:lnTo>
                    <a:pt x="335" y="844"/>
                  </a:lnTo>
                  <a:lnTo>
                    <a:pt x="350" y="830"/>
                  </a:lnTo>
                  <a:lnTo>
                    <a:pt x="365" y="817"/>
                  </a:lnTo>
                  <a:lnTo>
                    <a:pt x="380" y="806"/>
                  </a:lnTo>
                  <a:lnTo>
                    <a:pt x="395" y="796"/>
                  </a:lnTo>
                  <a:lnTo>
                    <a:pt x="410" y="787"/>
                  </a:lnTo>
                  <a:lnTo>
                    <a:pt x="425" y="781"/>
                  </a:lnTo>
                  <a:lnTo>
                    <a:pt x="440" y="777"/>
                  </a:lnTo>
                  <a:lnTo>
                    <a:pt x="455" y="775"/>
                  </a:lnTo>
                  <a:lnTo>
                    <a:pt x="470" y="775"/>
                  </a:lnTo>
                  <a:lnTo>
                    <a:pt x="484" y="778"/>
                  </a:lnTo>
                  <a:lnTo>
                    <a:pt x="497" y="785"/>
                  </a:lnTo>
                  <a:lnTo>
                    <a:pt x="511" y="794"/>
                  </a:lnTo>
                  <a:lnTo>
                    <a:pt x="524" y="807"/>
                  </a:lnTo>
                  <a:lnTo>
                    <a:pt x="529" y="812"/>
                  </a:lnTo>
                  <a:lnTo>
                    <a:pt x="533" y="817"/>
                  </a:lnTo>
                  <a:lnTo>
                    <a:pt x="538" y="822"/>
                  </a:lnTo>
                  <a:lnTo>
                    <a:pt x="544" y="827"/>
                  </a:lnTo>
                  <a:lnTo>
                    <a:pt x="548" y="831"/>
                  </a:lnTo>
                  <a:lnTo>
                    <a:pt x="553" y="836"/>
                  </a:lnTo>
                  <a:lnTo>
                    <a:pt x="558" y="840"/>
                  </a:lnTo>
                  <a:lnTo>
                    <a:pt x="563" y="845"/>
                  </a:lnTo>
                  <a:lnTo>
                    <a:pt x="573" y="854"/>
                  </a:lnTo>
                  <a:lnTo>
                    <a:pt x="585" y="861"/>
                  </a:lnTo>
                  <a:lnTo>
                    <a:pt x="595" y="869"/>
                  </a:lnTo>
                  <a:lnTo>
                    <a:pt x="606" y="876"/>
                  </a:lnTo>
                  <a:lnTo>
                    <a:pt x="617" y="882"/>
                  </a:lnTo>
                  <a:lnTo>
                    <a:pt x="629" y="889"/>
                  </a:lnTo>
                  <a:lnTo>
                    <a:pt x="640" y="895"/>
                  </a:lnTo>
                  <a:lnTo>
                    <a:pt x="652" y="899"/>
                  </a:lnTo>
                  <a:lnTo>
                    <a:pt x="663" y="905"/>
                  </a:lnTo>
                  <a:lnTo>
                    <a:pt x="675" y="911"/>
                  </a:lnTo>
                  <a:lnTo>
                    <a:pt x="687" y="916"/>
                  </a:lnTo>
                  <a:lnTo>
                    <a:pt x="699" y="922"/>
                  </a:lnTo>
                  <a:lnTo>
                    <a:pt x="712" y="929"/>
                  </a:lnTo>
                  <a:lnTo>
                    <a:pt x="724" y="936"/>
                  </a:lnTo>
                  <a:lnTo>
                    <a:pt x="737" y="943"/>
                  </a:lnTo>
                  <a:lnTo>
                    <a:pt x="751" y="951"/>
                  </a:lnTo>
                  <a:lnTo>
                    <a:pt x="781" y="968"/>
                  </a:lnTo>
                  <a:lnTo>
                    <a:pt x="807" y="982"/>
                  </a:lnTo>
                  <a:lnTo>
                    <a:pt x="829" y="990"/>
                  </a:lnTo>
                  <a:lnTo>
                    <a:pt x="845" y="991"/>
                  </a:lnTo>
                  <a:lnTo>
                    <a:pt x="854" y="988"/>
                  </a:lnTo>
                  <a:lnTo>
                    <a:pt x="856" y="976"/>
                  </a:lnTo>
                  <a:lnTo>
                    <a:pt x="849" y="957"/>
                  </a:lnTo>
                  <a:lnTo>
                    <a:pt x="833" y="929"/>
                  </a:lnTo>
                  <a:lnTo>
                    <a:pt x="811" y="895"/>
                  </a:lnTo>
                  <a:lnTo>
                    <a:pt x="789" y="855"/>
                  </a:lnTo>
                  <a:lnTo>
                    <a:pt x="768" y="813"/>
                  </a:lnTo>
                  <a:lnTo>
                    <a:pt x="748" y="769"/>
                  </a:lnTo>
                  <a:lnTo>
                    <a:pt x="732" y="723"/>
                  </a:lnTo>
                  <a:lnTo>
                    <a:pt x="721" y="678"/>
                  </a:lnTo>
                  <a:lnTo>
                    <a:pt x="714" y="635"/>
                  </a:lnTo>
                  <a:lnTo>
                    <a:pt x="714" y="595"/>
                  </a:lnTo>
                  <a:lnTo>
                    <a:pt x="717" y="559"/>
                  </a:lnTo>
                  <a:lnTo>
                    <a:pt x="723" y="527"/>
                  </a:lnTo>
                  <a:lnTo>
                    <a:pt x="728" y="497"/>
                  </a:lnTo>
                  <a:lnTo>
                    <a:pt x="731" y="470"/>
                  </a:lnTo>
                  <a:lnTo>
                    <a:pt x="731" y="443"/>
                  </a:lnTo>
                  <a:lnTo>
                    <a:pt x="728" y="417"/>
                  </a:lnTo>
                  <a:lnTo>
                    <a:pt x="719" y="389"/>
                  </a:lnTo>
                  <a:lnTo>
                    <a:pt x="702" y="359"/>
                  </a:lnTo>
                  <a:lnTo>
                    <a:pt x="684" y="329"/>
                  </a:lnTo>
                  <a:lnTo>
                    <a:pt x="667" y="301"/>
                  </a:lnTo>
                  <a:lnTo>
                    <a:pt x="652" y="275"/>
                  </a:lnTo>
                  <a:lnTo>
                    <a:pt x="638" y="248"/>
                  </a:lnTo>
                  <a:lnTo>
                    <a:pt x="626" y="222"/>
                  </a:lnTo>
                  <a:lnTo>
                    <a:pt x="616" y="195"/>
                  </a:lnTo>
                  <a:lnTo>
                    <a:pt x="608" y="169"/>
                  </a:lnTo>
                  <a:lnTo>
                    <a:pt x="601" y="140"/>
                  </a:lnTo>
                  <a:lnTo>
                    <a:pt x="593" y="114"/>
                  </a:lnTo>
                  <a:lnTo>
                    <a:pt x="580" y="91"/>
                  </a:lnTo>
                  <a:lnTo>
                    <a:pt x="564" y="72"/>
                  </a:lnTo>
                  <a:lnTo>
                    <a:pt x="546" y="56"/>
                  </a:lnTo>
                  <a:lnTo>
                    <a:pt x="525" y="43"/>
                  </a:lnTo>
                  <a:lnTo>
                    <a:pt x="503" y="32"/>
                  </a:lnTo>
                  <a:lnTo>
                    <a:pt x="480" y="22"/>
                  </a:lnTo>
                  <a:lnTo>
                    <a:pt x="457" y="11"/>
                  </a:lnTo>
                  <a:lnTo>
                    <a:pt x="435" y="3"/>
                  </a:lnTo>
                  <a:lnTo>
                    <a:pt x="417" y="0"/>
                  </a:lnTo>
                  <a:lnTo>
                    <a:pt x="402" y="1"/>
                  </a:lnTo>
                  <a:lnTo>
                    <a:pt x="390" y="7"/>
                  </a:lnTo>
                  <a:lnTo>
                    <a:pt x="382" y="16"/>
                  </a:lnTo>
                  <a:lnTo>
                    <a:pt x="379" y="28"/>
                  </a:lnTo>
                  <a:lnTo>
                    <a:pt x="380" y="42"/>
                  </a:lnTo>
                  <a:lnTo>
                    <a:pt x="385" y="60"/>
                  </a:lnTo>
                  <a:lnTo>
                    <a:pt x="389" y="68"/>
                  </a:lnTo>
                  <a:lnTo>
                    <a:pt x="401" y="92"/>
                  </a:lnTo>
                  <a:lnTo>
                    <a:pt x="413" y="128"/>
                  </a:lnTo>
                  <a:lnTo>
                    <a:pt x="424" y="171"/>
                  </a:lnTo>
                  <a:lnTo>
                    <a:pt x="426" y="223"/>
                  </a:lnTo>
                  <a:lnTo>
                    <a:pt x="416" y="278"/>
                  </a:lnTo>
                  <a:lnTo>
                    <a:pt x="389" y="334"/>
                  </a:lnTo>
                  <a:lnTo>
                    <a:pt x="341" y="388"/>
                  </a:lnTo>
                  <a:lnTo>
                    <a:pt x="339" y="390"/>
                  </a:lnTo>
                  <a:lnTo>
                    <a:pt x="335" y="392"/>
                  </a:lnTo>
                  <a:lnTo>
                    <a:pt x="332" y="396"/>
                  </a:lnTo>
                  <a:lnTo>
                    <a:pt x="328" y="398"/>
                  </a:lnTo>
                  <a:lnTo>
                    <a:pt x="299" y="419"/>
                  </a:lnTo>
                  <a:lnTo>
                    <a:pt x="271" y="434"/>
                  </a:lnTo>
                  <a:lnTo>
                    <a:pt x="244" y="447"/>
                  </a:lnTo>
                  <a:lnTo>
                    <a:pt x="218" y="455"/>
                  </a:lnTo>
                  <a:lnTo>
                    <a:pt x="193" y="460"/>
                  </a:lnTo>
                  <a:lnTo>
                    <a:pt x="170" y="464"/>
                  </a:lnTo>
                  <a:lnTo>
                    <a:pt x="149" y="467"/>
                  </a:lnTo>
                  <a:lnTo>
                    <a:pt x="129" y="470"/>
                  </a:lnTo>
                  <a:lnTo>
                    <a:pt x="111" y="472"/>
                  </a:lnTo>
                  <a:lnTo>
                    <a:pt x="93" y="476"/>
                  </a:lnTo>
                  <a:lnTo>
                    <a:pt x="79" y="482"/>
                  </a:lnTo>
                  <a:lnTo>
                    <a:pt x="67" y="490"/>
                  </a:lnTo>
                  <a:lnTo>
                    <a:pt x="58" y="502"/>
                  </a:lnTo>
                  <a:lnTo>
                    <a:pt x="49" y="518"/>
                  </a:lnTo>
                  <a:lnTo>
                    <a:pt x="45" y="538"/>
                  </a:lnTo>
                  <a:lnTo>
                    <a:pt x="43" y="564"/>
                  </a:lnTo>
                  <a:lnTo>
                    <a:pt x="43" y="623"/>
                  </a:lnTo>
                  <a:lnTo>
                    <a:pt x="45" y="680"/>
                  </a:lnTo>
                  <a:lnTo>
                    <a:pt x="47" y="736"/>
                  </a:lnTo>
                  <a:lnTo>
                    <a:pt x="49" y="787"/>
                  </a:lnTo>
                  <a:lnTo>
                    <a:pt x="48" y="836"/>
                  </a:lnTo>
                  <a:lnTo>
                    <a:pt x="45" y="881"/>
                  </a:lnTo>
                  <a:lnTo>
                    <a:pt x="37" y="921"/>
                  </a:lnTo>
                  <a:lnTo>
                    <a:pt x="22" y="956"/>
                  </a:lnTo>
                  <a:lnTo>
                    <a:pt x="7" y="986"/>
                  </a:lnTo>
                  <a:lnTo>
                    <a:pt x="0" y="1011"/>
                  </a:lnTo>
                  <a:lnTo>
                    <a:pt x="0" y="1033"/>
                  </a:lnTo>
                  <a:lnTo>
                    <a:pt x="7" y="1050"/>
                  </a:lnTo>
                  <a:lnTo>
                    <a:pt x="20" y="1063"/>
                  </a:lnTo>
                  <a:lnTo>
                    <a:pt x="38" y="1072"/>
                  </a:lnTo>
                  <a:lnTo>
                    <a:pt x="63" y="1077"/>
                  </a:lnTo>
                  <a:lnTo>
                    <a:pt x="93" y="1077"/>
                  </a:lnTo>
                  <a:lnTo>
                    <a:pt x="109" y="1075"/>
                  </a:lnTo>
                  <a:lnTo>
                    <a:pt x="124" y="1071"/>
                  </a:lnTo>
                  <a:lnTo>
                    <a:pt x="139" y="1066"/>
                  </a:lnTo>
                  <a:lnTo>
                    <a:pt x="153" y="1059"/>
                  </a:lnTo>
                  <a:lnTo>
                    <a:pt x="166" y="1050"/>
                  </a:lnTo>
                  <a:lnTo>
                    <a:pt x="178" y="1040"/>
                  </a:lnTo>
                  <a:lnTo>
                    <a:pt x="190" y="1028"/>
                  </a:lnTo>
                  <a:lnTo>
                    <a:pt x="201" y="1017"/>
                  </a:lnTo>
                  <a:lnTo>
                    <a:pt x="213" y="1003"/>
                  </a:lnTo>
                  <a:lnTo>
                    <a:pt x="225" y="988"/>
                  </a:lnTo>
                  <a:lnTo>
                    <a:pt x="236" y="973"/>
                  </a:lnTo>
                  <a:lnTo>
                    <a:pt x="246" y="958"/>
                  </a:lnTo>
                  <a:lnTo>
                    <a:pt x="258" y="942"/>
                  </a:lnTo>
                  <a:lnTo>
                    <a:pt x="269" y="925"/>
                  </a:lnTo>
                  <a:lnTo>
                    <a:pt x="282" y="908"/>
                  </a:lnTo>
                  <a:lnTo>
                    <a:pt x="295" y="891"/>
                  </a:lnTo>
                  <a:close/>
                </a:path>
              </a:pathLst>
            </a:custGeom>
            <a:solidFill>
              <a:srgbClr val="F4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15" name="Freeform 57"/>
            <p:cNvSpPr>
              <a:spLocks/>
            </p:cNvSpPr>
            <p:nvPr/>
          </p:nvSpPr>
          <p:spPr bwMode="auto">
            <a:xfrm>
              <a:off x="4909" y="3383"/>
              <a:ext cx="417" cy="529"/>
            </a:xfrm>
            <a:custGeom>
              <a:avLst/>
              <a:gdLst>
                <a:gd name="T0" fmla="*/ 0 w 835"/>
                <a:gd name="T1" fmla="*/ 1 h 1057"/>
                <a:gd name="T2" fmla="*/ 0 w 835"/>
                <a:gd name="T3" fmla="*/ 1 h 1057"/>
                <a:gd name="T4" fmla="*/ 0 w 835"/>
                <a:gd name="T5" fmla="*/ 1 h 1057"/>
                <a:gd name="T6" fmla="*/ 0 w 835"/>
                <a:gd name="T7" fmla="*/ 1 h 1057"/>
                <a:gd name="T8" fmla="*/ 0 w 835"/>
                <a:gd name="T9" fmla="*/ 1 h 1057"/>
                <a:gd name="T10" fmla="*/ 0 w 835"/>
                <a:gd name="T11" fmla="*/ 1 h 1057"/>
                <a:gd name="T12" fmla="*/ 0 w 835"/>
                <a:gd name="T13" fmla="*/ 1 h 1057"/>
                <a:gd name="T14" fmla="*/ 0 w 835"/>
                <a:gd name="T15" fmla="*/ 1 h 1057"/>
                <a:gd name="T16" fmla="*/ 0 w 835"/>
                <a:gd name="T17" fmla="*/ 1 h 1057"/>
                <a:gd name="T18" fmla="*/ 0 w 835"/>
                <a:gd name="T19" fmla="*/ 1 h 1057"/>
                <a:gd name="T20" fmla="*/ 0 w 835"/>
                <a:gd name="T21" fmla="*/ 1 h 1057"/>
                <a:gd name="T22" fmla="*/ 0 w 835"/>
                <a:gd name="T23" fmla="*/ 1 h 1057"/>
                <a:gd name="T24" fmla="*/ 0 w 835"/>
                <a:gd name="T25" fmla="*/ 1 h 1057"/>
                <a:gd name="T26" fmla="*/ 0 w 835"/>
                <a:gd name="T27" fmla="*/ 1 h 1057"/>
                <a:gd name="T28" fmla="*/ 0 w 835"/>
                <a:gd name="T29" fmla="*/ 1 h 1057"/>
                <a:gd name="T30" fmla="*/ 0 w 835"/>
                <a:gd name="T31" fmla="*/ 1 h 1057"/>
                <a:gd name="T32" fmla="*/ 0 w 835"/>
                <a:gd name="T33" fmla="*/ 1 h 1057"/>
                <a:gd name="T34" fmla="*/ 0 w 835"/>
                <a:gd name="T35" fmla="*/ 1 h 1057"/>
                <a:gd name="T36" fmla="*/ 0 w 835"/>
                <a:gd name="T37" fmla="*/ 1 h 1057"/>
                <a:gd name="T38" fmla="*/ 0 w 835"/>
                <a:gd name="T39" fmla="*/ 1 h 1057"/>
                <a:gd name="T40" fmla="*/ 0 w 835"/>
                <a:gd name="T41" fmla="*/ 1 h 1057"/>
                <a:gd name="T42" fmla="*/ 0 w 835"/>
                <a:gd name="T43" fmla="*/ 1 h 1057"/>
                <a:gd name="T44" fmla="*/ 0 w 835"/>
                <a:gd name="T45" fmla="*/ 1 h 1057"/>
                <a:gd name="T46" fmla="*/ 0 w 835"/>
                <a:gd name="T47" fmla="*/ 1 h 1057"/>
                <a:gd name="T48" fmla="*/ 0 w 835"/>
                <a:gd name="T49" fmla="*/ 0 h 1057"/>
                <a:gd name="T50" fmla="*/ 0 w 835"/>
                <a:gd name="T51" fmla="*/ 1 h 1057"/>
                <a:gd name="T52" fmla="*/ 0 w 835"/>
                <a:gd name="T53" fmla="*/ 1 h 1057"/>
                <a:gd name="T54" fmla="*/ 0 w 835"/>
                <a:gd name="T55" fmla="*/ 1 h 1057"/>
                <a:gd name="T56" fmla="*/ 0 w 835"/>
                <a:gd name="T57" fmla="*/ 1 h 1057"/>
                <a:gd name="T58" fmla="*/ 0 w 835"/>
                <a:gd name="T59" fmla="*/ 1 h 1057"/>
                <a:gd name="T60" fmla="*/ 0 w 835"/>
                <a:gd name="T61" fmla="*/ 1 h 1057"/>
                <a:gd name="T62" fmla="*/ 0 w 835"/>
                <a:gd name="T63" fmla="*/ 1 h 1057"/>
                <a:gd name="T64" fmla="*/ 0 w 835"/>
                <a:gd name="T65" fmla="*/ 1 h 1057"/>
                <a:gd name="T66" fmla="*/ 0 w 835"/>
                <a:gd name="T67" fmla="*/ 1 h 1057"/>
                <a:gd name="T68" fmla="*/ 0 w 835"/>
                <a:gd name="T69" fmla="*/ 1 h 1057"/>
                <a:gd name="T70" fmla="*/ 0 w 835"/>
                <a:gd name="T71" fmla="*/ 1 h 1057"/>
                <a:gd name="T72" fmla="*/ 0 w 835"/>
                <a:gd name="T73" fmla="*/ 1 h 1057"/>
                <a:gd name="T74" fmla="*/ 0 w 835"/>
                <a:gd name="T75" fmla="*/ 1 h 1057"/>
                <a:gd name="T76" fmla="*/ 0 w 835"/>
                <a:gd name="T77" fmla="*/ 1 h 1057"/>
                <a:gd name="T78" fmla="*/ 0 w 835"/>
                <a:gd name="T79" fmla="*/ 1 h 1057"/>
                <a:gd name="T80" fmla="*/ 0 w 835"/>
                <a:gd name="T81" fmla="*/ 1 h 1057"/>
                <a:gd name="T82" fmla="*/ 0 w 835"/>
                <a:gd name="T83" fmla="*/ 1 h 1057"/>
                <a:gd name="T84" fmla="*/ 0 w 835"/>
                <a:gd name="T85" fmla="*/ 1 h 1057"/>
                <a:gd name="T86" fmla="*/ 0 w 835"/>
                <a:gd name="T87" fmla="*/ 1 h 1057"/>
                <a:gd name="T88" fmla="*/ 0 w 835"/>
                <a:gd name="T89" fmla="*/ 1 h 1057"/>
                <a:gd name="T90" fmla="*/ 0 w 835"/>
                <a:gd name="T91" fmla="*/ 1 h 1057"/>
                <a:gd name="T92" fmla="*/ 0 w 835"/>
                <a:gd name="T93" fmla="*/ 1 h 10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5"/>
                <a:gd name="T142" fmla="*/ 0 h 1057"/>
                <a:gd name="T143" fmla="*/ 835 w 835"/>
                <a:gd name="T144" fmla="*/ 1057 h 10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5" h="1057">
                  <a:moveTo>
                    <a:pt x="287" y="873"/>
                  </a:moveTo>
                  <a:lnTo>
                    <a:pt x="300" y="857"/>
                  </a:lnTo>
                  <a:lnTo>
                    <a:pt x="312" y="842"/>
                  </a:lnTo>
                  <a:lnTo>
                    <a:pt x="326" y="827"/>
                  </a:lnTo>
                  <a:lnTo>
                    <a:pt x="340" y="814"/>
                  </a:lnTo>
                  <a:lnTo>
                    <a:pt x="355" y="801"/>
                  </a:lnTo>
                  <a:lnTo>
                    <a:pt x="369" y="790"/>
                  </a:lnTo>
                  <a:lnTo>
                    <a:pt x="384" y="780"/>
                  </a:lnTo>
                  <a:lnTo>
                    <a:pt x="399" y="772"/>
                  </a:lnTo>
                  <a:lnTo>
                    <a:pt x="414" y="766"/>
                  </a:lnTo>
                  <a:lnTo>
                    <a:pt x="429" y="761"/>
                  </a:lnTo>
                  <a:lnTo>
                    <a:pt x="444" y="759"/>
                  </a:lnTo>
                  <a:lnTo>
                    <a:pt x="457" y="759"/>
                  </a:lnTo>
                  <a:lnTo>
                    <a:pt x="472" y="761"/>
                  </a:lnTo>
                  <a:lnTo>
                    <a:pt x="486" y="767"/>
                  </a:lnTo>
                  <a:lnTo>
                    <a:pt x="499" y="775"/>
                  </a:lnTo>
                  <a:lnTo>
                    <a:pt x="511" y="787"/>
                  </a:lnTo>
                  <a:lnTo>
                    <a:pt x="516" y="791"/>
                  </a:lnTo>
                  <a:lnTo>
                    <a:pt x="522" y="797"/>
                  </a:lnTo>
                  <a:lnTo>
                    <a:pt x="526" y="801"/>
                  </a:lnTo>
                  <a:lnTo>
                    <a:pt x="531" y="806"/>
                  </a:lnTo>
                  <a:lnTo>
                    <a:pt x="537" y="811"/>
                  </a:lnTo>
                  <a:lnTo>
                    <a:pt x="541" y="815"/>
                  </a:lnTo>
                  <a:lnTo>
                    <a:pt x="546" y="820"/>
                  </a:lnTo>
                  <a:lnTo>
                    <a:pt x="551" y="825"/>
                  </a:lnTo>
                  <a:lnTo>
                    <a:pt x="571" y="841"/>
                  </a:lnTo>
                  <a:lnTo>
                    <a:pt x="592" y="856"/>
                  </a:lnTo>
                  <a:lnTo>
                    <a:pt x="613" y="868"/>
                  </a:lnTo>
                  <a:lnTo>
                    <a:pt x="635" y="880"/>
                  </a:lnTo>
                  <a:lnTo>
                    <a:pt x="658" y="891"/>
                  </a:lnTo>
                  <a:lnTo>
                    <a:pt x="681" y="903"/>
                  </a:lnTo>
                  <a:lnTo>
                    <a:pt x="706" y="917"/>
                  </a:lnTo>
                  <a:lnTo>
                    <a:pt x="733" y="932"/>
                  </a:lnTo>
                  <a:lnTo>
                    <a:pt x="763" y="949"/>
                  </a:lnTo>
                  <a:lnTo>
                    <a:pt x="788" y="962"/>
                  </a:lnTo>
                  <a:lnTo>
                    <a:pt x="809" y="970"/>
                  </a:lnTo>
                  <a:lnTo>
                    <a:pt x="825" y="972"/>
                  </a:lnTo>
                  <a:lnTo>
                    <a:pt x="834" y="968"/>
                  </a:lnTo>
                  <a:lnTo>
                    <a:pt x="835" y="957"/>
                  </a:lnTo>
                  <a:lnTo>
                    <a:pt x="829" y="939"/>
                  </a:lnTo>
                  <a:lnTo>
                    <a:pt x="813" y="912"/>
                  </a:lnTo>
                  <a:lnTo>
                    <a:pt x="792" y="878"/>
                  </a:lnTo>
                  <a:lnTo>
                    <a:pt x="771" y="839"/>
                  </a:lnTo>
                  <a:lnTo>
                    <a:pt x="750" y="798"/>
                  </a:lnTo>
                  <a:lnTo>
                    <a:pt x="731" y="754"/>
                  </a:lnTo>
                  <a:lnTo>
                    <a:pt x="716" y="711"/>
                  </a:lnTo>
                  <a:lnTo>
                    <a:pt x="705" y="667"/>
                  </a:lnTo>
                  <a:lnTo>
                    <a:pt x="698" y="624"/>
                  </a:lnTo>
                  <a:lnTo>
                    <a:pt x="698" y="585"/>
                  </a:lnTo>
                  <a:lnTo>
                    <a:pt x="701" y="550"/>
                  </a:lnTo>
                  <a:lnTo>
                    <a:pt x="707" y="518"/>
                  </a:lnTo>
                  <a:lnTo>
                    <a:pt x="712" y="489"/>
                  </a:lnTo>
                  <a:lnTo>
                    <a:pt x="715" y="463"/>
                  </a:lnTo>
                  <a:lnTo>
                    <a:pt x="715" y="436"/>
                  </a:lnTo>
                  <a:lnTo>
                    <a:pt x="712" y="410"/>
                  </a:lnTo>
                  <a:lnTo>
                    <a:pt x="703" y="383"/>
                  </a:lnTo>
                  <a:lnTo>
                    <a:pt x="687" y="355"/>
                  </a:lnTo>
                  <a:lnTo>
                    <a:pt x="668" y="326"/>
                  </a:lnTo>
                  <a:lnTo>
                    <a:pt x="651" y="298"/>
                  </a:lnTo>
                  <a:lnTo>
                    <a:pt x="636" y="272"/>
                  </a:lnTo>
                  <a:lnTo>
                    <a:pt x="623" y="245"/>
                  </a:lnTo>
                  <a:lnTo>
                    <a:pt x="612" y="220"/>
                  </a:lnTo>
                  <a:lnTo>
                    <a:pt x="602" y="193"/>
                  </a:lnTo>
                  <a:lnTo>
                    <a:pt x="594" y="167"/>
                  </a:lnTo>
                  <a:lnTo>
                    <a:pt x="587" y="139"/>
                  </a:lnTo>
                  <a:lnTo>
                    <a:pt x="579" y="113"/>
                  </a:lnTo>
                  <a:lnTo>
                    <a:pt x="568" y="91"/>
                  </a:lnTo>
                  <a:lnTo>
                    <a:pt x="553" y="72"/>
                  </a:lnTo>
                  <a:lnTo>
                    <a:pt x="535" y="56"/>
                  </a:lnTo>
                  <a:lnTo>
                    <a:pt x="515" y="43"/>
                  </a:lnTo>
                  <a:lnTo>
                    <a:pt x="494" y="31"/>
                  </a:lnTo>
                  <a:lnTo>
                    <a:pt x="472" y="21"/>
                  </a:lnTo>
                  <a:lnTo>
                    <a:pt x="449" y="10"/>
                  </a:lnTo>
                  <a:lnTo>
                    <a:pt x="429" y="2"/>
                  </a:lnTo>
                  <a:lnTo>
                    <a:pt x="411" y="0"/>
                  </a:lnTo>
                  <a:lnTo>
                    <a:pt x="397" y="2"/>
                  </a:lnTo>
                  <a:lnTo>
                    <a:pt x="387" y="8"/>
                  </a:lnTo>
                  <a:lnTo>
                    <a:pt x="381" y="18"/>
                  </a:lnTo>
                  <a:lnTo>
                    <a:pt x="378" y="31"/>
                  </a:lnTo>
                  <a:lnTo>
                    <a:pt x="379" y="46"/>
                  </a:lnTo>
                  <a:lnTo>
                    <a:pt x="385" y="62"/>
                  </a:lnTo>
                  <a:lnTo>
                    <a:pt x="389" y="70"/>
                  </a:lnTo>
                  <a:lnTo>
                    <a:pt x="399" y="93"/>
                  </a:lnTo>
                  <a:lnTo>
                    <a:pt x="410" y="129"/>
                  </a:lnTo>
                  <a:lnTo>
                    <a:pt x="418" y="173"/>
                  </a:lnTo>
                  <a:lnTo>
                    <a:pt x="419" y="223"/>
                  </a:lnTo>
                  <a:lnTo>
                    <a:pt x="409" y="277"/>
                  </a:lnTo>
                  <a:lnTo>
                    <a:pt x="381" y="333"/>
                  </a:lnTo>
                  <a:lnTo>
                    <a:pt x="334" y="386"/>
                  </a:lnTo>
                  <a:lnTo>
                    <a:pt x="332" y="388"/>
                  </a:lnTo>
                  <a:lnTo>
                    <a:pt x="328" y="390"/>
                  </a:lnTo>
                  <a:lnTo>
                    <a:pt x="325" y="394"/>
                  </a:lnTo>
                  <a:lnTo>
                    <a:pt x="321" y="396"/>
                  </a:lnTo>
                  <a:lnTo>
                    <a:pt x="293" y="416"/>
                  </a:lnTo>
                  <a:lnTo>
                    <a:pt x="265" y="432"/>
                  </a:lnTo>
                  <a:lnTo>
                    <a:pt x="239" y="443"/>
                  </a:lnTo>
                  <a:lnTo>
                    <a:pt x="213" y="451"/>
                  </a:lnTo>
                  <a:lnTo>
                    <a:pt x="189" y="457"/>
                  </a:lnTo>
                  <a:lnTo>
                    <a:pt x="166" y="461"/>
                  </a:lnTo>
                  <a:lnTo>
                    <a:pt x="144" y="464"/>
                  </a:lnTo>
                  <a:lnTo>
                    <a:pt x="125" y="466"/>
                  </a:lnTo>
                  <a:lnTo>
                    <a:pt x="107" y="469"/>
                  </a:lnTo>
                  <a:lnTo>
                    <a:pt x="90" y="473"/>
                  </a:lnTo>
                  <a:lnTo>
                    <a:pt x="76" y="479"/>
                  </a:lnTo>
                  <a:lnTo>
                    <a:pt x="65" y="487"/>
                  </a:lnTo>
                  <a:lnTo>
                    <a:pt x="54" y="499"/>
                  </a:lnTo>
                  <a:lnTo>
                    <a:pt x="47" y="514"/>
                  </a:lnTo>
                  <a:lnTo>
                    <a:pt x="43" y="534"/>
                  </a:lnTo>
                  <a:lnTo>
                    <a:pt x="40" y="560"/>
                  </a:lnTo>
                  <a:lnTo>
                    <a:pt x="40" y="617"/>
                  </a:lnTo>
                  <a:lnTo>
                    <a:pt x="43" y="673"/>
                  </a:lnTo>
                  <a:lnTo>
                    <a:pt x="45" y="725"/>
                  </a:lnTo>
                  <a:lnTo>
                    <a:pt x="47" y="776"/>
                  </a:lnTo>
                  <a:lnTo>
                    <a:pt x="47" y="823"/>
                  </a:lnTo>
                  <a:lnTo>
                    <a:pt x="45" y="866"/>
                  </a:lnTo>
                  <a:lnTo>
                    <a:pt x="37" y="905"/>
                  </a:lnTo>
                  <a:lnTo>
                    <a:pt x="23" y="939"/>
                  </a:lnTo>
                  <a:lnTo>
                    <a:pt x="8" y="968"/>
                  </a:lnTo>
                  <a:lnTo>
                    <a:pt x="1" y="993"/>
                  </a:lnTo>
                  <a:lnTo>
                    <a:pt x="0" y="1013"/>
                  </a:lnTo>
                  <a:lnTo>
                    <a:pt x="6" y="1031"/>
                  </a:lnTo>
                  <a:lnTo>
                    <a:pt x="17" y="1043"/>
                  </a:lnTo>
                  <a:lnTo>
                    <a:pt x="36" y="1051"/>
                  </a:lnTo>
                  <a:lnTo>
                    <a:pt x="59" y="1056"/>
                  </a:lnTo>
                  <a:lnTo>
                    <a:pt x="89" y="1057"/>
                  </a:lnTo>
                  <a:lnTo>
                    <a:pt x="105" y="1055"/>
                  </a:lnTo>
                  <a:lnTo>
                    <a:pt x="120" y="1051"/>
                  </a:lnTo>
                  <a:lnTo>
                    <a:pt x="134" y="1046"/>
                  </a:lnTo>
                  <a:lnTo>
                    <a:pt x="148" y="1039"/>
                  </a:lnTo>
                  <a:lnTo>
                    <a:pt x="160" y="1030"/>
                  </a:lnTo>
                  <a:lnTo>
                    <a:pt x="172" y="1020"/>
                  </a:lnTo>
                  <a:lnTo>
                    <a:pt x="183" y="1009"/>
                  </a:lnTo>
                  <a:lnTo>
                    <a:pt x="195" y="996"/>
                  </a:lnTo>
                  <a:lnTo>
                    <a:pt x="206" y="982"/>
                  </a:lnTo>
                  <a:lnTo>
                    <a:pt x="218" y="968"/>
                  </a:lnTo>
                  <a:lnTo>
                    <a:pt x="228" y="954"/>
                  </a:lnTo>
                  <a:lnTo>
                    <a:pt x="240" y="937"/>
                  </a:lnTo>
                  <a:lnTo>
                    <a:pt x="251" y="922"/>
                  </a:lnTo>
                  <a:lnTo>
                    <a:pt x="263" y="906"/>
                  </a:lnTo>
                  <a:lnTo>
                    <a:pt x="274" y="889"/>
                  </a:lnTo>
                  <a:lnTo>
                    <a:pt x="287" y="873"/>
                  </a:lnTo>
                  <a:close/>
                </a:path>
              </a:pathLst>
            </a:custGeom>
            <a:solidFill>
              <a:srgbClr val="E8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16" name="Freeform 58"/>
            <p:cNvSpPr>
              <a:spLocks/>
            </p:cNvSpPr>
            <p:nvPr/>
          </p:nvSpPr>
          <p:spPr bwMode="auto">
            <a:xfrm>
              <a:off x="4913" y="3388"/>
              <a:ext cx="408" cy="518"/>
            </a:xfrm>
            <a:custGeom>
              <a:avLst/>
              <a:gdLst>
                <a:gd name="T0" fmla="*/ 1 w 816"/>
                <a:gd name="T1" fmla="*/ 0 h 1037"/>
                <a:gd name="T2" fmla="*/ 1 w 816"/>
                <a:gd name="T3" fmla="*/ 0 h 1037"/>
                <a:gd name="T4" fmla="*/ 1 w 816"/>
                <a:gd name="T5" fmla="*/ 0 h 1037"/>
                <a:gd name="T6" fmla="*/ 1 w 816"/>
                <a:gd name="T7" fmla="*/ 0 h 1037"/>
                <a:gd name="T8" fmla="*/ 1 w 816"/>
                <a:gd name="T9" fmla="*/ 0 h 1037"/>
                <a:gd name="T10" fmla="*/ 1 w 816"/>
                <a:gd name="T11" fmla="*/ 0 h 1037"/>
                <a:gd name="T12" fmla="*/ 1 w 816"/>
                <a:gd name="T13" fmla="*/ 0 h 1037"/>
                <a:gd name="T14" fmla="*/ 1 w 816"/>
                <a:gd name="T15" fmla="*/ 0 h 1037"/>
                <a:gd name="T16" fmla="*/ 1 w 816"/>
                <a:gd name="T17" fmla="*/ 0 h 1037"/>
                <a:gd name="T18" fmla="*/ 1 w 816"/>
                <a:gd name="T19" fmla="*/ 0 h 1037"/>
                <a:gd name="T20" fmla="*/ 1 w 816"/>
                <a:gd name="T21" fmla="*/ 0 h 1037"/>
                <a:gd name="T22" fmla="*/ 1 w 816"/>
                <a:gd name="T23" fmla="*/ 0 h 1037"/>
                <a:gd name="T24" fmla="*/ 1 w 816"/>
                <a:gd name="T25" fmla="*/ 0 h 1037"/>
                <a:gd name="T26" fmla="*/ 1 w 816"/>
                <a:gd name="T27" fmla="*/ 0 h 1037"/>
                <a:gd name="T28" fmla="*/ 1 w 816"/>
                <a:gd name="T29" fmla="*/ 0 h 1037"/>
                <a:gd name="T30" fmla="*/ 1 w 816"/>
                <a:gd name="T31" fmla="*/ 0 h 1037"/>
                <a:gd name="T32" fmla="*/ 1 w 816"/>
                <a:gd name="T33" fmla="*/ 0 h 1037"/>
                <a:gd name="T34" fmla="*/ 1 w 816"/>
                <a:gd name="T35" fmla="*/ 0 h 1037"/>
                <a:gd name="T36" fmla="*/ 1 w 816"/>
                <a:gd name="T37" fmla="*/ 0 h 1037"/>
                <a:gd name="T38" fmla="*/ 1 w 816"/>
                <a:gd name="T39" fmla="*/ 0 h 1037"/>
                <a:gd name="T40" fmla="*/ 1 w 816"/>
                <a:gd name="T41" fmla="*/ 0 h 1037"/>
                <a:gd name="T42" fmla="*/ 1 w 816"/>
                <a:gd name="T43" fmla="*/ 0 h 1037"/>
                <a:gd name="T44" fmla="*/ 1 w 816"/>
                <a:gd name="T45" fmla="*/ 0 h 1037"/>
                <a:gd name="T46" fmla="*/ 1 w 816"/>
                <a:gd name="T47" fmla="*/ 0 h 1037"/>
                <a:gd name="T48" fmla="*/ 1 w 816"/>
                <a:gd name="T49" fmla="*/ 0 h 1037"/>
                <a:gd name="T50" fmla="*/ 1 w 816"/>
                <a:gd name="T51" fmla="*/ 0 h 1037"/>
                <a:gd name="T52" fmla="*/ 1 w 816"/>
                <a:gd name="T53" fmla="*/ 0 h 1037"/>
                <a:gd name="T54" fmla="*/ 1 w 816"/>
                <a:gd name="T55" fmla="*/ 0 h 1037"/>
                <a:gd name="T56" fmla="*/ 1 w 816"/>
                <a:gd name="T57" fmla="*/ 0 h 1037"/>
                <a:gd name="T58" fmla="*/ 1 w 816"/>
                <a:gd name="T59" fmla="*/ 0 h 1037"/>
                <a:gd name="T60" fmla="*/ 1 w 816"/>
                <a:gd name="T61" fmla="*/ 0 h 1037"/>
                <a:gd name="T62" fmla="*/ 1 w 816"/>
                <a:gd name="T63" fmla="*/ 0 h 1037"/>
                <a:gd name="T64" fmla="*/ 1 w 816"/>
                <a:gd name="T65" fmla="*/ 0 h 1037"/>
                <a:gd name="T66" fmla="*/ 1 w 816"/>
                <a:gd name="T67" fmla="*/ 0 h 1037"/>
                <a:gd name="T68" fmla="*/ 1 w 816"/>
                <a:gd name="T69" fmla="*/ 0 h 1037"/>
                <a:gd name="T70" fmla="*/ 1 w 816"/>
                <a:gd name="T71" fmla="*/ 0 h 1037"/>
                <a:gd name="T72" fmla="*/ 1 w 816"/>
                <a:gd name="T73" fmla="*/ 0 h 1037"/>
                <a:gd name="T74" fmla="*/ 1 w 816"/>
                <a:gd name="T75" fmla="*/ 0 h 1037"/>
                <a:gd name="T76" fmla="*/ 1 w 816"/>
                <a:gd name="T77" fmla="*/ 0 h 1037"/>
                <a:gd name="T78" fmla="*/ 0 w 816"/>
                <a:gd name="T79" fmla="*/ 0 h 1037"/>
                <a:gd name="T80" fmla="*/ 1 w 816"/>
                <a:gd name="T81" fmla="*/ 0 h 1037"/>
                <a:gd name="T82" fmla="*/ 1 w 816"/>
                <a:gd name="T83" fmla="*/ 0 h 1037"/>
                <a:gd name="T84" fmla="*/ 1 w 816"/>
                <a:gd name="T85" fmla="*/ 0 h 1037"/>
                <a:gd name="T86" fmla="*/ 1 w 816"/>
                <a:gd name="T87" fmla="*/ 0 h 1037"/>
                <a:gd name="T88" fmla="*/ 1 w 816"/>
                <a:gd name="T89" fmla="*/ 0 h 1037"/>
                <a:gd name="T90" fmla="*/ 1 w 816"/>
                <a:gd name="T91" fmla="*/ 0 h 1037"/>
                <a:gd name="T92" fmla="*/ 1 w 816"/>
                <a:gd name="T93" fmla="*/ 0 h 10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6"/>
                <a:gd name="T142" fmla="*/ 0 h 1037"/>
                <a:gd name="T143" fmla="*/ 816 w 816"/>
                <a:gd name="T144" fmla="*/ 1037 h 10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6" h="1037">
                  <a:moveTo>
                    <a:pt x="278" y="855"/>
                  </a:moveTo>
                  <a:lnTo>
                    <a:pt x="291" y="840"/>
                  </a:lnTo>
                  <a:lnTo>
                    <a:pt x="303" y="825"/>
                  </a:lnTo>
                  <a:lnTo>
                    <a:pt x="316" y="811"/>
                  </a:lnTo>
                  <a:lnTo>
                    <a:pt x="330" y="797"/>
                  </a:lnTo>
                  <a:lnTo>
                    <a:pt x="345" y="786"/>
                  </a:lnTo>
                  <a:lnTo>
                    <a:pt x="359" y="774"/>
                  </a:lnTo>
                  <a:lnTo>
                    <a:pt x="373" y="765"/>
                  </a:lnTo>
                  <a:lnTo>
                    <a:pt x="388" y="757"/>
                  </a:lnTo>
                  <a:lnTo>
                    <a:pt x="403" y="750"/>
                  </a:lnTo>
                  <a:lnTo>
                    <a:pt x="417" y="745"/>
                  </a:lnTo>
                  <a:lnTo>
                    <a:pt x="432" y="743"/>
                  </a:lnTo>
                  <a:lnTo>
                    <a:pt x="447" y="743"/>
                  </a:lnTo>
                  <a:lnTo>
                    <a:pt x="461" y="745"/>
                  </a:lnTo>
                  <a:lnTo>
                    <a:pt x="475" y="750"/>
                  </a:lnTo>
                  <a:lnTo>
                    <a:pt x="488" y="757"/>
                  </a:lnTo>
                  <a:lnTo>
                    <a:pt x="500" y="767"/>
                  </a:lnTo>
                  <a:lnTo>
                    <a:pt x="505" y="772"/>
                  </a:lnTo>
                  <a:lnTo>
                    <a:pt x="509" y="776"/>
                  </a:lnTo>
                  <a:lnTo>
                    <a:pt x="515" y="781"/>
                  </a:lnTo>
                  <a:lnTo>
                    <a:pt x="520" y="786"/>
                  </a:lnTo>
                  <a:lnTo>
                    <a:pt x="524" y="790"/>
                  </a:lnTo>
                  <a:lnTo>
                    <a:pt x="530" y="794"/>
                  </a:lnTo>
                  <a:lnTo>
                    <a:pt x="535" y="798"/>
                  </a:lnTo>
                  <a:lnTo>
                    <a:pt x="539" y="803"/>
                  </a:lnTo>
                  <a:lnTo>
                    <a:pt x="559" y="820"/>
                  </a:lnTo>
                  <a:lnTo>
                    <a:pt x="578" y="834"/>
                  </a:lnTo>
                  <a:lnTo>
                    <a:pt x="599" y="847"/>
                  </a:lnTo>
                  <a:lnTo>
                    <a:pt x="620" y="858"/>
                  </a:lnTo>
                  <a:lnTo>
                    <a:pt x="641" y="870"/>
                  </a:lnTo>
                  <a:lnTo>
                    <a:pt x="664" y="881"/>
                  </a:lnTo>
                  <a:lnTo>
                    <a:pt x="688" y="895"/>
                  </a:lnTo>
                  <a:lnTo>
                    <a:pt x="714" y="911"/>
                  </a:lnTo>
                  <a:lnTo>
                    <a:pt x="743" y="928"/>
                  </a:lnTo>
                  <a:lnTo>
                    <a:pt x="769" y="941"/>
                  </a:lnTo>
                  <a:lnTo>
                    <a:pt x="790" y="949"/>
                  </a:lnTo>
                  <a:lnTo>
                    <a:pt x="805" y="953"/>
                  </a:lnTo>
                  <a:lnTo>
                    <a:pt x="815" y="949"/>
                  </a:lnTo>
                  <a:lnTo>
                    <a:pt x="816" y="938"/>
                  </a:lnTo>
                  <a:lnTo>
                    <a:pt x="810" y="920"/>
                  </a:lnTo>
                  <a:lnTo>
                    <a:pt x="794" y="894"/>
                  </a:lnTo>
                  <a:lnTo>
                    <a:pt x="773" y="860"/>
                  </a:lnTo>
                  <a:lnTo>
                    <a:pt x="752" y="824"/>
                  </a:lnTo>
                  <a:lnTo>
                    <a:pt x="733" y="783"/>
                  </a:lnTo>
                  <a:lnTo>
                    <a:pt x="714" y="741"/>
                  </a:lnTo>
                  <a:lnTo>
                    <a:pt x="699" y="697"/>
                  </a:lnTo>
                  <a:lnTo>
                    <a:pt x="689" y="654"/>
                  </a:lnTo>
                  <a:lnTo>
                    <a:pt x="682" y="613"/>
                  </a:lnTo>
                  <a:lnTo>
                    <a:pt x="682" y="575"/>
                  </a:lnTo>
                  <a:lnTo>
                    <a:pt x="686" y="540"/>
                  </a:lnTo>
                  <a:lnTo>
                    <a:pt x="691" y="509"/>
                  </a:lnTo>
                  <a:lnTo>
                    <a:pt x="696" y="482"/>
                  </a:lnTo>
                  <a:lnTo>
                    <a:pt x="698" y="455"/>
                  </a:lnTo>
                  <a:lnTo>
                    <a:pt x="698" y="430"/>
                  </a:lnTo>
                  <a:lnTo>
                    <a:pt x="695" y="403"/>
                  </a:lnTo>
                  <a:lnTo>
                    <a:pt x="686" y="377"/>
                  </a:lnTo>
                  <a:lnTo>
                    <a:pt x="671" y="349"/>
                  </a:lnTo>
                  <a:lnTo>
                    <a:pt x="652" y="321"/>
                  </a:lnTo>
                  <a:lnTo>
                    <a:pt x="636" y="294"/>
                  </a:lnTo>
                  <a:lnTo>
                    <a:pt x="622" y="268"/>
                  </a:lnTo>
                  <a:lnTo>
                    <a:pt x="608" y="243"/>
                  </a:lnTo>
                  <a:lnTo>
                    <a:pt x="598" y="218"/>
                  </a:lnTo>
                  <a:lnTo>
                    <a:pt x="588" y="192"/>
                  </a:lnTo>
                  <a:lnTo>
                    <a:pt x="581" y="166"/>
                  </a:lnTo>
                  <a:lnTo>
                    <a:pt x="574" y="139"/>
                  </a:lnTo>
                  <a:lnTo>
                    <a:pt x="566" y="114"/>
                  </a:lnTo>
                  <a:lnTo>
                    <a:pt x="554" y="91"/>
                  </a:lnTo>
                  <a:lnTo>
                    <a:pt x="540" y="73"/>
                  </a:lnTo>
                  <a:lnTo>
                    <a:pt x="523" y="57"/>
                  </a:lnTo>
                  <a:lnTo>
                    <a:pt x="505" y="43"/>
                  </a:lnTo>
                  <a:lnTo>
                    <a:pt x="485" y="30"/>
                  </a:lnTo>
                  <a:lnTo>
                    <a:pt x="463" y="20"/>
                  </a:lnTo>
                  <a:lnTo>
                    <a:pt x="441" y="9"/>
                  </a:lnTo>
                  <a:lnTo>
                    <a:pt x="422" y="2"/>
                  </a:lnTo>
                  <a:lnTo>
                    <a:pt x="406" y="0"/>
                  </a:lnTo>
                  <a:lnTo>
                    <a:pt x="393" y="2"/>
                  </a:lnTo>
                  <a:lnTo>
                    <a:pt x="384" y="9"/>
                  </a:lnTo>
                  <a:lnTo>
                    <a:pt x="379" y="20"/>
                  </a:lnTo>
                  <a:lnTo>
                    <a:pt x="377" y="32"/>
                  </a:lnTo>
                  <a:lnTo>
                    <a:pt x="379" y="47"/>
                  </a:lnTo>
                  <a:lnTo>
                    <a:pt x="384" y="65"/>
                  </a:lnTo>
                  <a:lnTo>
                    <a:pt x="387" y="73"/>
                  </a:lnTo>
                  <a:lnTo>
                    <a:pt x="397" y="96"/>
                  </a:lnTo>
                  <a:lnTo>
                    <a:pt x="407" y="130"/>
                  </a:lnTo>
                  <a:lnTo>
                    <a:pt x="414" y="174"/>
                  </a:lnTo>
                  <a:lnTo>
                    <a:pt x="413" y="225"/>
                  </a:lnTo>
                  <a:lnTo>
                    <a:pt x="401" y="278"/>
                  </a:lnTo>
                  <a:lnTo>
                    <a:pt x="375" y="332"/>
                  </a:lnTo>
                  <a:lnTo>
                    <a:pt x="329" y="384"/>
                  </a:lnTo>
                  <a:lnTo>
                    <a:pt x="325" y="386"/>
                  </a:lnTo>
                  <a:lnTo>
                    <a:pt x="322" y="388"/>
                  </a:lnTo>
                  <a:lnTo>
                    <a:pt x="318" y="392"/>
                  </a:lnTo>
                  <a:lnTo>
                    <a:pt x="316" y="394"/>
                  </a:lnTo>
                  <a:lnTo>
                    <a:pt x="288" y="414"/>
                  </a:lnTo>
                  <a:lnTo>
                    <a:pt x="261" y="430"/>
                  </a:lnTo>
                  <a:lnTo>
                    <a:pt x="234" y="440"/>
                  </a:lnTo>
                  <a:lnTo>
                    <a:pt x="209" y="449"/>
                  </a:lnTo>
                  <a:lnTo>
                    <a:pt x="186" y="455"/>
                  </a:lnTo>
                  <a:lnTo>
                    <a:pt x="163" y="458"/>
                  </a:lnTo>
                  <a:lnTo>
                    <a:pt x="141" y="461"/>
                  </a:lnTo>
                  <a:lnTo>
                    <a:pt x="121" y="464"/>
                  </a:lnTo>
                  <a:lnTo>
                    <a:pt x="104" y="467"/>
                  </a:lnTo>
                  <a:lnTo>
                    <a:pt x="88" y="470"/>
                  </a:lnTo>
                  <a:lnTo>
                    <a:pt x="74" y="476"/>
                  </a:lnTo>
                  <a:lnTo>
                    <a:pt x="61" y="484"/>
                  </a:lnTo>
                  <a:lnTo>
                    <a:pt x="52" y="495"/>
                  </a:lnTo>
                  <a:lnTo>
                    <a:pt x="44" y="510"/>
                  </a:lnTo>
                  <a:lnTo>
                    <a:pt x="40" y="530"/>
                  </a:lnTo>
                  <a:lnTo>
                    <a:pt x="37" y="555"/>
                  </a:lnTo>
                  <a:lnTo>
                    <a:pt x="37" y="612"/>
                  </a:lnTo>
                  <a:lnTo>
                    <a:pt x="41" y="666"/>
                  </a:lnTo>
                  <a:lnTo>
                    <a:pt x="43" y="716"/>
                  </a:lnTo>
                  <a:lnTo>
                    <a:pt x="46" y="765"/>
                  </a:lnTo>
                  <a:lnTo>
                    <a:pt x="48" y="811"/>
                  </a:lnTo>
                  <a:lnTo>
                    <a:pt x="45" y="852"/>
                  </a:lnTo>
                  <a:lnTo>
                    <a:pt x="38" y="889"/>
                  </a:lnTo>
                  <a:lnTo>
                    <a:pt x="25" y="923"/>
                  </a:lnTo>
                  <a:lnTo>
                    <a:pt x="10" y="951"/>
                  </a:lnTo>
                  <a:lnTo>
                    <a:pt x="2" y="976"/>
                  </a:lnTo>
                  <a:lnTo>
                    <a:pt x="0" y="995"/>
                  </a:lnTo>
                  <a:lnTo>
                    <a:pt x="5" y="1011"/>
                  </a:lnTo>
                  <a:lnTo>
                    <a:pt x="15" y="1024"/>
                  </a:lnTo>
                  <a:lnTo>
                    <a:pt x="31" y="1032"/>
                  </a:lnTo>
                  <a:lnTo>
                    <a:pt x="54" y="1037"/>
                  </a:lnTo>
                  <a:lnTo>
                    <a:pt x="83" y="1037"/>
                  </a:lnTo>
                  <a:lnTo>
                    <a:pt x="98" y="1035"/>
                  </a:lnTo>
                  <a:lnTo>
                    <a:pt x="113" y="1031"/>
                  </a:lnTo>
                  <a:lnTo>
                    <a:pt x="127" y="1026"/>
                  </a:lnTo>
                  <a:lnTo>
                    <a:pt x="141" y="1019"/>
                  </a:lnTo>
                  <a:lnTo>
                    <a:pt x="154" y="1010"/>
                  </a:lnTo>
                  <a:lnTo>
                    <a:pt x="165" y="1000"/>
                  </a:lnTo>
                  <a:lnTo>
                    <a:pt x="177" y="989"/>
                  </a:lnTo>
                  <a:lnTo>
                    <a:pt x="188" y="977"/>
                  </a:lnTo>
                  <a:lnTo>
                    <a:pt x="198" y="963"/>
                  </a:lnTo>
                  <a:lnTo>
                    <a:pt x="210" y="949"/>
                  </a:lnTo>
                  <a:lnTo>
                    <a:pt x="220" y="934"/>
                  </a:lnTo>
                  <a:lnTo>
                    <a:pt x="232" y="919"/>
                  </a:lnTo>
                  <a:lnTo>
                    <a:pt x="243" y="903"/>
                  </a:lnTo>
                  <a:lnTo>
                    <a:pt x="254" y="887"/>
                  </a:lnTo>
                  <a:lnTo>
                    <a:pt x="266" y="871"/>
                  </a:lnTo>
                  <a:lnTo>
                    <a:pt x="278" y="855"/>
                  </a:lnTo>
                  <a:close/>
                </a:path>
              </a:pathLst>
            </a:custGeom>
            <a:solidFill>
              <a:srgbClr val="DDB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17" name="Freeform 59"/>
            <p:cNvSpPr>
              <a:spLocks/>
            </p:cNvSpPr>
            <p:nvPr/>
          </p:nvSpPr>
          <p:spPr bwMode="auto">
            <a:xfrm>
              <a:off x="4918" y="3392"/>
              <a:ext cx="398" cy="509"/>
            </a:xfrm>
            <a:custGeom>
              <a:avLst/>
              <a:gdLst>
                <a:gd name="T0" fmla="*/ 1 w 795"/>
                <a:gd name="T1" fmla="*/ 1 h 1018"/>
                <a:gd name="T2" fmla="*/ 1 w 795"/>
                <a:gd name="T3" fmla="*/ 1 h 1018"/>
                <a:gd name="T4" fmla="*/ 1 w 795"/>
                <a:gd name="T5" fmla="*/ 1 h 1018"/>
                <a:gd name="T6" fmla="*/ 1 w 795"/>
                <a:gd name="T7" fmla="*/ 1 h 1018"/>
                <a:gd name="T8" fmla="*/ 1 w 795"/>
                <a:gd name="T9" fmla="*/ 1 h 1018"/>
                <a:gd name="T10" fmla="*/ 1 w 795"/>
                <a:gd name="T11" fmla="*/ 1 h 1018"/>
                <a:gd name="T12" fmla="*/ 1 w 795"/>
                <a:gd name="T13" fmla="*/ 1 h 1018"/>
                <a:gd name="T14" fmla="*/ 1 w 795"/>
                <a:gd name="T15" fmla="*/ 1 h 1018"/>
                <a:gd name="T16" fmla="*/ 1 w 795"/>
                <a:gd name="T17" fmla="*/ 1 h 1018"/>
                <a:gd name="T18" fmla="*/ 1 w 795"/>
                <a:gd name="T19" fmla="*/ 1 h 1018"/>
                <a:gd name="T20" fmla="*/ 1 w 795"/>
                <a:gd name="T21" fmla="*/ 1 h 1018"/>
                <a:gd name="T22" fmla="*/ 1 w 795"/>
                <a:gd name="T23" fmla="*/ 1 h 1018"/>
                <a:gd name="T24" fmla="*/ 1 w 795"/>
                <a:gd name="T25" fmla="*/ 1 h 1018"/>
                <a:gd name="T26" fmla="*/ 1 w 795"/>
                <a:gd name="T27" fmla="*/ 1 h 1018"/>
                <a:gd name="T28" fmla="*/ 1 w 795"/>
                <a:gd name="T29" fmla="*/ 1 h 1018"/>
                <a:gd name="T30" fmla="*/ 1 w 795"/>
                <a:gd name="T31" fmla="*/ 1 h 1018"/>
                <a:gd name="T32" fmla="*/ 1 w 795"/>
                <a:gd name="T33" fmla="*/ 1 h 1018"/>
                <a:gd name="T34" fmla="*/ 1 w 795"/>
                <a:gd name="T35" fmla="*/ 1 h 1018"/>
                <a:gd name="T36" fmla="*/ 1 w 795"/>
                <a:gd name="T37" fmla="*/ 1 h 1018"/>
                <a:gd name="T38" fmla="*/ 1 w 795"/>
                <a:gd name="T39" fmla="*/ 1 h 1018"/>
                <a:gd name="T40" fmla="*/ 1 w 795"/>
                <a:gd name="T41" fmla="*/ 1 h 1018"/>
                <a:gd name="T42" fmla="*/ 1 w 795"/>
                <a:gd name="T43" fmla="*/ 1 h 1018"/>
                <a:gd name="T44" fmla="*/ 1 w 795"/>
                <a:gd name="T45" fmla="*/ 1 h 1018"/>
                <a:gd name="T46" fmla="*/ 1 w 795"/>
                <a:gd name="T47" fmla="*/ 1 h 1018"/>
                <a:gd name="T48" fmla="*/ 1 w 795"/>
                <a:gd name="T49" fmla="*/ 0 h 1018"/>
                <a:gd name="T50" fmla="*/ 1 w 795"/>
                <a:gd name="T51" fmla="*/ 1 h 1018"/>
                <a:gd name="T52" fmla="*/ 1 w 795"/>
                <a:gd name="T53" fmla="*/ 1 h 1018"/>
                <a:gd name="T54" fmla="*/ 1 w 795"/>
                <a:gd name="T55" fmla="*/ 1 h 1018"/>
                <a:gd name="T56" fmla="*/ 1 w 795"/>
                <a:gd name="T57" fmla="*/ 1 h 1018"/>
                <a:gd name="T58" fmla="*/ 1 w 795"/>
                <a:gd name="T59" fmla="*/ 1 h 1018"/>
                <a:gd name="T60" fmla="*/ 1 w 795"/>
                <a:gd name="T61" fmla="*/ 1 h 1018"/>
                <a:gd name="T62" fmla="*/ 1 w 795"/>
                <a:gd name="T63" fmla="*/ 1 h 1018"/>
                <a:gd name="T64" fmla="*/ 1 w 795"/>
                <a:gd name="T65" fmla="*/ 1 h 1018"/>
                <a:gd name="T66" fmla="*/ 1 w 795"/>
                <a:gd name="T67" fmla="*/ 1 h 1018"/>
                <a:gd name="T68" fmla="*/ 1 w 795"/>
                <a:gd name="T69" fmla="*/ 1 h 1018"/>
                <a:gd name="T70" fmla="*/ 1 w 795"/>
                <a:gd name="T71" fmla="*/ 1 h 1018"/>
                <a:gd name="T72" fmla="*/ 1 w 795"/>
                <a:gd name="T73" fmla="*/ 1 h 1018"/>
                <a:gd name="T74" fmla="*/ 1 w 795"/>
                <a:gd name="T75" fmla="*/ 1 h 1018"/>
                <a:gd name="T76" fmla="*/ 1 w 795"/>
                <a:gd name="T77" fmla="*/ 1 h 1018"/>
                <a:gd name="T78" fmla="*/ 0 w 795"/>
                <a:gd name="T79" fmla="*/ 1 h 1018"/>
                <a:gd name="T80" fmla="*/ 1 w 795"/>
                <a:gd name="T81" fmla="*/ 1 h 1018"/>
                <a:gd name="T82" fmla="*/ 1 w 795"/>
                <a:gd name="T83" fmla="*/ 1 h 1018"/>
                <a:gd name="T84" fmla="*/ 1 w 795"/>
                <a:gd name="T85" fmla="*/ 1 h 1018"/>
                <a:gd name="T86" fmla="*/ 1 w 795"/>
                <a:gd name="T87" fmla="*/ 1 h 1018"/>
                <a:gd name="T88" fmla="*/ 1 w 795"/>
                <a:gd name="T89" fmla="*/ 1 h 1018"/>
                <a:gd name="T90" fmla="*/ 1 w 795"/>
                <a:gd name="T91" fmla="*/ 1 h 1018"/>
                <a:gd name="T92" fmla="*/ 1 w 795"/>
                <a:gd name="T93" fmla="*/ 1 h 10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5"/>
                <a:gd name="T142" fmla="*/ 0 h 1018"/>
                <a:gd name="T143" fmla="*/ 795 w 795"/>
                <a:gd name="T144" fmla="*/ 1018 h 10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5" h="1018">
                  <a:moveTo>
                    <a:pt x="269" y="839"/>
                  </a:moveTo>
                  <a:lnTo>
                    <a:pt x="281" y="824"/>
                  </a:lnTo>
                  <a:lnTo>
                    <a:pt x="293" y="810"/>
                  </a:lnTo>
                  <a:lnTo>
                    <a:pt x="306" y="796"/>
                  </a:lnTo>
                  <a:lnTo>
                    <a:pt x="320" y="783"/>
                  </a:lnTo>
                  <a:lnTo>
                    <a:pt x="334" y="771"/>
                  </a:lnTo>
                  <a:lnTo>
                    <a:pt x="347" y="760"/>
                  </a:lnTo>
                  <a:lnTo>
                    <a:pt x="362" y="751"/>
                  </a:lnTo>
                  <a:lnTo>
                    <a:pt x="377" y="743"/>
                  </a:lnTo>
                  <a:lnTo>
                    <a:pt x="391" y="736"/>
                  </a:lnTo>
                  <a:lnTo>
                    <a:pt x="406" y="732"/>
                  </a:lnTo>
                  <a:lnTo>
                    <a:pt x="420" y="728"/>
                  </a:lnTo>
                  <a:lnTo>
                    <a:pt x="435" y="728"/>
                  </a:lnTo>
                  <a:lnTo>
                    <a:pt x="449" y="729"/>
                  </a:lnTo>
                  <a:lnTo>
                    <a:pt x="463" y="733"/>
                  </a:lnTo>
                  <a:lnTo>
                    <a:pt x="475" y="740"/>
                  </a:lnTo>
                  <a:lnTo>
                    <a:pt x="488" y="749"/>
                  </a:lnTo>
                  <a:lnTo>
                    <a:pt x="492" y="753"/>
                  </a:lnTo>
                  <a:lnTo>
                    <a:pt x="497" y="757"/>
                  </a:lnTo>
                  <a:lnTo>
                    <a:pt x="503" y="761"/>
                  </a:lnTo>
                  <a:lnTo>
                    <a:pt x="507" y="765"/>
                  </a:lnTo>
                  <a:lnTo>
                    <a:pt x="512" y="770"/>
                  </a:lnTo>
                  <a:lnTo>
                    <a:pt x="517" y="774"/>
                  </a:lnTo>
                  <a:lnTo>
                    <a:pt x="521" y="778"/>
                  </a:lnTo>
                  <a:lnTo>
                    <a:pt x="526" y="782"/>
                  </a:lnTo>
                  <a:lnTo>
                    <a:pt x="545" y="799"/>
                  </a:lnTo>
                  <a:lnTo>
                    <a:pt x="564" y="814"/>
                  </a:lnTo>
                  <a:lnTo>
                    <a:pt x="582" y="827"/>
                  </a:lnTo>
                  <a:lnTo>
                    <a:pt x="603" y="839"/>
                  </a:lnTo>
                  <a:lnTo>
                    <a:pt x="623" y="850"/>
                  </a:lnTo>
                  <a:lnTo>
                    <a:pt x="646" y="862"/>
                  </a:lnTo>
                  <a:lnTo>
                    <a:pt x="670" y="875"/>
                  </a:lnTo>
                  <a:lnTo>
                    <a:pt x="696" y="892"/>
                  </a:lnTo>
                  <a:lnTo>
                    <a:pt x="725" y="909"/>
                  </a:lnTo>
                  <a:lnTo>
                    <a:pt x="749" y="922"/>
                  </a:lnTo>
                  <a:lnTo>
                    <a:pt x="770" y="930"/>
                  </a:lnTo>
                  <a:lnTo>
                    <a:pt x="785" y="933"/>
                  </a:lnTo>
                  <a:lnTo>
                    <a:pt x="794" y="930"/>
                  </a:lnTo>
                  <a:lnTo>
                    <a:pt x="795" y="920"/>
                  </a:lnTo>
                  <a:lnTo>
                    <a:pt x="790" y="903"/>
                  </a:lnTo>
                  <a:lnTo>
                    <a:pt x="775" y="878"/>
                  </a:lnTo>
                  <a:lnTo>
                    <a:pt x="754" y="846"/>
                  </a:lnTo>
                  <a:lnTo>
                    <a:pt x="734" y="809"/>
                  </a:lnTo>
                  <a:lnTo>
                    <a:pt x="715" y="770"/>
                  </a:lnTo>
                  <a:lnTo>
                    <a:pt x="697" y="728"/>
                  </a:lnTo>
                  <a:lnTo>
                    <a:pt x="682" y="685"/>
                  </a:lnTo>
                  <a:lnTo>
                    <a:pt x="671" y="644"/>
                  </a:lnTo>
                  <a:lnTo>
                    <a:pt x="665" y="604"/>
                  </a:lnTo>
                  <a:lnTo>
                    <a:pt x="665" y="566"/>
                  </a:lnTo>
                  <a:lnTo>
                    <a:pt x="669" y="532"/>
                  </a:lnTo>
                  <a:lnTo>
                    <a:pt x="673" y="502"/>
                  </a:lnTo>
                  <a:lnTo>
                    <a:pt x="678" y="475"/>
                  </a:lnTo>
                  <a:lnTo>
                    <a:pt x="680" y="448"/>
                  </a:lnTo>
                  <a:lnTo>
                    <a:pt x="680" y="424"/>
                  </a:lnTo>
                  <a:lnTo>
                    <a:pt x="677" y="399"/>
                  </a:lnTo>
                  <a:lnTo>
                    <a:pt x="669" y="373"/>
                  </a:lnTo>
                  <a:lnTo>
                    <a:pt x="654" y="346"/>
                  </a:lnTo>
                  <a:lnTo>
                    <a:pt x="636" y="318"/>
                  </a:lnTo>
                  <a:lnTo>
                    <a:pt x="620" y="292"/>
                  </a:lnTo>
                  <a:lnTo>
                    <a:pt x="606" y="266"/>
                  </a:lnTo>
                  <a:lnTo>
                    <a:pt x="594" y="241"/>
                  </a:lnTo>
                  <a:lnTo>
                    <a:pt x="582" y="217"/>
                  </a:lnTo>
                  <a:lnTo>
                    <a:pt x="573" y="191"/>
                  </a:lnTo>
                  <a:lnTo>
                    <a:pt x="565" y="166"/>
                  </a:lnTo>
                  <a:lnTo>
                    <a:pt x="559" y="140"/>
                  </a:lnTo>
                  <a:lnTo>
                    <a:pt x="552" y="114"/>
                  </a:lnTo>
                  <a:lnTo>
                    <a:pt x="541" y="92"/>
                  </a:lnTo>
                  <a:lnTo>
                    <a:pt x="528" y="74"/>
                  </a:lnTo>
                  <a:lnTo>
                    <a:pt x="512" y="57"/>
                  </a:lnTo>
                  <a:lnTo>
                    <a:pt x="495" y="43"/>
                  </a:lnTo>
                  <a:lnTo>
                    <a:pt x="475" y="30"/>
                  </a:lnTo>
                  <a:lnTo>
                    <a:pt x="454" y="19"/>
                  </a:lnTo>
                  <a:lnTo>
                    <a:pt x="434" y="8"/>
                  </a:lnTo>
                  <a:lnTo>
                    <a:pt x="414" y="1"/>
                  </a:lnTo>
                  <a:lnTo>
                    <a:pt x="399" y="0"/>
                  </a:lnTo>
                  <a:lnTo>
                    <a:pt x="388" y="5"/>
                  </a:lnTo>
                  <a:lnTo>
                    <a:pt x="380" y="12"/>
                  </a:lnTo>
                  <a:lnTo>
                    <a:pt x="375" y="23"/>
                  </a:lnTo>
                  <a:lnTo>
                    <a:pt x="375" y="37"/>
                  </a:lnTo>
                  <a:lnTo>
                    <a:pt x="377" y="52"/>
                  </a:lnTo>
                  <a:lnTo>
                    <a:pt x="383" y="69"/>
                  </a:lnTo>
                  <a:lnTo>
                    <a:pt x="387" y="77"/>
                  </a:lnTo>
                  <a:lnTo>
                    <a:pt x="393" y="100"/>
                  </a:lnTo>
                  <a:lnTo>
                    <a:pt x="402" y="135"/>
                  </a:lnTo>
                  <a:lnTo>
                    <a:pt x="407" y="178"/>
                  </a:lnTo>
                  <a:lnTo>
                    <a:pt x="405" y="227"/>
                  </a:lnTo>
                  <a:lnTo>
                    <a:pt x="392" y="279"/>
                  </a:lnTo>
                  <a:lnTo>
                    <a:pt x="366" y="332"/>
                  </a:lnTo>
                  <a:lnTo>
                    <a:pt x="321" y="383"/>
                  </a:lnTo>
                  <a:lnTo>
                    <a:pt x="317" y="386"/>
                  </a:lnTo>
                  <a:lnTo>
                    <a:pt x="314" y="388"/>
                  </a:lnTo>
                  <a:lnTo>
                    <a:pt x="311" y="391"/>
                  </a:lnTo>
                  <a:lnTo>
                    <a:pt x="308" y="393"/>
                  </a:lnTo>
                  <a:lnTo>
                    <a:pt x="281" y="412"/>
                  </a:lnTo>
                  <a:lnTo>
                    <a:pt x="254" y="427"/>
                  </a:lnTo>
                  <a:lnTo>
                    <a:pt x="229" y="439"/>
                  </a:lnTo>
                  <a:lnTo>
                    <a:pt x="203" y="447"/>
                  </a:lnTo>
                  <a:lnTo>
                    <a:pt x="180" y="453"/>
                  </a:lnTo>
                  <a:lnTo>
                    <a:pt x="157" y="456"/>
                  </a:lnTo>
                  <a:lnTo>
                    <a:pt x="137" y="460"/>
                  </a:lnTo>
                  <a:lnTo>
                    <a:pt x="117" y="462"/>
                  </a:lnTo>
                  <a:lnTo>
                    <a:pt x="100" y="464"/>
                  </a:lnTo>
                  <a:lnTo>
                    <a:pt x="84" y="469"/>
                  </a:lnTo>
                  <a:lnTo>
                    <a:pt x="70" y="474"/>
                  </a:lnTo>
                  <a:lnTo>
                    <a:pt x="57" y="482"/>
                  </a:lnTo>
                  <a:lnTo>
                    <a:pt x="48" y="493"/>
                  </a:lnTo>
                  <a:lnTo>
                    <a:pt x="41" y="508"/>
                  </a:lnTo>
                  <a:lnTo>
                    <a:pt x="36" y="528"/>
                  </a:lnTo>
                  <a:lnTo>
                    <a:pt x="34" y="552"/>
                  </a:lnTo>
                  <a:lnTo>
                    <a:pt x="34" y="606"/>
                  </a:lnTo>
                  <a:lnTo>
                    <a:pt x="38" y="659"/>
                  </a:lnTo>
                  <a:lnTo>
                    <a:pt x="41" y="708"/>
                  </a:lnTo>
                  <a:lnTo>
                    <a:pt x="44" y="755"/>
                  </a:lnTo>
                  <a:lnTo>
                    <a:pt x="46" y="798"/>
                  </a:lnTo>
                  <a:lnTo>
                    <a:pt x="43" y="839"/>
                  </a:lnTo>
                  <a:lnTo>
                    <a:pt x="36" y="874"/>
                  </a:lnTo>
                  <a:lnTo>
                    <a:pt x="24" y="907"/>
                  </a:lnTo>
                  <a:lnTo>
                    <a:pt x="10" y="934"/>
                  </a:lnTo>
                  <a:lnTo>
                    <a:pt x="2" y="958"/>
                  </a:lnTo>
                  <a:lnTo>
                    <a:pt x="0" y="978"/>
                  </a:lnTo>
                  <a:lnTo>
                    <a:pt x="3" y="993"/>
                  </a:lnTo>
                  <a:lnTo>
                    <a:pt x="13" y="1006"/>
                  </a:lnTo>
                  <a:lnTo>
                    <a:pt x="28" y="1014"/>
                  </a:lnTo>
                  <a:lnTo>
                    <a:pt x="50" y="1018"/>
                  </a:lnTo>
                  <a:lnTo>
                    <a:pt x="78" y="1018"/>
                  </a:lnTo>
                  <a:lnTo>
                    <a:pt x="93" y="1016"/>
                  </a:lnTo>
                  <a:lnTo>
                    <a:pt x="108" y="1013"/>
                  </a:lnTo>
                  <a:lnTo>
                    <a:pt x="121" y="1007"/>
                  </a:lnTo>
                  <a:lnTo>
                    <a:pt x="134" y="1000"/>
                  </a:lnTo>
                  <a:lnTo>
                    <a:pt x="146" y="992"/>
                  </a:lnTo>
                  <a:lnTo>
                    <a:pt x="159" y="981"/>
                  </a:lnTo>
                  <a:lnTo>
                    <a:pt x="170" y="970"/>
                  </a:lnTo>
                  <a:lnTo>
                    <a:pt x="180" y="957"/>
                  </a:lnTo>
                  <a:lnTo>
                    <a:pt x="192" y="945"/>
                  </a:lnTo>
                  <a:lnTo>
                    <a:pt x="202" y="931"/>
                  </a:lnTo>
                  <a:lnTo>
                    <a:pt x="214" y="916"/>
                  </a:lnTo>
                  <a:lnTo>
                    <a:pt x="224" y="901"/>
                  </a:lnTo>
                  <a:lnTo>
                    <a:pt x="235" y="886"/>
                  </a:lnTo>
                  <a:lnTo>
                    <a:pt x="246" y="870"/>
                  </a:lnTo>
                  <a:lnTo>
                    <a:pt x="258" y="855"/>
                  </a:lnTo>
                  <a:lnTo>
                    <a:pt x="269" y="839"/>
                  </a:lnTo>
                  <a:close/>
                </a:path>
              </a:pathLst>
            </a:custGeom>
            <a:solidFill>
              <a:srgbClr val="D3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18" name="Freeform 60"/>
            <p:cNvSpPr>
              <a:spLocks/>
            </p:cNvSpPr>
            <p:nvPr/>
          </p:nvSpPr>
          <p:spPr bwMode="auto">
            <a:xfrm>
              <a:off x="4922" y="3396"/>
              <a:ext cx="388" cy="499"/>
            </a:xfrm>
            <a:custGeom>
              <a:avLst/>
              <a:gdLst>
                <a:gd name="T0" fmla="*/ 1 w 776"/>
                <a:gd name="T1" fmla="*/ 1 h 998"/>
                <a:gd name="T2" fmla="*/ 1 w 776"/>
                <a:gd name="T3" fmla="*/ 1 h 998"/>
                <a:gd name="T4" fmla="*/ 1 w 776"/>
                <a:gd name="T5" fmla="*/ 1 h 998"/>
                <a:gd name="T6" fmla="*/ 1 w 776"/>
                <a:gd name="T7" fmla="*/ 1 h 998"/>
                <a:gd name="T8" fmla="*/ 1 w 776"/>
                <a:gd name="T9" fmla="*/ 1 h 998"/>
                <a:gd name="T10" fmla="*/ 1 w 776"/>
                <a:gd name="T11" fmla="*/ 1 h 998"/>
                <a:gd name="T12" fmla="*/ 1 w 776"/>
                <a:gd name="T13" fmla="*/ 1 h 998"/>
                <a:gd name="T14" fmla="*/ 1 w 776"/>
                <a:gd name="T15" fmla="*/ 1 h 998"/>
                <a:gd name="T16" fmla="*/ 1 w 776"/>
                <a:gd name="T17" fmla="*/ 1 h 998"/>
                <a:gd name="T18" fmla="*/ 1 w 776"/>
                <a:gd name="T19" fmla="*/ 1 h 998"/>
                <a:gd name="T20" fmla="*/ 1 w 776"/>
                <a:gd name="T21" fmla="*/ 1 h 998"/>
                <a:gd name="T22" fmla="*/ 1 w 776"/>
                <a:gd name="T23" fmla="*/ 1 h 998"/>
                <a:gd name="T24" fmla="*/ 1 w 776"/>
                <a:gd name="T25" fmla="*/ 1 h 998"/>
                <a:gd name="T26" fmla="*/ 1 w 776"/>
                <a:gd name="T27" fmla="*/ 1 h 998"/>
                <a:gd name="T28" fmla="*/ 1 w 776"/>
                <a:gd name="T29" fmla="*/ 1 h 998"/>
                <a:gd name="T30" fmla="*/ 1 w 776"/>
                <a:gd name="T31" fmla="*/ 1 h 998"/>
                <a:gd name="T32" fmla="*/ 1 w 776"/>
                <a:gd name="T33" fmla="*/ 1 h 998"/>
                <a:gd name="T34" fmla="*/ 1 w 776"/>
                <a:gd name="T35" fmla="*/ 1 h 998"/>
                <a:gd name="T36" fmla="*/ 1 w 776"/>
                <a:gd name="T37" fmla="*/ 1 h 998"/>
                <a:gd name="T38" fmla="*/ 1 w 776"/>
                <a:gd name="T39" fmla="*/ 1 h 998"/>
                <a:gd name="T40" fmla="*/ 1 w 776"/>
                <a:gd name="T41" fmla="*/ 1 h 998"/>
                <a:gd name="T42" fmla="*/ 1 w 776"/>
                <a:gd name="T43" fmla="*/ 1 h 998"/>
                <a:gd name="T44" fmla="*/ 1 w 776"/>
                <a:gd name="T45" fmla="*/ 1 h 998"/>
                <a:gd name="T46" fmla="*/ 1 w 776"/>
                <a:gd name="T47" fmla="*/ 1 h 998"/>
                <a:gd name="T48" fmla="*/ 1 w 776"/>
                <a:gd name="T49" fmla="*/ 0 h 998"/>
                <a:gd name="T50" fmla="*/ 1 w 776"/>
                <a:gd name="T51" fmla="*/ 1 h 998"/>
                <a:gd name="T52" fmla="*/ 1 w 776"/>
                <a:gd name="T53" fmla="*/ 1 h 998"/>
                <a:gd name="T54" fmla="*/ 1 w 776"/>
                <a:gd name="T55" fmla="*/ 1 h 998"/>
                <a:gd name="T56" fmla="*/ 1 w 776"/>
                <a:gd name="T57" fmla="*/ 1 h 998"/>
                <a:gd name="T58" fmla="*/ 1 w 776"/>
                <a:gd name="T59" fmla="*/ 1 h 998"/>
                <a:gd name="T60" fmla="*/ 1 w 776"/>
                <a:gd name="T61" fmla="*/ 1 h 998"/>
                <a:gd name="T62" fmla="*/ 1 w 776"/>
                <a:gd name="T63" fmla="*/ 1 h 998"/>
                <a:gd name="T64" fmla="*/ 1 w 776"/>
                <a:gd name="T65" fmla="*/ 1 h 998"/>
                <a:gd name="T66" fmla="*/ 1 w 776"/>
                <a:gd name="T67" fmla="*/ 1 h 998"/>
                <a:gd name="T68" fmla="*/ 1 w 776"/>
                <a:gd name="T69" fmla="*/ 1 h 998"/>
                <a:gd name="T70" fmla="*/ 1 w 776"/>
                <a:gd name="T71" fmla="*/ 1 h 998"/>
                <a:gd name="T72" fmla="*/ 1 w 776"/>
                <a:gd name="T73" fmla="*/ 1 h 998"/>
                <a:gd name="T74" fmla="*/ 1 w 776"/>
                <a:gd name="T75" fmla="*/ 1 h 998"/>
                <a:gd name="T76" fmla="*/ 1 w 776"/>
                <a:gd name="T77" fmla="*/ 1 h 998"/>
                <a:gd name="T78" fmla="*/ 0 w 776"/>
                <a:gd name="T79" fmla="*/ 1 h 998"/>
                <a:gd name="T80" fmla="*/ 1 w 776"/>
                <a:gd name="T81" fmla="*/ 1 h 998"/>
                <a:gd name="T82" fmla="*/ 1 w 776"/>
                <a:gd name="T83" fmla="*/ 1 h 998"/>
                <a:gd name="T84" fmla="*/ 1 w 776"/>
                <a:gd name="T85" fmla="*/ 1 h 998"/>
                <a:gd name="T86" fmla="*/ 1 w 776"/>
                <a:gd name="T87" fmla="*/ 1 h 998"/>
                <a:gd name="T88" fmla="*/ 1 w 776"/>
                <a:gd name="T89" fmla="*/ 1 h 998"/>
                <a:gd name="T90" fmla="*/ 1 w 776"/>
                <a:gd name="T91" fmla="*/ 1 h 998"/>
                <a:gd name="T92" fmla="*/ 1 w 776"/>
                <a:gd name="T93" fmla="*/ 1 h 9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998"/>
                <a:gd name="T143" fmla="*/ 776 w 776"/>
                <a:gd name="T144" fmla="*/ 998 h 9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998">
                  <a:moveTo>
                    <a:pt x="261" y="820"/>
                  </a:moveTo>
                  <a:lnTo>
                    <a:pt x="273" y="807"/>
                  </a:lnTo>
                  <a:lnTo>
                    <a:pt x="284" y="793"/>
                  </a:lnTo>
                  <a:lnTo>
                    <a:pt x="297" y="779"/>
                  </a:lnTo>
                  <a:lnTo>
                    <a:pt x="311" y="767"/>
                  </a:lnTo>
                  <a:lnTo>
                    <a:pt x="325" y="756"/>
                  </a:lnTo>
                  <a:lnTo>
                    <a:pt x="338" y="744"/>
                  </a:lnTo>
                  <a:lnTo>
                    <a:pt x="352" y="735"/>
                  </a:lnTo>
                  <a:lnTo>
                    <a:pt x="367" y="727"/>
                  </a:lnTo>
                  <a:lnTo>
                    <a:pt x="381" y="720"/>
                  </a:lnTo>
                  <a:lnTo>
                    <a:pt x="395" y="716"/>
                  </a:lnTo>
                  <a:lnTo>
                    <a:pt x="410" y="712"/>
                  </a:lnTo>
                  <a:lnTo>
                    <a:pt x="424" y="711"/>
                  </a:lnTo>
                  <a:lnTo>
                    <a:pt x="437" y="712"/>
                  </a:lnTo>
                  <a:lnTo>
                    <a:pt x="450" y="714"/>
                  </a:lnTo>
                  <a:lnTo>
                    <a:pt x="463" y="720"/>
                  </a:lnTo>
                  <a:lnTo>
                    <a:pt x="475" y="728"/>
                  </a:lnTo>
                  <a:lnTo>
                    <a:pt x="480" y="732"/>
                  </a:lnTo>
                  <a:lnTo>
                    <a:pt x="486" y="736"/>
                  </a:lnTo>
                  <a:lnTo>
                    <a:pt x="490" y="740"/>
                  </a:lnTo>
                  <a:lnTo>
                    <a:pt x="495" y="744"/>
                  </a:lnTo>
                  <a:lnTo>
                    <a:pt x="501" y="748"/>
                  </a:lnTo>
                  <a:lnTo>
                    <a:pt x="505" y="752"/>
                  </a:lnTo>
                  <a:lnTo>
                    <a:pt x="510" y="756"/>
                  </a:lnTo>
                  <a:lnTo>
                    <a:pt x="515" y="761"/>
                  </a:lnTo>
                  <a:lnTo>
                    <a:pt x="533" y="778"/>
                  </a:lnTo>
                  <a:lnTo>
                    <a:pt x="551" y="793"/>
                  </a:lnTo>
                  <a:lnTo>
                    <a:pt x="569" y="805"/>
                  </a:lnTo>
                  <a:lnTo>
                    <a:pt x="587" y="817"/>
                  </a:lnTo>
                  <a:lnTo>
                    <a:pt x="607" y="828"/>
                  </a:lnTo>
                  <a:lnTo>
                    <a:pt x="629" y="841"/>
                  </a:lnTo>
                  <a:lnTo>
                    <a:pt x="652" y="855"/>
                  </a:lnTo>
                  <a:lnTo>
                    <a:pt x="678" y="871"/>
                  </a:lnTo>
                  <a:lnTo>
                    <a:pt x="706" y="887"/>
                  </a:lnTo>
                  <a:lnTo>
                    <a:pt x="730" y="901"/>
                  </a:lnTo>
                  <a:lnTo>
                    <a:pt x="751" y="909"/>
                  </a:lnTo>
                  <a:lnTo>
                    <a:pt x="766" y="913"/>
                  </a:lnTo>
                  <a:lnTo>
                    <a:pt x="774" y="910"/>
                  </a:lnTo>
                  <a:lnTo>
                    <a:pt x="776" y="902"/>
                  </a:lnTo>
                  <a:lnTo>
                    <a:pt x="770" y="885"/>
                  </a:lnTo>
                  <a:lnTo>
                    <a:pt x="755" y="861"/>
                  </a:lnTo>
                  <a:lnTo>
                    <a:pt x="736" y="828"/>
                  </a:lnTo>
                  <a:lnTo>
                    <a:pt x="716" y="793"/>
                  </a:lnTo>
                  <a:lnTo>
                    <a:pt x="697" y="755"/>
                  </a:lnTo>
                  <a:lnTo>
                    <a:pt x="679" y="713"/>
                  </a:lnTo>
                  <a:lnTo>
                    <a:pt x="665" y="673"/>
                  </a:lnTo>
                  <a:lnTo>
                    <a:pt x="655" y="632"/>
                  </a:lnTo>
                  <a:lnTo>
                    <a:pt x="648" y="592"/>
                  </a:lnTo>
                  <a:lnTo>
                    <a:pt x="648" y="556"/>
                  </a:lnTo>
                  <a:lnTo>
                    <a:pt x="652" y="522"/>
                  </a:lnTo>
                  <a:lnTo>
                    <a:pt x="656" y="493"/>
                  </a:lnTo>
                  <a:lnTo>
                    <a:pt x="661" y="466"/>
                  </a:lnTo>
                  <a:lnTo>
                    <a:pt x="664" y="440"/>
                  </a:lnTo>
                  <a:lnTo>
                    <a:pt x="664" y="416"/>
                  </a:lnTo>
                  <a:lnTo>
                    <a:pt x="661" y="392"/>
                  </a:lnTo>
                  <a:lnTo>
                    <a:pt x="652" y="367"/>
                  </a:lnTo>
                  <a:lnTo>
                    <a:pt x="638" y="340"/>
                  </a:lnTo>
                  <a:lnTo>
                    <a:pt x="621" y="314"/>
                  </a:lnTo>
                  <a:lnTo>
                    <a:pt x="606" y="287"/>
                  </a:lnTo>
                  <a:lnTo>
                    <a:pt x="592" y="263"/>
                  </a:lnTo>
                  <a:lnTo>
                    <a:pt x="579" y="239"/>
                  </a:lnTo>
                  <a:lnTo>
                    <a:pt x="569" y="215"/>
                  </a:lnTo>
                  <a:lnTo>
                    <a:pt x="559" y="190"/>
                  </a:lnTo>
                  <a:lnTo>
                    <a:pt x="551" y="165"/>
                  </a:lnTo>
                  <a:lnTo>
                    <a:pt x="546" y="140"/>
                  </a:lnTo>
                  <a:lnTo>
                    <a:pt x="539" y="114"/>
                  </a:lnTo>
                  <a:lnTo>
                    <a:pt x="528" y="93"/>
                  </a:lnTo>
                  <a:lnTo>
                    <a:pt x="516" y="74"/>
                  </a:lnTo>
                  <a:lnTo>
                    <a:pt x="501" y="57"/>
                  </a:lnTo>
                  <a:lnTo>
                    <a:pt x="485" y="42"/>
                  </a:lnTo>
                  <a:lnTo>
                    <a:pt x="466" y="29"/>
                  </a:lnTo>
                  <a:lnTo>
                    <a:pt x="447" y="18"/>
                  </a:lnTo>
                  <a:lnTo>
                    <a:pt x="426" y="7"/>
                  </a:lnTo>
                  <a:lnTo>
                    <a:pt x="407" y="0"/>
                  </a:lnTo>
                  <a:lnTo>
                    <a:pt x="394" y="0"/>
                  </a:lnTo>
                  <a:lnTo>
                    <a:pt x="383" y="5"/>
                  </a:lnTo>
                  <a:lnTo>
                    <a:pt x="376" y="13"/>
                  </a:lnTo>
                  <a:lnTo>
                    <a:pt x="373" y="25"/>
                  </a:lnTo>
                  <a:lnTo>
                    <a:pt x="373" y="40"/>
                  </a:lnTo>
                  <a:lnTo>
                    <a:pt x="376" y="55"/>
                  </a:lnTo>
                  <a:lnTo>
                    <a:pt x="382" y="72"/>
                  </a:lnTo>
                  <a:lnTo>
                    <a:pt x="386" y="80"/>
                  </a:lnTo>
                  <a:lnTo>
                    <a:pt x="391" y="103"/>
                  </a:lnTo>
                  <a:lnTo>
                    <a:pt x="398" y="136"/>
                  </a:lnTo>
                  <a:lnTo>
                    <a:pt x="402" y="179"/>
                  </a:lnTo>
                  <a:lnTo>
                    <a:pt x="398" y="228"/>
                  </a:lnTo>
                  <a:lnTo>
                    <a:pt x="384" y="280"/>
                  </a:lnTo>
                  <a:lnTo>
                    <a:pt x="358" y="332"/>
                  </a:lnTo>
                  <a:lnTo>
                    <a:pt x="314" y="382"/>
                  </a:lnTo>
                  <a:lnTo>
                    <a:pt x="311" y="384"/>
                  </a:lnTo>
                  <a:lnTo>
                    <a:pt x="308" y="386"/>
                  </a:lnTo>
                  <a:lnTo>
                    <a:pt x="305" y="389"/>
                  </a:lnTo>
                  <a:lnTo>
                    <a:pt x="302" y="391"/>
                  </a:lnTo>
                  <a:lnTo>
                    <a:pt x="275" y="410"/>
                  </a:lnTo>
                  <a:lnTo>
                    <a:pt x="249" y="425"/>
                  </a:lnTo>
                  <a:lnTo>
                    <a:pt x="223" y="437"/>
                  </a:lnTo>
                  <a:lnTo>
                    <a:pt x="199" y="445"/>
                  </a:lnTo>
                  <a:lnTo>
                    <a:pt x="176" y="451"/>
                  </a:lnTo>
                  <a:lnTo>
                    <a:pt x="154" y="454"/>
                  </a:lnTo>
                  <a:lnTo>
                    <a:pt x="133" y="458"/>
                  </a:lnTo>
                  <a:lnTo>
                    <a:pt x="114" y="460"/>
                  </a:lnTo>
                  <a:lnTo>
                    <a:pt x="97" y="462"/>
                  </a:lnTo>
                  <a:lnTo>
                    <a:pt x="80" y="466"/>
                  </a:lnTo>
                  <a:lnTo>
                    <a:pt x="67" y="471"/>
                  </a:lnTo>
                  <a:lnTo>
                    <a:pt x="55" y="480"/>
                  </a:lnTo>
                  <a:lnTo>
                    <a:pt x="45" y="490"/>
                  </a:lnTo>
                  <a:lnTo>
                    <a:pt x="38" y="505"/>
                  </a:lnTo>
                  <a:lnTo>
                    <a:pt x="33" y="523"/>
                  </a:lnTo>
                  <a:lnTo>
                    <a:pt x="31" y="547"/>
                  </a:lnTo>
                  <a:lnTo>
                    <a:pt x="31" y="600"/>
                  </a:lnTo>
                  <a:lnTo>
                    <a:pt x="34" y="651"/>
                  </a:lnTo>
                  <a:lnTo>
                    <a:pt x="39" y="698"/>
                  </a:lnTo>
                  <a:lnTo>
                    <a:pt x="44" y="743"/>
                  </a:lnTo>
                  <a:lnTo>
                    <a:pt x="45" y="786"/>
                  </a:lnTo>
                  <a:lnTo>
                    <a:pt x="44" y="824"/>
                  </a:lnTo>
                  <a:lnTo>
                    <a:pt x="38" y="858"/>
                  </a:lnTo>
                  <a:lnTo>
                    <a:pt x="25" y="890"/>
                  </a:lnTo>
                  <a:lnTo>
                    <a:pt x="11" y="917"/>
                  </a:lnTo>
                  <a:lnTo>
                    <a:pt x="3" y="940"/>
                  </a:lnTo>
                  <a:lnTo>
                    <a:pt x="0" y="959"/>
                  </a:lnTo>
                  <a:lnTo>
                    <a:pt x="3" y="975"/>
                  </a:lnTo>
                  <a:lnTo>
                    <a:pt x="11" y="986"/>
                  </a:lnTo>
                  <a:lnTo>
                    <a:pt x="26" y="993"/>
                  </a:lnTo>
                  <a:lnTo>
                    <a:pt x="47" y="998"/>
                  </a:lnTo>
                  <a:lnTo>
                    <a:pt x="74" y="998"/>
                  </a:lnTo>
                  <a:lnTo>
                    <a:pt x="88" y="997"/>
                  </a:lnTo>
                  <a:lnTo>
                    <a:pt x="102" y="992"/>
                  </a:lnTo>
                  <a:lnTo>
                    <a:pt x="115" y="987"/>
                  </a:lnTo>
                  <a:lnTo>
                    <a:pt x="128" y="980"/>
                  </a:lnTo>
                  <a:lnTo>
                    <a:pt x="140" y="971"/>
                  </a:lnTo>
                  <a:lnTo>
                    <a:pt x="152" y="962"/>
                  </a:lnTo>
                  <a:lnTo>
                    <a:pt x="163" y="951"/>
                  </a:lnTo>
                  <a:lnTo>
                    <a:pt x="175" y="938"/>
                  </a:lnTo>
                  <a:lnTo>
                    <a:pt x="185" y="925"/>
                  </a:lnTo>
                  <a:lnTo>
                    <a:pt x="196" y="911"/>
                  </a:lnTo>
                  <a:lnTo>
                    <a:pt x="206" y="898"/>
                  </a:lnTo>
                  <a:lnTo>
                    <a:pt x="217" y="883"/>
                  </a:lnTo>
                  <a:lnTo>
                    <a:pt x="228" y="866"/>
                  </a:lnTo>
                  <a:lnTo>
                    <a:pt x="238" y="852"/>
                  </a:lnTo>
                  <a:lnTo>
                    <a:pt x="250" y="835"/>
                  </a:lnTo>
                  <a:lnTo>
                    <a:pt x="261" y="820"/>
                  </a:lnTo>
                  <a:close/>
                </a:path>
              </a:pathLst>
            </a:custGeom>
            <a:solidFill>
              <a:srgbClr val="C68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19" name="Freeform 61"/>
            <p:cNvSpPr>
              <a:spLocks/>
            </p:cNvSpPr>
            <p:nvPr/>
          </p:nvSpPr>
          <p:spPr bwMode="auto">
            <a:xfrm>
              <a:off x="4928" y="3400"/>
              <a:ext cx="378" cy="490"/>
            </a:xfrm>
            <a:custGeom>
              <a:avLst/>
              <a:gdLst>
                <a:gd name="T0" fmla="*/ 0 w 757"/>
                <a:gd name="T1" fmla="*/ 1 h 979"/>
                <a:gd name="T2" fmla="*/ 0 w 757"/>
                <a:gd name="T3" fmla="*/ 1 h 979"/>
                <a:gd name="T4" fmla="*/ 0 w 757"/>
                <a:gd name="T5" fmla="*/ 1 h 979"/>
                <a:gd name="T6" fmla="*/ 0 w 757"/>
                <a:gd name="T7" fmla="*/ 1 h 979"/>
                <a:gd name="T8" fmla="*/ 0 w 757"/>
                <a:gd name="T9" fmla="*/ 1 h 979"/>
                <a:gd name="T10" fmla="*/ 0 w 757"/>
                <a:gd name="T11" fmla="*/ 1 h 979"/>
                <a:gd name="T12" fmla="*/ 0 w 757"/>
                <a:gd name="T13" fmla="*/ 1 h 979"/>
                <a:gd name="T14" fmla="*/ 0 w 757"/>
                <a:gd name="T15" fmla="*/ 1 h 979"/>
                <a:gd name="T16" fmla="*/ 0 w 757"/>
                <a:gd name="T17" fmla="*/ 1 h 979"/>
                <a:gd name="T18" fmla="*/ 0 w 757"/>
                <a:gd name="T19" fmla="*/ 1 h 979"/>
                <a:gd name="T20" fmla="*/ 0 w 757"/>
                <a:gd name="T21" fmla="*/ 1 h 979"/>
                <a:gd name="T22" fmla="*/ 0 w 757"/>
                <a:gd name="T23" fmla="*/ 1 h 979"/>
                <a:gd name="T24" fmla="*/ 0 w 757"/>
                <a:gd name="T25" fmla="*/ 1 h 979"/>
                <a:gd name="T26" fmla="*/ 0 w 757"/>
                <a:gd name="T27" fmla="*/ 1 h 979"/>
                <a:gd name="T28" fmla="*/ 0 w 757"/>
                <a:gd name="T29" fmla="*/ 1 h 979"/>
                <a:gd name="T30" fmla="*/ 0 w 757"/>
                <a:gd name="T31" fmla="*/ 1 h 979"/>
                <a:gd name="T32" fmla="*/ 0 w 757"/>
                <a:gd name="T33" fmla="*/ 1 h 979"/>
                <a:gd name="T34" fmla="*/ 0 w 757"/>
                <a:gd name="T35" fmla="*/ 1 h 979"/>
                <a:gd name="T36" fmla="*/ 0 w 757"/>
                <a:gd name="T37" fmla="*/ 1 h 979"/>
                <a:gd name="T38" fmla="*/ 0 w 757"/>
                <a:gd name="T39" fmla="*/ 1 h 979"/>
                <a:gd name="T40" fmla="*/ 0 w 757"/>
                <a:gd name="T41" fmla="*/ 1 h 979"/>
                <a:gd name="T42" fmla="*/ 0 w 757"/>
                <a:gd name="T43" fmla="*/ 1 h 979"/>
                <a:gd name="T44" fmla="*/ 0 w 757"/>
                <a:gd name="T45" fmla="*/ 1 h 979"/>
                <a:gd name="T46" fmla="*/ 0 w 757"/>
                <a:gd name="T47" fmla="*/ 1 h 979"/>
                <a:gd name="T48" fmla="*/ 0 w 757"/>
                <a:gd name="T49" fmla="*/ 0 h 979"/>
                <a:gd name="T50" fmla="*/ 0 w 757"/>
                <a:gd name="T51" fmla="*/ 1 h 979"/>
                <a:gd name="T52" fmla="*/ 0 w 757"/>
                <a:gd name="T53" fmla="*/ 1 h 979"/>
                <a:gd name="T54" fmla="*/ 0 w 757"/>
                <a:gd name="T55" fmla="*/ 1 h 979"/>
                <a:gd name="T56" fmla="*/ 0 w 757"/>
                <a:gd name="T57" fmla="*/ 1 h 979"/>
                <a:gd name="T58" fmla="*/ 0 w 757"/>
                <a:gd name="T59" fmla="*/ 1 h 979"/>
                <a:gd name="T60" fmla="*/ 0 w 757"/>
                <a:gd name="T61" fmla="*/ 1 h 979"/>
                <a:gd name="T62" fmla="*/ 0 w 757"/>
                <a:gd name="T63" fmla="*/ 1 h 979"/>
                <a:gd name="T64" fmla="*/ 0 w 757"/>
                <a:gd name="T65" fmla="*/ 1 h 979"/>
                <a:gd name="T66" fmla="*/ 0 w 757"/>
                <a:gd name="T67" fmla="*/ 1 h 979"/>
                <a:gd name="T68" fmla="*/ 0 w 757"/>
                <a:gd name="T69" fmla="*/ 1 h 979"/>
                <a:gd name="T70" fmla="*/ 0 w 757"/>
                <a:gd name="T71" fmla="*/ 1 h 979"/>
                <a:gd name="T72" fmla="*/ 0 w 757"/>
                <a:gd name="T73" fmla="*/ 1 h 979"/>
                <a:gd name="T74" fmla="*/ 0 w 757"/>
                <a:gd name="T75" fmla="*/ 1 h 979"/>
                <a:gd name="T76" fmla="*/ 0 w 757"/>
                <a:gd name="T77" fmla="*/ 1 h 979"/>
                <a:gd name="T78" fmla="*/ 0 w 757"/>
                <a:gd name="T79" fmla="*/ 1 h 979"/>
                <a:gd name="T80" fmla="*/ 0 w 757"/>
                <a:gd name="T81" fmla="*/ 1 h 979"/>
                <a:gd name="T82" fmla="*/ 0 w 757"/>
                <a:gd name="T83" fmla="*/ 1 h 979"/>
                <a:gd name="T84" fmla="*/ 0 w 757"/>
                <a:gd name="T85" fmla="*/ 1 h 979"/>
                <a:gd name="T86" fmla="*/ 0 w 757"/>
                <a:gd name="T87" fmla="*/ 1 h 979"/>
                <a:gd name="T88" fmla="*/ 0 w 757"/>
                <a:gd name="T89" fmla="*/ 1 h 979"/>
                <a:gd name="T90" fmla="*/ 0 w 757"/>
                <a:gd name="T91" fmla="*/ 1 h 979"/>
                <a:gd name="T92" fmla="*/ 0 w 757"/>
                <a:gd name="T93" fmla="*/ 1 h 9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7"/>
                <a:gd name="T142" fmla="*/ 0 h 979"/>
                <a:gd name="T143" fmla="*/ 757 w 757"/>
                <a:gd name="T144" fmla="*/ 979 h 9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7" h="979">
                  <a:moveTo>
                    <a:pt x="254" y="803"/>
                  </a:moveTo>
                  <a:lnTo>
                    <a:pt x="264" y="789"/>
                  </a:lnTo>
                  <a:lnTo>
                    <a:pt x="275" y="777"/>
                  </a:lnTo>
                  <a:lnTo>
                    <a:pt x="288" y="764"/>
                  </a:lnTo>
                  <a:lnTo>
                    <a:pt x="301" y="751"/>
                  </a:lnTo>
                  <a:lnTo>
                    <a:pt x="315" y="741"/>
                  </a:lnTo>
                  <a:lnTo>
                    <a:pt x="327" y="731"/>
                  </a:lnTo>
                  <a:lnTo>
                    <a:pt x="342" y="721"/>
                  </a:lnTo>
                  <a:lnTo>
                    <a:pt x="356" y="713"/>
                  </a:lnTo>
                  <a:lnTo>
                    <a:pt x="370" y="706"/>
                  </a:lnTo>
                  <a:lnTo>
                    <a:pt x="385" y="701"/>
                  </a:lnTo>
                  <a:lnTo>
                    <a:pt x="399" y="697"/>
                  </a:lnTo>
                  <a:lnTo>
                    <a:pt x="412" y="696"/>
                  </a:lnTo>
                  <a:lnTo>
                    <a:pt x="426" y="696"/>
                  </a:lnTo>
                  <a:lnTo>
                    <a:pt x="439" y="698"/>
                  </a:lnTo>
                  <a:lnTo>
                    <a:pt x="452" y="703"/>
                  </a:lnTo>
                  <a:lnTo>
                    <a:pt x="464" y="710"/>
                  </a:lnTo>
                  <a:lnTo>
                    <a:pt x="469" y="713"/>
                  </a:lnTo>
                  <a:lnTo>
                    <a:pt x="473" y="717"/>
                  </a:lnTo>
                  <a:lnTo>
                    <a:pt x="479" y="720"/>
                  </a:lnTo>
                  <a:lnTo>
                    <a:pt x="484" y="724"/>
                  </a:lnTo>
                  <a:lnTo>
                    <a:pt x="488" y="728"/>
                  </a:lnTo>
                  <a:lnTo>
                    <a:pt x="493" y="732"/>
                  </a:lnTo>
                  <a:lnTo>
                    <a:pt x="498" y="736"/>
                  </a:lnTo>
                  <a:lnTo>
                    <a:pt x="502" y="741"/>
                  </a:lnTo>
                  <a:lnTo>
                    <a:pt x="521" y="758"/>
                  </a:lnTo>
                  <a:lnTo>
                    <a:pt x="537" y="773"/>
                  </a:lnTo>
                  <a:lnTo>
                    <a:pt x="554" y="786"/>
                  </a:lnTo>
                  <a:lnTo>
                    <a:pt x="571" y="797"/>
                  </a:lnTo>
                  <a:lnTo>
                    <a:pt x="590" y="809"/>
                  </a:lnTo>
                  <a:lnTo>
                    <a:pt x="611" y="822"/>
                  </a:lnTo>
                  <a:lnTo>
                    <a:pt x="634" y="835"/>
                  </a:lnTo>
                  <a:lnTo>
                    <a:pt x="660" y="852"/>
                  </a:lnTo>
                  <a:lnTo>
                    <a:pt x="688" y="868"/>
                  </a:lnTo>
                  <a:lnTo>
                    <a:pt x="711" y="880"/>
                  </a:lnTo>
                  <a:lnTo>
                    <a:pt x="730" y="890"/>
                  </a:lnTo>
                  <a:lnTo>
                    <a:pt x="745" y="894"/>
                  </a:lnTo>
                  <a:lnTo>
                    <a:pt x="754" y="892"/>
                  </a:lnTo>
                  <a:lnTo>
                    <a:pt x="757" y="884"/>
                  </a:lnTo>
                  <a:lnTo>
                    <a:pt x="751" y="868"/>
                  </a:lnTo>
                  <a:lnTo>
                    <a:pt x="736" y="844"/>
                  </a:lnTo>
                  <a:lnTo>
                    <a:pt x="718" y="812"/>
                  </a:lnTo>
                  <a:lnTo>
                    <a:pt x="698" y="778"/>
                  </a:lnTo>
                  <a:lnTo>
                    <a:pt x="680" y="740"/>
                  </a:lnTo>
                  <a:lnTo>
                    <a:pt x="663" y="701"/>
                  </a:lnTo>
                  <a:lnTo>
                    <a:pt x="650" y="660"/>
                  </a:lnTo>
                  <a:lnTo>
                    <a:pt x="638" y="620"/>
                  </a:lnTo>
                  <a:lnTo>
                    <a:pt x="632" y="582"/>
                  </a:lnTo>
                  <a:lnTo>
                    <a:pt x="632" y="546"/>
                  </a:lnTo>
                  <a:lnTo>
                    <a:pt x="636" y="514"/>
                  </a:lnTo>
                  <a:lnTo>
                    <a:pt x="640" y="485"/>
                  </a:lnTo>
                  <a:lnTo>
                    <a:pt x="644" y="459"/>
                  </a:lnTo>
                  <a:lnTo>
                    <a:pt x="647" y="433"/>
                  </a:lnTo>
                  <a:lnTo>
                    <a:pt x="647" y="410"/>
                  </a:lnTo>
                  <a:lnTo>
                    <a:pt x="644" y="386"/>
                  </a:lnTo>
                  <a:lnTo>
                    <a:pt x="636" y="362"/>
                  </a:lnTo>
                  <a:lnTo>
                    <a:pt x="622" y="336"/>
                  </a:lnTo>
                  <a:lnTo>
                    <a:pt x="605" y="309"/>
                  </a:lnTo>
                  <a:lnTo>
                    <a:pt x="590" y="284"/>
                  </a:lnTo>
                  <a:lnTo>
                    <a:pt x="576" y="260"/>
                  </a:lnTo>
                  <a:lnTo>
                    <a:pt x="564" y="237"/>
                  </a:lnTo>
                  <a:lnTo>
                    <a:pt x="554" y="214"/>
                  </a:lnTo>
                  <a:lnTo>
                    <a:pt x="545" y="189"/>
                  </a:lnTo>
                  <a:lnTo>
                    <a:pt x="538" y="165"/>
                  </a:lnTo>
                  <a:lnTo>
                    <a:pt x="532" y="140"/>
                  </a:lnTo>
                  <a:lnTo>
                    <a:pt x="525" y="116"/>
                  </a:lnTo>
                  <a:lnTo>
                    <a:pt x="516" y="94"/>
                  </a:lnTo>
                  <a:lnTo>
                    <a:pt x="503" y="74"/>
                  </a:lnTo>
                  <a:lnTo>
                    <a:pt x="490" y="57"/>
                  </a:lnTo>
                  <a:lnTo>
                    <a:pt x="475" y="42"/>
                  </a:lnTo>
                  <a:lnTo>
                    <a:pt x="456" y="28"/>
                  </a:lnTo>
                  <a:lnTo>
                    <a:pt x="438" y="17"/>
                  </a:lnTo>
                  <a:lnTo>
                    <a:pt x="418" y="6"/>
                  </a:lnTo>
                  <a:lnTo>
                    <a:pt x="401" y="0"/>
                  </a:lnTo>
                  <a:lnTo>
                    <a:pt x="387" y="0"/>
                  </a:lnTo>
                  <a:lnTo>
                    <a:pt x="378" y="6"/>
                  </a:lnTo>
                  <a:lnTo>
                    <a:pt x="373" y="15"/>
                  </a:lnTo>
                  <a:lnTo>
                    <a:pt x="371" y="28"/>
                  </a:lnTo>
                  <a:lnTo>
                    <a:pt x="372" y="43"/>
                  </a:lnTo>
                  <a:lnTo>
                    <a:pt x="377" y="59"/>
                  </a:lnTo>
                  <a:lnTo>
                    <a:pt x="383" y="75"/>
                  </a:lnTo>
                  <a:lnTo>
                    <a:pt x="385" y="83"/>
                  </a:lnTo>
                  <a:lnTo>
                    <a:pt x="391" y="105"/>
                  </a:lnTo>
                  <a:lnTo>
                    <a:pt x="395" y="139"/>
                  </a:lnTo>
                  <a:lnTo>
                    <a:pt x="396" y="181"/>
                  </a:lnTo>
                  <a:lnTo>
                    <a:pt x="392" y="230"/>
                  </a:lnTo>
                  <a:lnTo>
                    <a:pt x="377" y="280"/>
                  </a:lnTo>
                  <a:lnTo>
                    <a:pt x="349" y="332"/>
                  </a:lnTo>
                  <a:lnTo>
                    <a:pt x="306" y="381"/>
                  </a:lnTo>
                  <a:lnTo>
                    <a:pt x="304" y="383"/>
                  </a:lnTo>
                  <a:lnTo>
                    <a:pt x="301" y="385"/>
                  </a:lnTo>
                  <a:lnTo>
                    <a:pt x="298" y="387"/>
                  </a:lnTo>
                  <a:lnTo>
                    <a:pt x="295" y="390"/>
                  </a:lnTo>
                  <a:lnTo>
                    <a:pt x="268" y="409"/>
                  </a:lnTo>
                  <a:lnTo>
                    <a:pt x="243" y="424"/>
                  </a:lnTo>
                  <a:lnTo>
                    <a:pt x="219" y="436"/>
                  </a:lnTo>
                  <a:lnTo>
                    <a:pt x="195" y="444"/>
                  </a:lnTo>
                  <a:lnTo>
                    <a:pt x="172" y="448"/>
                  </a:lnTo>
                  <a:lnTo>
                    <a:pt x="150" y="453"/>
                  </a:lnTo>
                  <a:lnTo>
                    <a:pt x="129" y="455"/>
                  </a:lnTo>
                  <a:lnTo>
                    <a:pt x="111" y="458"/>
                  </a:lnTo>
                  <a:lnTo>
                    <a:pt x="92" y="461"/>
                  </a:lnTo>
                  <a:lnTo>
                    <a:pt x="77" y="465"/>
                  </a:lnTo>
                  <a:lnTo>
                    <a:pt x="64" y="470"/>
                  </a:lnTo>
                  <a:lnTo>
                    <a:pt x="52" y="477"/>
                  </a:lnTo>
                  <a:lnTo>
                    <a:pt x="43" y="488"/>
                  </a:lnTo>
                  <a:lnTo>
                    <a:pt x="35" y="503"/>
                  </a:lnTo>
                  <a:lnTo>
                    <a:pt x="31" y="521"/>
                  </a:lnTo>
                  <a:lnTo>
                    <a:pt x="29" y="544"/>
                  </a:lnTo>
                  <a:lnTo>
                    <a:pt x="30" y="596"/>
                  </a:lnTo>
                  <a:lnTo>
                    <a:pt x="32" y="644"/>
                  </a:lnTo>
                  <a:lnTo>
                    <a:pt x="38" y="690"/>
                  </a:lnTo>
                  <a:lnTo>
                    <a:pt x="42" y="733"/>
                  </a:lnTo>
                  <a:lnTo>
                    <a:pt x="45" y="773"/>
                  </a:lnTo>
                  <a:lnTo>
                    <a:pt x="44" y="810"/>
                  </a:lnTo>
                  <a:lnTo>
                    <a:pt x="38" y="845"/>
                  </a:lnTo>
                  <a:lnTo>
                    <a:pt x="27" y="875"/>
                  </a:lnTo>
                  <a:lnTo>
                    <a:pt x="13" y="901"/>
                  </a:lnTo>
                  <a:lnTo>
                    <a:pt x="4" y="923"/>
                  </a:lnTo>
                  <a:lnTo>
                    <a:pt x="0" y="943"/>
                  </a:lnTo>
                  <a:lnTo>
                    <a:pt x="1" y="956"/>
                  </a:lnTo>
                  <a:lnTo>
                    <a:pt x="9" y="968"/>
                  </a:lnTo>
                  <a:lnTo>
                    <a:pt x="22" y="975"/>
                  </a:lnTo>
                  <a:lnTo>
                    <a:pt x="42" y="979"/>
                  </a:lnTo>
                  <a:lnTo>
                    <a:pt x="68" y="979"/>
                  </a:lnTo>
                  <a:lnTo>
                    <a:pt x="82" y="977"/>
                  </a:lnTo>
                  <a:lnTo>
                    <a:pt x="96" y="974"/>
                  </a:lnTo>
                  <a:lnTo>
                    <a:pt x="110" y="968"/>
                  </a:lnTo>
                  <a:lnTo>
                    <a:pt x="121" y="961"/>
                  </a:lnTo>
                  <a:lnTo>
                    <a:pt x="134" y="953"/>
                  </a:lnTo>
                  <a:lnTo>
                    <a:pt x="145" y="943"/>
                  </a:lnTo>
                  <a:lnTo>
                    <a:pt x="157" y="931"/>
                  </a:lnTo>
                  <a:lnTo>
                    <a:pt x="167" y="920"/>
                  </a:lnTo>
                  <a:lnTo>
                    <a:pt x="178" y="907"/>
                  </a:lnTo>
                  <a:lnTo>
                    <a:pt x="189" y="893"/>
                  </a:lnTo>
                  <a:lnTo>
                    <a:pt x="199" y="878"/>
                  </a:lnTo>
                  <a:lnTo>
                    <a:pt x="210" y="863"/>
                  </a:lnTo>
                  <a:lnTo>
                    <a:pt x="220" y="848"/>
                  </a:lnTo>
                  <a:lnTo>
                    <a:pt x="232" y="833"/>
                  </a:lnTo>
                  <a:lnTo>
                    <a:pt x="242" y="818"/>
                  </a:lnTo>
                  <a:lnTo>
                    <a:pt x="254" y="803"/>
                  </a:lnTo>
                  <a:close/>
                </a:path>
              </a:pathLst>
            </a:custGeom>
            <a:solidFill>
              <a:srgbClr val="BC7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20" name="Freeform 62"/>
            <p:cNvSpPr>
              <a:spLocks/>
            </p:cNvSpPr>
            <p:nvPr/>
          </p:nvSpPr>
          <p:spPr bwMode="auto">
            <a:xfrm>
              <a:off x="4932" y="3404"/>
              <a:ext cx="369" cy="480"/>
            </a:xfrm>
            <a:custGeom>
              <a:avLst/>
              <a:gdLst>
                <a:gd name="T0" fmla="*/ 1 w 737"/>
                <a:gd name="T1" fmla="*/ 1 h 959"/>
                <a:gd name="T2" fmla="*/ 1 w 737"/>
                <a:gd name="T3" fmla="*/ 1 h 959"/>
                <a:gd name="T4" fmla="*/ 1 w 737"/>
                <a:gd name="T5" fmla="*/ 1 h 959"/>
                <a:gd name="T6" fmla="*/ 1 w 737"/>
                <a:gd name="T7" fmla="*/ 1 h 959"/>
                <a:gd name="T8" fmla="*/ 1 w 737"/>
                <a:gd name="T9" fmla="*/ 1 h 959"/>
                <a:gd name="T10" fmla="*/ 1 w 737"/>
                <a:gd name="T11" fmla="*/ 1 h 959"/>
                <a:gd name="T12" fmla="*/ 1 w 737"/>
                <a:gd name="T13" fmla="*/ 1 h 959"/>
                <a:gd name="T14" fmla="*/ 1 w 737"/>
                <a:gd name="T15" fmla="*/ 1 h 959"/>
                <a:gd name="T16" fmla="*/ 1 w 737"/>
                <a:gd name="T17" fmla="*/ 1 h 959"/>
                <a:gd name="T18" fmla="*/ 1 w 737"/>
                <a:gd name="T19" fmla="*/ 1 h 959"/>
                <a:gd name="T20" fmla="*/ 1 w 737"/>
                <a:gd name="T21" fmla="*/ 1 h 959"/>
                <a:gd name="T22" fmla="*/ 1 w 737"/>
                <a:gd name="T23" fmla="*/ 1 h 959"/>
                <a:gd name="T24" fmla="*/ 1 w 737"/>
                <a:gd name="T25" fmla="*/ 1 h 959"/>
                <a:gd name="T26" fmla="*/ 1 w 737"/>
                <a:gd name="T27" fmla="*/ 1 h 959"/>
                <a:gd name="T28" fmla="*/ 1 w 737"/>
                <a:gd name="T29" fmla="*/ 1 h 959"/>
                <a:gd name="T30" fmla="*/ 1 w 737"/>
                <a:gd name="T31" fmla="*/ 1 h 959"/>
                <a:gd name="T32" fmla="*/ 1 w 737"/>
                <a:gd name="T33" fmla="*/ 1 h 959"/>
                <a:gd name="T34" fmla="*/ 1 w 737"/>
                <a:gd name="T35" fmla="*/ 1 h 959"/>
                <a:gd name="T36" fmla="*/ 1 w 737"/>
                <a:gd name="T37" fmla="*/ 1 h 959"/>
                <a:gd name="T38" fmla="*/ 1 w 737"/>
                <a:gd name="T39" fmla="*/ 1 h 959"/>
                <a:gd name="T40" fmla="*/ 1 w 737"/>
                <a:gd name="T41" fmla="*/ 1 h 959"/>
                <a:gd name="T42" fmla="*/ 1 w 737"/>
                <a:gd name="T43" fmla="*/ 1 h 959"/>
                <a:gd name="T44" fmla="*/ 1 w 737"/>
                <a:gd name="T45" fmla="*/ 1 h 959"/>
                <a:gd name="T46" fmla="*/ 1 w 737"/>
                <a:gd name="T47" fmla="*/ 1 h 959"/>
                <a:gd name="T48" fmla="*/ 1 w 737"/>
                <a:gd name="T49" fmla="*/ 1 h 959"/>
                <a:gd name="T50" fmla="*/ 1 w 737"/>
                <a:gd name="T51" fmla="*/ 1 h 959"/>
                <a:gd name="T52" fmla="*/ 1 w 737"/>
                <a:gd name="T53" fmla="*/ 1 h 959"/>
                <a:gd name="T54" fmla="*/ 1 w 737"/>
                <a:gd name="T55" fmla="*/ 1 h 959"/>
                <a:gd name="T56" fmla="*/ 1 w 737"/>
                <a:gd name="T57" fmla="*/ 1 h 959"/>
                <a:gd name="T58" fmla="*/ 1 w 737"/>
                <a:gd name="T59" fmla="*/ 1 h 959"/>
                <a:gd name="T60" fmla="*/ 1 w 737"/>
                <a:gd name="T61" fmla="*/ 1 h 959"/>
                <a:gd name="T62" fmla="*/ 1 w 737"/>
                <a:gd name="T63" fmla="*/ 1 h 959"/>
                <a:gd name="T64" fmla="*/ 1 w 737"/>
                <a:gd name="T65" fmla="*/ 1 h 959"/>
                <a:gd name="T66" fmla="*/ 1 w 737"/>
                <a:gd name="T67" fmla="*/ 1 h 959"/>
                <a:gd name="T68" fmla="*/ 1 w 737"/>
                <a:gd name="T69" fmla="*/ 1 h 959"/>
                <a:gd name="T70" fmla="*/ 1 w 737"/>
                <a:gd name="T71" fmla="*/ 1 h 959"/>
                <a:gd name="T72" fmla="*/ 1 w 737"/>
                <a:gd name="T73" fmla="*/ 1 h 959"/>
                <a:gd name="T74" fmla="*/ 1 w 737"/>
                <a:gd name="T75" fmla="*/ 1 h 959"/>
                <a:gd name="T76" fmla="*/ 1 w 737"/>
                <a:gd name="T77" fmla="*/ 1 h 959"/>
                <a:gd name="T78" fmla="*/ 0 w 737"/>
                <a:gd name="T79" fmla="*/ 1 h 959"/>
                <a:gd name="T80" fmla="*/ 1 w 737"/>
                <a:gd name="T81" fmla="*/ 1 h 959"/>
                <a:gd name="T82" fmla="*/ 1 w 737"/>
                <a:gd name="T83" fmla="*/ 1 h 959"/>
                <a:gd name="T84" fmla="*/ 1 w 737"/>
                <a:gd name="T85" fmla="*/ 1 h 959"/>
                <a:gd name="T86" fmla="*/ 1 w 737"/>
                <a:gd name="T87" fmla="*/ 1 h 9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7"/>
                <a:gd name="T133" fmla="*/ 0 h 959"/>
                <a:gd name="T134" fmla="*/ 737 w 737"/>
                <a:gd name="T135" fmla="*/ 959 h 9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7" h="959">
                  <a:moveTo>
                    <a:pt x="247" y="785"/>
                  </a:moveTo>
                  <a:lnTo>
                    <a:pt x="257" y="772"/>
                  </a:lnTo>
                  <a:lnTo>
                    <a:pt x="268" y="760"/>
                  </a:lnTo>
                  <a:lnTo>
                    <a:pt x="280" y="747"/>
                  </a:lnTo>
                  <a:lnTo>
                    <a:pt x="292" y="735"/>
                  </a:lnTo>
                  <a:lnTo>
                    <a:pt x="306" y="725"/>
                  </a:lnTo>
                  <a:lnTo>
                    <a:pt x="318" y="715"/>
                  </a:lnTo>
                  <a:lnTo>
                    <a:pt x="332" y="706"/>
                  </a:lnTo>
                  <a:lnTo>
                    <a:pt x="346" y="697"/>
                  </a:lnTo>
                  <a:lnTo>
                    <a:pt x="360" y="691"/>
                  </a:lnTo>
                  <a:lnTo>
                    <a:pt x="374" y="686"/>
                  </a:lnTo>
                  <a:lnTo>
                    <a:pt x="388" y="681"/>
                  </a:lnTo>
                  <a:lnTo>
                    <a:pt x="402" y="679"/>
                  </a:lnTo>
                  <a:lnTo>
                    <a:pt x="415" y="679"/>
                  </a:lnTo>
                  <a:lnTo>
                    <a:pt x="429" y="681"/>
                  </a:lnTo>
                  <a:lnTo>
                    <a:pt x="441" y="685"/>
                  </a:lnTo>
                  <a:lnTo>
                    <a:pt x="453" y="691"/>
                  </a:lnTo>
                  <a:lnTo>
                    <a:pt x="458" y="693"/>
                  </a:lnTo>
                  <a:lnTo>
                    <a:pt x="463" y="696"/>
                  </a:lnTo>
                  <a:lnTo>
                    <a:pt x="468" y="700"/>
                  </a:lnTo>
                  <a:lnTo>
                    <a:pt x="473" y="703"/>
                  </a:lnTo>
                  <a:lnTo>
                    <a:pt x="477" y="707"/>
                  </a:lnTo>
                  <a:lnTo>
                    <a:pt x="482" y="710"/>
                  </a:lnTo>
                  <a:lnTo>
                    <a:pt x="486" y="715"/>
                  </a:lnTo>
                  <a:lnTo>
                    <a:pt x="491" y="719"/>
                  </a:lnTo>
                  <a:lnTo>
                    <a:pt x="508" y="737"/>
                  </a:lnTo>
                  <a:lnTo>
                    <a:pt x="524" y="752"/>
                  </a:lnTo>
                  <a:lnTo>
                    <a:pt x="540" y="765"/>
                  </a:lnTo>
                  <a:lnTo>
                    <a:pt x="557" y="777"/>
                  </a:lnTo>
                  <a:lnTo>
                    <a:pt x="574" y="788"/>
                  </a:lnTo>
                  <a:lnTo>
                    <a:pt x="593" y="801"/>
                  </a:lnTo>
                  <a:lnTo>
                    <a:pt x="616" y="815"/>
                  </a:lnTo>
                  <a:lnTo>
                    <a:pt x="643" y="831"/>
                  </a:lnTo>
                  <a:lnTo>
                    <a:pt x="669" y="847"/>
                  </a:lnTo>
                  <a:lnTo>
                    <a:pt x="692" y="860"/>
                  </a:lnTo>
                  <a:lnTo>
                    <a:pt x="712" y="869"/>
                  </a:lnTo>
                  <a:lnTo>
                    <a:pt x="727" y="874"/>
                  </a:lnTo>
                  <a:lnTo>
                    <a:pt x="735" y="873"/>
                  </a:lnTo>
                  <a:lnTo>
                    <a:pt x="737" y="864"/>
                  </a:lnTo>
                  <a:lnTo>
                    <a:pt x="732" y="849"/>
                  </a:lnTo>
                  <a:lnTo>
                    <a:pt x="718" y="826"/>
                  </a:lnTo>
                  <a:lnTo>
                    <a:pt x="699" y="796"/>
                  </a:lnTo>
                  <a:lnTo>
                    <a:pt x="681" y="762"/>
                  </a:lnTo>
                  <a:lnTo>
                    <a:pt x="663" y="725"/>
                  </a:lnTo>
                  <a:lnTo>
                    <a:pt x="646" y="686"/>
                  </a:lnTo>
                  <a:lnTo>
                    <a:pt x="633" y="647"/>
                  </a:lnTo>
                  <a:lnTo>
                    <a:pt x="622" y="609"/>
                  </a:lnTo>
                  <a:lnTo>
                    <a:pt x="616" y="571"/>
                  </a:lnTo>
                  <a:lnTo>
                    <a:pt x="616" y="536"/>
                  </a:lnTo>
                  <a:lnTo>
                    <a:pt x="620" y="505"/>
                  </a:lnTo>
                  <a:lnTo>
                    <a:pt x="625" y="476"/>
                  </a:lnTo>
                  <a:lnTo>
                    <a:pt x="628" y="451"/>
                  </a:lnTo>
                  <a:lnTo>
                    <a:pt x="631" y="427"/>
                  </a:lnTo>
                  <a:lnTo>
                    <a:pt x="631" y="404"/>
                  </a:lnTo>
                  <a:lnTo>
                    <a:pt x="628" y="381"/>
                  </a:lnTo>
                  <a:lnTo>
                    <a:pt x="620" y="357"/>
                  </a:lnTo>
                  <a:lnTo>
                    <a:pt x="606" y="331"/>
                  </a:lnTo>
                  <a:lnTo>
                    <a:pt x="590" y="305"/>
                  </a:lnTo>
                  <a:lnTo>
                    <a:pt x="576" y="281"/>
                  </a:lnTo>
                  <a:lnTo>
                    <a:pt x="562" y="258"/>
                  </a:lnTo>
                  <a:lnTo>
                    <a:pt x="551" y="233"/>
                  </a:lnTo>
                  <a:lnTo>
                    <a:pt x="542" y="211"/>
                  </a:lnTo>
                  <a:lnTo>
                    <a:pt x="532" y="188"/>
                  </a:lnTo>
                  <a:lnTo>
                    <a:pt x="526" y="164"/>
                  </a:lnTo>
                  <a:lnTo>
                    <a:pt x="520" y="140"/>
                  </a:lnTo>
                  <a:lnTo>
                    <a:pt x="513" y="116"/>
                  </a:lnTo>
                  <a:lnTo>
                    <a:pt x="504" y="94"/>
                  </a:lnTo>
                  <a:lnTo>
                    <a:pt x="492" y="74"/>
                  </a:lnTo>
                  <a:lnTo>
                    <a:pt x="479" y="57"/>
                  </a:lnTo>
                  <a:lnTo>
                    <a:pt x="464" y="41"/>
                  </a:lnTo>
                  <a:lnTo>
                    <a:pt x="448" y="27"/>
                  </a:lnTo>
                  <a:lnTo>
                    <a:pt x="430" y="16"/>
                  </a:lnTo>
                  <a:lnTo>
                    <a:pt x="412" y="5"/>
                  </a:lnTo>
                  <a:lnTo>
                    <a:pt x="394" y="0"/>
                  </a:lnTo>
                  <a:lnTo>
                    <a:pt x="383" y="1"/>
                  </a:lnTo>
                  <a:lnTo>
                    <a:pt x="375" y="6"/>
                  </a:lnTo>
                  <a:lnTo>
                    <a:pt x="371" y="17"/>
                  </a:lnTo>
                  <a:lnTo>
                    <a:pt x="370" y="29"/>
                  </a:lnTo>
                  <a:lnTo>
                    <a:pt x="372" y="46"/>
                  </a:lnTo>
                  <a:lnTo>
                    <a:pt x="377" y="62"/>
                  </a:lnTo>
                  <a:lnTo>
                    <a:pt x="383" y="78"/>
                  </a:lnTo>
                  <a:lnTo>
                    <a:pt x="385" y="86"/>
                  </a:lnTo>
                  <a:lnTo>
                    <a:pt x="388" y="108"/>
                  </a:lnTo>
                  <a:lnTo>
                    <a:pt x="392" y="141"/>
                  </a:lnTo>
                  <a:lnTo>
                    <a:pt x="392" y="183"/>
                  </a:lnTo>
                  <a:lnTo>
                    <a:pt x="385" y="230"/>
                  </a:lnTo>
                  <a:lnTo>
                    <a:pt x="370" y="281"/>
                  </a:lnTo>
                  <a:lnTo>
                    <a:pt x="342" y="331"/>
                  </a:lnTo>
                  <a:lnTo>
                    <a:pt x="301" y="378"/>
                  </a:lnTo>
                  <a:lnTo>
                    <a:pt x="299" y="381"/>
                  </a:lnTo>
                  <a:lnTo>
                    <a:pt x="295" y="383"/>
                  </a:lnTo>
                  <a:lnTo>
                    <a:pt x="293" y="385"/>
                  </a:lnTo>
                  <a:lnTo>
                    <a:pt x="289" y="388"/>
                  </a:lnTo>
                  <a:lnTo>
                    <a:pt x="264" y="406"/>
                  </a:lnTo>
                  <a:lnTo>
                    <a:pt x="239" y="421"/>
                  </a:lnTo>
                  <a:lnTo>
                    <a:pt x="215" y="433"/>
                  </a:lnTo>
                  <a:lnTo>
                    <a:pt x="190" y="441"/>
                  </a:lnTo>
                  <a:lnTo>
                    <a:pt x="169" y="446"/>
                  </a:lnTo>
                  <a:lnTo>
                    <a:pt x="147" y="450"/>
                  </a:lnTo>
                  <a:lnTo>
                    <a:pt x="126" y="452"/>
                  </a:lnTo>
                  <a:lnTo>
                    <a:pt x="107" y="454"/>
                  </a:lnTo>
                  <a:lnTo>
                    <a:pt x="90" y="458"/>
                  </a:lnTo>
                  <a:lnTo>
                    <a:pt x="74" y="461"/>
                  </a:lnTo>
                  <a:lnTo>
                    <a:pt x="60" y="467"/>
                  </a:lnTo>
                  <a:lnTo>
                    <a:pt x="49" y="474"/>
                  </a:lnTo>
                  <a:lnTo>
                    <a:pt x="40" y="484"/>
                  </a:lnTo>
                  <a:lnTo>
                    <a:pt x="33" y="498"/>
                  </a:lnTo>
                  <a:lnTo>
                    <a:pt x="28" y="517"/>
                  </a:lnTo>
                  <a:lnTo>
                    <a:pt x="26" y="540"/>
                  </a:lnTo>
                  <a:lnTo>
                    <a:pt x="27" y="589"/>
                  </a:lnTo>
                  <a:lnTo>
                    <a:pt x="30" y="636"/>
                  </a:lnTo>
                  <a:lnTo>
                    <a:pt x="36" y="681"/>
                  </a:lnTo>
                  <a:lnTo>
                    <a:pt x="41" y="723"/>
                  </a:lnTo>
                  <a:lnTo>
                    <a:pt x="44" y="761"/>
                  </a:lnTo>
                  <a:lnTo>
                    <a:pt x="44" y="796"/>
                  </a:lnTo>
                  <a:lnTo>
                    <a:pt x="38" y="829"/>
                  </a:lnTo>
                  <a:lnTo>
                    <a:pt x="27" y="858"/>
                  </a:lnTo>
                  <a:lnTo>
                    <a:pt x="14" y="884"/>
                  </a:lnTo>
                  <a:lnTo>
                    <a:pt x="5" y="906"/>
                  </a:lnTo>
                  <a:lnTo>
                    <a:pt x="0" y="923"/>
                  </a:lnTo>
                  <a:lnTo>
                    <a:pt x="2" y="937"/>
                  </a:lnTo>
                  <a:lnTo>
                    <a:pt x="8" y="949"/>
                  </a:lnTo>
                  <a:lnTo>
                    <a:pt x="20" y="955"/>
                  </a:lnTo>
                  <a:lnTo>
                    <a:pt x="38" y="959"/>
                  </a:lnTo>
                  <a:lnTo>
                    <a:pt x="64" y="959"/>
                  </a:lnTo>
                  <a:lnTo>
                    <a:pt x="91" y="953"/>
                  </a:lnTo>
                  <a:lnTo>
                    <a:pt x="117" y="942"/>
                  </a:lnTo>
                  <a:lnTo>
                    <a:pt x="140" y="923"/>
                  </a:lnTo>
                  <a:lnTo>
                    <a:pt x="162" y="900"/>
                  </a:lnTo>
                  <a:lnTo>
                    <a:pt x="183" y="874"/>
                  </a:lnTo>
                  <a:lnTo>
                    <a:pt x="204" y="845"/>
                  </a:lnTo>
                  <a:lnTo>
                    <a:pt x="225" y="815"/>
                  </a:lnTo>
                  <a:lnTo>
                    <a:pt x="247" y="785"/>
                  </a:lnTo>
                  <a:close/>
                </a:path>
              </a:pathLst>
            </a:custGeom>
            <a:solidFill>
              <a:srgbClr val="AF6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21" name="Freeform 63"/>
            <p:cNvSpPr>
              <a:spLocks/>
            </p:cNvSpPr>
            <p:nvPr/>
          </p:nvSpPr>
          <p:spPr bwMode="auto">
            <a:xfrm>
              <a:off x="4937" y="3408"/>
              <a:ext cx="359" cy="470"/>
            </a:xfrm>
            <a:custGeom>
              <a:avLst/>
              <a:gdLst>
                <a:gd name="T0" fmla="*/ 1 w 716"/>
                <a:gd name="T1" fmla="*/ 1 h 939"/>
                <a:gd name="T2" fmla="*/ 1 w 716"/>
                <a:gd name="T3" fmla="*/ 1 h 939"/>
                <a:gd name="T4" fmla="*/ 1 w 716"/>
                <a:gd name="T5" fmla="*/ 1 h 939"/>
                <a:gd name="T6" fmla="*/ 1 w 716"/>
                <a:gd name="T7" fmla="*/ 1 h 939"/>
                <a:gd name="T8" fmla="*/ 1 w 716"/>
                <a:gd name="T9" fmla="*/ 1 h 939"/>
                <a:gd name="T10" fmla="*/ 1 w 716"/>
                <a:gd name="T11" fmla="*/ 1 h 939"/>
                <a:gd name="T12" fmla="*/ 1 w 716"/>
                <a:gd name="T13" fmla="*/ 1 h 939"/>
                <a:gd name="T14" fmla="*/ 1 w 716"/>
                <a:gd name="T15" fmla="*/ 1 h 939"/>
                <a:gd name="T16" fmla="*/ 1 w 716"/>
                <a:gd name="T17" fmla="*/ 1 h 939"/>
                <a:gd name="T18" fmla="*/ 1 w 716"/>
                <a:gd name="T19" fmla="*/ 1 h 939"/>
                <a:gd name="T20" fmla="*/ 1 w 716"/>
                <a:gd name="T21" fmla="*/ 1 h 939"/>
                <a:gd name="T22" fmla="*/ 1 w 716"/>
                <a:gd name="T23" fmla="*/ 1 h 939"/>
                <a:gd name="T24" fmla="*/ 1 w 716"/>
                <a:gd name="T25" fmla="*/ 1 h 939"/>
                <a:gd name="T26" fmla="*/ 1 w 716"/>
                <a:gd name="T27" fmla="*/ 1 h 939"/>
                <a:gd name="T28" fmla="*/ 1 w 716"/>
                <a:gd name="T29" fmla="*/ 1 h 939"/>
                <a:gd name="T30" fmla="*/ 1 w 716"/>
                <a:gd name="T31" fmla="*/ 1 h 939"/>
                <a:gd name="T32" fmla="*/ 1 w 716"/>
                <a:gd name="T33" fmla="*/ 1 h 939"/>
                <a:gd name="T34" fmla="*/ 1 w 716"/>
                <a:gd name="T35" fmla="*/ 1 h 939"/>
                <a:gd name="T36" fmla="*/ 1 w 716"/>
                <a:gd name="T37" fmla="*/ 1 h 939"/>
                <a:gd name="T38" fmla="*/ 1 w 716"/>
                <a:gd name="T39" fmla="*/ 1 h 939"/>
                <a:gd name="T40" fmla="*/ 1 w 716"/>
                <a:gd name="T41" fmla="*/ 1 h 939"/>
                <a:gd name="T42" fmla="*/ 1 w 716"/>
                <a:gd name="T43" fmla="*/ 1 h 939"/>
                <a:gd name="T44" fmla="*/ 1 w 716"/>
                <a:gd name="T45" fmla="*/ 1 h 939"/>
                <a:gd name="T46" fmla="*/ 1 w 716"/>
                <a:gd name="T47" fmla="*/ 1 h 939"/>
                <a:gd name="T48" fmla="*/ 1 w 716"/>
                <a:gd name="T49" fmla="*/ 1 h 939"/>
                <a:gd name="T50" fmla="*/ 1 w 716"/>
                <a:gd name="T51" fmla="*/ 1 h 939"/>
                <a:gd name="T52" fmla="*/ 1 w 716"/>
                <a:gd name="T53" fmla="*/ 1 h 939"/>
                <a:gd name="T54" fmla="*/ 1 w 716"/>
                <a:gd name="T55" fmla="*/ 1 h 939"/>
                <a:gd name="T56" fmla="*/ 1 w 716"/>
                <a:gd name="T57" fmla="*/ 1 h 939"/>
                <a:gd name="T58" fmla="*/ 1 w 716"/>
                <a:gd name="T59" fmla="*/ 1 h 939"/>
                <a:gd name="T60" fmla="*/ 1 w 716"/>
                <a:gd name="T61" fmla="*/ 1 h 939"/>
                <a:gd name="T62" fmla="*/ 1 w 716"/>
                <a:gd name="T63" fmla="*/ 1 h 939"/>
                <a:gd name="T64" fmla="*/ 1 w 716"/>
                <a:gd name="T65" fmla="*/ 1 h 939"/>
                <a:gd name="T66" fmla="*/ 1 w 716"/>
                <a:gd name="T67" fmla="*/ 1 h 939"/>
                <a:gd name="T68" fmla="*/ 1 w 716"/>
                <a:gd name="T69" fmla="*/ 1 h 939"/>
                <a:gd name="T70" fmla="*/ 1 w 716"/>
                <a:gd name="T71" fmla="*/ 1 h 939"/>
                <a:gd name="T72" fmla="*/ 1 w 716"/>
                <a:gd name="T73" fmla="*/ 1 h 939"/>
                <a:gd name="T74" fmla="*/ 1 w 716"/>
                <a:gd name="T75" fmla="*/ 1 h 939"/>
                <a:gd name="T76" fmla="*/ 1 w 716"/>
                <a:gd name="T77" fmla="*/ 1 h 939"/>
                <a:gd name="T78" fmla="*/ 0 w 716"/>
                <a:gd name="T79" fmla="*/ 1 h 939"/>
                <a:gd name="T80" fmla="*/ 1 w 716"/>
                <a:gd name="T81" fmla="*/ 1 h 939"/>
                <a:gd name="T82" fmla="*/ 1 w 716"/>
                <a:gd name="T83" fmla="*/ 1 h 939"/>
                <a:gd name="T84" fmla="*/ 1 w 716"/>
                <a:gd name="T85" fmla="*/ 1 h 939"/>
                <a:gd name="T86" fmla="*/ 1 w 716"/>
                <a:gd name="T87" fmla="*/ 1 h 9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6"/>
                <a:gd name="T133" fmla="*/ 0 h 939"/>
                <a:gd name="T134" fmla="*/ 716 w 716"/>
                <a:gd name="T135" fmla="*/ 939 h 9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6" h="939">
                  <a:moveTo>
                    <a:pt x="237" y="768"/>
                  </a:moveTo>
                  <a:lnTo>
                    <a:pt x="247" y="755"/>
                  </a:lnTo>
                  <a:lnTo>
                    <a:pt x="258" y="744"/>
                  </a:lnTo>
                  <a:lnTo>
                    <a:pt x="269" y="732"/>
                  </a:lnTo>
                  <a:lnTo>
                    <a:pt x="282" y="721"/>
                  </a:lnTo>
                  <a:lnTo>
                    <a:pt x="295" y="710"/>
                  </a:lnTo>
                  <a:lnTo>
                    <a:pt x="307" y="701"/>
                  </a:lnTo>
                  <a:lnTo>
                    <a:pt x="321" y="692"/>
                  </a:lnTo>
                  <a:lnTo>
                    <a:pt x="335" y="684"/>
                  </a:lnTo>
                  <a:lnTo>
                    <a:pt x="349" y="677"/>
                  </a:lnTo>
                  <a:lnTo>
                    <a:pt x="363" y="671"/>
                  </a:lnTo>
                  <a:lnTo>
                    <a:pt x="376" y="666"/>
                  </a:lnTo>
                  <a:lnTo>
                    <a:pt x="390" y="664"/>
                  </a:lnTo>
                  <a:lnTo>
                    <a:pt x="403" y="663"/>
                  </a:lnTo>
                  <a:lnTo>
                    <a:pt x="417" y="664"/>
                  </a:lnTo>
                  <a:lnTo>
                    <a:pt x="429" y="666"/>
                  </a:lnTo>
                  <a:lnTo>
                    <a:pt x="441" y="671"/>
                  </a:lnTo>
                  <a:lnTo>
                    <a:pt x="445" y="673"/>
                  </a:lnTo>
                  <a:lnTo>
                    <a:pt x="451" y="677"/>
                  </a:lnTo>
                  <a:lnTo>
                    <a:pt x="456" y="680"/>
                  </a:lnTo>
                  <a:lnTo>
                    <a:pt x="460" y="683"/>
                  </a:lnTo>
                  <a:lnTo>
                    <a:pt x="465" y="687"/>
                  </a:lnTo>
                  <a:lnTo>
                    <a:pt x="470" y="691"/>
                  </a:lnTo>
                  <a:lnTo>
                    <a:pt x="474" y="694"/>
                  </a:lnTo>
                  <a:lnTo>
                    <a:pt x="478" y="699"/>
                  </a:lnTo>
                  <a:lnTo>
                    <a:pt x="494" y="717"/>
                  </a:lnTo>
                  <a:lnTo>
                    <a:pt x="510" y="732"/>
                  </a:lnTo>
                  <a:lnTo>
                    <a:pt x="525" y="745"/>
                  </a:lnTo>
                  <a:lnTo>
                    <a:pt x="540" y="757"/>
                  </a:lnTo>
                  <a:lnTo>
                    <a:pt x="556" y="769"/>
                  </a:lnTo>
                  <a:lnTo>
                    <a:pt x="576" y="782"/>
                  </a:lnTo>
                  <a:lnTo>
                    <a:pt x="597" y="795"/>
                  </a:lnTo>
                  <a:lnTo>
                    <a:pt x="624" y="813"/>
                  </a:lnTo>
                  <a:lnTo>
                    <a:pt x="649" y="828"/>
                  </a:lnTo>
                  <a:lnTo>
                    <a:pt x="672" y="840"/>
                  </a:lnTo>
                  <a:lnTo>
                    <a:pt x="692" y="850"/>
                  </a:lnTo>
                  <a:lnTo>
                    <a:pt x="706" y="854"/>
                  </a:lnTo>
                  <a:lnTo>
                    <a:pt x="715" y="854"/>
                  </a:lnTo>
                  <a:lnTo>
                    <a:pt x="716" y="846"/>
                  </a:lnTo>
                  <a:lnTo>
                    <a:pt x="711" y="832"/>
                  </a:lnTo>
                  <a:lnTo>
                    <a:pt x="698" y="809"/>
                  </a:lnTo>
                  <a:lnTo>
                    <a:pt x="679" y="779"/>
                  </a:lnTo>
                  <a:lnTo>
                    <a:pt x="662" y="747"/>
                  </a:lnTo>
                  <a:lnTo>
                    <a:pt x="645" y="711"/>
                  </a:lnTo>
                  <a:lnTo>
                    <a:pt x="629" y="673"/>
                  </a:lnTo>
                  <a:lnTo>
                    <a:pt x="615" y="635"/>
                  </a:lnTo>
                  <a:lnTo>
                    <a:pt x="605" y="597"/>
                  </a:lnTo>
                  <a:lnTo>
                    <a:pt x="600" y="560"/>
                  </a:lnTo>
                  <a:lnTo>
                    <a:pt x="600" y="527"/>
                  </a:lnTo>
                  <a:lnTo>
                    <a:pt x="603" y="496"/>
                  </a:lnTo>
                  <a:lnTo>
                    <a:pt x="607" y="469"/>
                  </a:lnTo>
                  <a:lnTo>
                    <a:pt x="611" y="444"/>
                  </a:lnTo>
                  <a:lnTo>
                    <a:pt x="614" y="420"/>
                  </a:lnTo>
                  <a:lnTo>
                    <a:pt x="614" y="398"/>
                  </a:lnTo>
                  <a:lnTo>
                    <a:pt x="610" y="375"/>
                  </a:lnTo>
                  <a:lnTo>
                    <a:pt x="603" y="352"/>
                  </a:lnTo>
                  <a:lnTo>
                    <a:pt x="589" y="327"/>
                  </a:lnTo>
                  <a:lnTo>
                    <a:pt x="573" y="301"/>
                  </a:lnTo>
                  <a:lnTo>
                    <a:pt x="559" y="277"/>
                  </a:lnTo>
                  <a:lnTo>
                    <a:pt x="547" y="254"/>
                  </a:lnTo>
                  <a:lnTo>
                    <a:pt x="535" y="232"/>
                  </a:lnTo>
                  <a:lnTo>
                    <a:pt x="526" y="210"/>
                  </a:lnTo>
                  <a:lnTo>
                    <a:pt x="517" y="187"/>
                  </a:lnTo>
                  <a:lnTo>
                    <a:pt x="510" y="165"/>
                  </a:lnTo>
                  <a:lnTo>
                    <a:pt x="504" y="141"/>
                  </a:lnTo>
                  <a:lnTo>
                    <a:pt x="498" y="117"/>
                  </a:lnTo>
                  <a:lnTo>
                    <a:pt x="490" y="95"/>
                  </a:lnTo>
                  <a:lnTo>
                    <a:pt x="480" y="76"/>
                  </a:lnTo>
                  <a:lnTo>
                    <a:pt x="467" y="57"/>
                  </a:lnTo>
                  <a:lnTo>
                    <a:pt x="453" y="42"/>
                  </a:lnTo>
                  <a:lnTo>
                    <a:pt x="439" y="27"/>
                  </a:lnTo>
                  <a:lnTo>
                    <a:pt x="421" y="16"/>
                  </a:lnTo>
                  <a:lnTo>
                    <a:pt x="403" y="5"/>
                  </a:lnTo>
                  <a:lnTo>
                    <a:pt x="387" y="0"/>
                  </a:lnTo>
                  <a:lnTo>
                    <a:pt x="375" y="1"/>
                  </a:lnTo>
                  <a:lnTo>
                    <a:pt x="368" y="8"/>
                  </a:lnTo>
                  <a:lnTo>
                    <a:pt x="366" y="19"/>
                  </a:lnTo>
                  <a:lnTo>
                    <a:pt x="367" y="33"/>
                  </a:lnTo>
                  <a:lnTo>
                    <a:pt x="369" y="49"/>
                  </a:lnTo>
                  <a:lnTo>
                    <a:pt x="375" y="65"/>
                  </a:lnTo>
                  <a:lnTo>
                    <a:pt x="381" y="81"/>
                  </a:lnTo>
                  <a:lnTo>
                    <a:pt x="382" y="89"/>
                  </a:lnTo>
                  <a:lnTo>
                    <a:pt x="386" y="111"/>
                  </a:lnTo>
                  <a:lnTo>
                    <a:pt x="387" y="144"/>
                  </a:lnTo>
                  <a:lnTo>
                    <a:pt x="386" y="185"/>
                  </a:lnTo>
                  <a:lnTo>
                    <a:pt x="377" y="232"/>
                  </a:lnTo>
                  <a:lnTo>
                    <a:pt x="361" y="282"/>
                  </a:lnTo>
                  <a:lnTo>
                    <a:pt x="334" y="331"/>
                  </a:lnTo>
                  <a:lnTo>
                    <a:pt x="293" y="377"/>
                  </a:lnTo>
                  <a:lnTo>
                    <a:pt x="291" y="380"/>
                  </a:lnTo>
                  <a:lnTo>
                    <a:pt x="288" y="382"/>
                  </a:lnTo>
                  <a:lnTo>
                    <a:pt x="285" y="384"/>
                  </a:lnTo>
                  <a:lnTo>
                    <a:pt x="282" y="387"/>
                  </a:lnTo>
                  <a:lnTo>
                    <a:pt x="257" y="405"/>
                  </a:lnTo>
                  <a:lnTo>
                    <a:pt x="232" y="420"/>
                  </a:lnTo>
                  <a:lnTo>
                    <a:pt x="208" y="430"/>
                  </a:lnTo>
                  <a:lnTo>
                    <a:pt x="185" y="438"/>
                  </a:lnTo>
                  <a:lnTo>
                    <a:pt x="163" y="444"/>
                  </a:lnTo>
                  <a:lnTo>
                    <a:pt x="141" y="449"/>
                  </a:lnTo>
                  <a:lnTo>
                    <a:pt x="122" y="451"/>
                  </a:lnTo>
                  <a:lnTo>
                    <a:pt x="103" y="453"/>
                  </a:lnTo>
                  <a:lnTo>
                    <a:pt x="86" y="457"/>
                  </a:lnTo>
                  <a:lnTo>
                    <a:pt x="70" y="460"/>
                  </a:lnTo>
                  <a:lnTo>
                    <a:pt x="56" y="465"/>
                  </a:lnTo>
                  <a:lnTo>
                    <a:pt x="45" y="473"/>
                  </a:lnTo>
                  <a:lnTo>
                    <a:pt x="35" y="482"/>
                  </a:lnTo>
                  <a:lnTo>
                    <a:pt x="29" y="496"/>
                  </a:lnTo>
                  <a:lnTo>
                    <a:pt x="24" y="514"/>
                  </a:lnTo>
                  <a:lnTo>
                    <a:pt x="22" y="536"/>
                  </a:lnTo>
                  <a:lnTo>
                    <a:pt x="23" y="585"/>
                  </a:lnTo>
                  <a:lnTo>
                    <a:pt x="26" y="631"/>
                  </a:lnTo>
                  <a:lnTo>
                    <a:pt x="32" y="673"/>
                  </a:lnTo>
                  <a:lnTo>
                    <a:pt x="39" y="712"/>
                  </a:lnTo>
                  <a:lnTo>
                    <a:pt x="42" y="749"/>
                  </a:lnTo>
                  <a:lnTo>
                    <a:pt x="44" y="783"/>
                  </a:lnTo>
                  <a:lnTo>
                    <a:pt x="39" y="814"/>
                  </a:lnTo>
                  <a:lnTo>
                    <a:pt x="27" y="843"/>
                  </a:lnTo>
                  <a:lnTo>
                    <a:pt x="14" y="868"/>
                  </a:lnTo>
                  <a:lnTo>
                    <a:pt x="4" y="889"/>
                  </a:lnTo>
                  <a:lnTo>
                    <a:pt x="0" y="906"/>
                  </a:lnTo>
                  <a:lnTo>
                    <a:pt x="0" y="920"/>
                  </a:lnTo>
                  <a:lnTo>
                    <a:pt x="4" y="929"/>
                  </a:lnTo>
                  <a:lnTo>
                    <a:pt x="16" y="936"/>
                  </a:lnTo>
                  <a:lnTo>
                    <a:pt x="33" y="939"/>
                  </a:lnTo>
                  <a:lnTo>
                    <a:pt x="57" y="939"/>
                  </a:lnTo>
                  <a:lnTo>
                    <a:pt x="84" y="934"/>
                  </a:lnTo>
                  <a:lnTo>
                    <a:pt x="109" y="922"/>
                  </a:lnTo>
                  <a:lnTo>
                    <a:pt x="132" y="904"/>
                  </a:lnTo>
                  <a:lnTo>
                    <a:pt x="154" y="881"/>
                  </a:lnTo>
                  <a:lnTo>
                    <a:pt x="175" y="854"/>
                  </a:lnTo>
                  <a:lnTo>
                    <a:pt x="196" y="827"/>
                  </a:lnTo>
                  <a:lnTo>
                    <a:pt x="216" y="797"/>
                  </a:lnTo>
                  <a:lnTo>
                    <a:pt x="237" y="768"/>
                  </a:lnTo>
                  <a:close/>
                </a:path>
              </a:pathLst>
            </a:custGeom>
            <a:solidFill>
              <a:srgbClr val="A54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22" name="Freeform 64"/>
            <p:cNvSpPr>
              <a:spLocks/>
            </p:cNvSpPr>
            <p:nvPr/>
          </p:nvSpPr>
          <p:spPr bwMode="auto">
            <a:xfrm>
              <a:off x="4942" y="3413"/>
              <a:ext cx="349" cy="460"/>
            </a:xfrm>
            <a:custGeom>
              <a:avLst/>
              <a:gdLst>
                <a:gd name="T0" fmla="*/ 1 w 698"/>
                <a:gd name="T1" fmla="*/ 1 h 920"/>
                <a:gd name="T2" fmla="*/ 1 w 698"/>
                <a:gd name="T3" fmla="*/ 1 h 920"/>
                <a:gd name="T4" fmla="*/ 1 w 698"/>
                <a:gd name="T5" fmla="*/ 1 h 920"/>
                <a:gd name="T6" fmla="*/ 1 w 698"/>
                <a:gd name="T7" fmla="*/ 1 h 920"/>
                <a:gd name="T8" fmla="*/ 1 w 698"/>
                <a:gd name="T9" fmla="*/ 1 h 920"/>
                <a:gd name="T10" fmla="*/ 1 w 698"/>
                <a:gd name="T11" fmla="*/ 1 h 920"/>
                <a:gd name="T12" fmla="*/ 1 w 698"/>
                <a:gd name="T13" fmla="*/ 1 h 920"/>
                <a:gd name="T14" fmla="*/ 1 w 698"/>
                <a:gd name="T15" fmla="*/ 1 h 920"/>
                <a:gd name="T16" fmla="*/ 1 w 698"/>
                <a:gd name="T17" fmla="*/ 1 h 920"/>
                <a:gd name="T18" fmla="*/ 1 w 698"/>
                <a:gd name="T19" fmla="*/ 1 h 920"/>
                <a:gd name="T20" fmla="*/ 1 w 698"/>
                <a:gd name="T21" fmla="*/ 1 h 920"/>
                <a:gd name="T22" fmla="*/ 1 w 698"/>
                <a:gd name="T23" fmla="*/ 1 h 920"/>
                <a:gd name="T24" fmla="*/ 1 w 698"/>
                <a:gd name="T25" fmla="*/ 1 h 920"/>
                <a:gd name="T26" fmla="*/ 1 w 698"/>
                <a:gd name="T27" fmla="*/ 1 h 920"/>
                <a:gd name="T28" fmla="*/ 1 w 698"/>
                <a:gd name="T29" fmla="*/ 1 h 920"/>
                <a:gd name="T30" fmla="*/ 1 w 698"/>
                <a:gd name="T31" fmla="*/ 1 h 920"/>
                <a:gd name="T32" fmla="*/ 1 w 698"/>
                <a:gd name="T33" fmla="*/ 1 h 920"/>
                <a:gd name="T34" fmla="*/ 1 w 698"/>
                <a:gd name="T35" fmla="*/ 1 h 920"/>
                <a:gd name="T36" fmla="*/ 1 w 698"/>
                <a:gd name="T37" fmla="*/ 1 h 920"/>
                <a:gd name="T38" fmla="*/ 1 w 698"/>
                <a:gd name="T39" fmla="*/ 1 h 920"/>
                <a:gd name="T40" fmla="*/ 1 w 698"/>
                <a:gd name="T41" fmla="*/ 1 h 920"/>
                <a:gd name="T42" fmla="*/ 1 w 698"/>
                <a:gd name="T43" fmla="*/ 1 h 920"/>
                <a:gd name="T44" fmla="*/ 1 w 698"/>
                <a:gd name="T45" fmla="*/ 1 h 920"/>
                <a:gd name="T46" fmla="*/ 1 w 698"/>
                <a:gd name="T47" fmla="*/ 1 h 920"/>
                <a:gd name="T48" fmla="*/ 1 w 698"/>
                <a:gd name="T49" fmla="*/ 1 h 920"/>
                <a:gd name="T50" fmla="*/ 1 w 698"/>
                <a:gd name="T51" fmla="*/ 1 h 920"/>
                <a:gd name="T52" fmla="*/ 1 w 698"/>
                <a:gd name="T53" fmla="*/ 1 h 920"/>
                <a:gd name="T54" fmla="*/ 1 w 698"/>
                <a:gd name="T55" fmla="*/ 1 h 920"/>
                <a:gd name="T56" fmla="*/ 1 w 698"/>
                <a:gd name="T57" fmla="*/ 1 h 920"/>
                <a:gd name="T58" fmla="*/ 1 w 698"/>
                <a:gd name="T59" fmla="*/ 1 h 920"/>
                <a:gd name="T60" fmla="*/ 1 w 698"/>
                <a:gd name="T61" fmla="*/ 1 h 920"/>
                <a:gd name="T62" fmla="*/ 1 w 698"/>
                <a:gd name="T63" fmla="*/ 1 h 920"/>
                <a:gd name="T64" fmla="*/ 1 w 698"/>
                <a:gd name="T65" fmla="*/ 1 h 920"/>
                <a:gd name="T66" fmla="*/ 1 w 698"/>
                <a:gd name="T67" fmla="*/ 1 h 920"/>
                <a:gd name="T68" fmla="*/ 1 w 698"/>
                <a:gd name="T69" fmla="*/ 1 h 920"/>
                <a:gd name="T70" fmla="*/ 1 w 698"/>
                <a:gd name="T71" fmla="*/ 1 h 920"/>
                <a:gd name="T72" fmla="*/ 1 w 698"/>
                <a:gd name="T73" fmla="*/ 1 h 920"/>
                <a:gd name="T74" fmla="*/ 1 w 698"/>
                <a:gd name="T75" fmla="*/ 1 h 920"/>
                <a:gd name="T76" fmla="*/ 1 w 698"/>
                <a:gd name="T77" fmla="*/ 1 h 920"/>
                <a:gd name="T78" fmla="*/ 1 w 698"/>
                <a:gd name="T79" fmla="*/ 1 h 920"/>
                <a:gd name="T80" fmla="*/ 1 w 698"/>
                <a:gd name="T81" fmla="*/ 1 h 920"/>
                <a:gd name="T82" fmla="*/ 1 w 698"/>
                <a:gd name="T83" fmla="*/ 1 h 920"/>
                <a:gd name="T84" fmla="*/ 1 w 698"/>
                <a:gd name="T85" fmla="*/ 1 h 920"/>
                <a:gd name="T86" fmla="*/ 1 w 698"/>
                <a:gd name="T87" fmla="*/ 1 h 9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8"/>
                <a:gd name="T133" fmla="*/ 0 h 920"/>
                <a:gd name="T134" fmla="*/ 698 w 698"/>
                <a:gd name="T135" fmla="*/ 920 h 9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8" h="920">
                  <a:moveTo>
                    <a:pt x="230" y="750"/>
                  </a:moveTo>
                  <a:lnTo>
                    <a:pt x="239" y="738"/>
                  </a:lnTo>
                  <a:lnTo>
                    <a:pt x="250" y="727"/>
                  </a:lnTo>
                  <a:lnTo>
                    <a:pt x="261" y="715"/>
                  </a:lnTo>
                  <a:lnTo>
                    <a:pt x="273" y="705"/>
                  </a:lnTo>
                  <a:lnTo>
                    <a:pt x="286" y="694"/>
                  </a:lnTo>
                  <a:lnTo>
                    <a:pt x="298" y="685"/>
                  </a:lnTo>
                  <a:lnTo>
                    <a:pt x="311" y="676"/>
                  </a:lnTo>
                  <a:lnTo>
                    <a:pt x="325" y="668"/>
                  </a:lnTo>
                  <a:lnTo>
                    <a:pt x="339" y="661"/>
                  </a:lnTo>
                  <a:lnTo>
                    <a:pt x="352" y="655"/>
                  </a:lnTo>
                  <a:lnTo>
                    <a:pt x="366" y="652"/>
                  </a:lnTo>
                  <a:lnTo>
                    <a:pt x="379" y="648"/>
                  </a:lnTo>
                  <a:lnTo>
                    <a:pt x="393" y="646"/>
                  </a:lnTo>
                  <a:lnTo>
                    <a:pt x="405" y="646"/>
                  </a:lnTo>
                  <a:lnTo>
                    <a:pt x="418" y="648"/>
                  </a:lnTo>
                  <a:lnTo>
                    <a:pt x="430" y="652"/>
                  </a:lnTo>
                  <a:lnTo>
                    <a:pt x="434" y="654"/>
                  </a:lnTo>
                  <a:lnTo>
                    <a:pt x="440" y="656"/>
                  </a:lnTo>
                  <a:lnTo>
                    <a:pt x="444" y="660"/>
                  </a:lnTo>
                  <a:lnTo>
                    <a:pt x="449" y="662"/>
                  </a:lnTo>
                  <a:lnTo>
                    <a:pt x="454" y="665"/>
                  </a:lnTo>
                  <a:lnTo>
                    <a:pt x="458" y="669"/>
                  </a:lnTo>
                  <a:lnTo>
                    <a:pt x="463" y="672"/>
                  </a:lnTo>
                  <a:lnTo>
                    <a:pt x="466" y="677"/>
                  </a:lnTo>
                  <a:lnTo>
                    <a:pt x="482" y="695"/>
                  </a:lnTo>
                  <a:lnTo>
                    <a:pt x="496" y="710"/>
                  </a:lnTo>
                  <a:lnTo>
                    <a:pt x="510" y="724"/>
                  </a:lnTo>
                  <a:lnTo>
                    <a:pt x="525" y="736"/>
                  </a:lnTo>
                  <a:lnTo>
                    <a:pt x="540" y="748"/>
                  </a:lnTo>
                  <a:lnTo>
                    <a:pt x="558" y="761"/>
                  </a:lnTo>
                  <a:lnTo>
                    <a:pt x="582" y="775"/>
                  </a:lnTo>
                  <a:lnTo>
                    <a:pt x="608" y="792"/>
                  </a:lnTo>
                  <a:lnTo>
                    <a:pt x="633" y="807"/>
                  </a:lnTo>
                  <a:lnTo>
                    <a:pt x="655" y="821"/>
                  </a:lnTo>
                  <a:lnTo>
                    <a:pt x="674" y="830"/>
                  </a:lnTo>
                  <a:lnTo>
                    <a:pt x="687" y="835"/>
                  </a:lnTo>
                  <a:lnTo>
                    <a:pt x="696" y="835"/>
                  </a:lnTo>
                  <a:lnTo>
                    <a:pt x="698" y="828"/>
                  </a:lnTo>
                  <a:lnTo>
                    <a:pt x="693" y="814"/>
                  </a:lnTo>
                  <a:lnTo>
                    <a:pt x="679" y="792"/>
                  </a:lnTo>
                  <a:lnTo>
                    <a:pt x="662" y="763"/>
                  </a:lnTo>
                  <a:lnTo>
                    <a:pt x="644" y="731"/>
                  </a:lnTo>
                  <a:lnTo>
                    <a:pt x="628" y="697"/>
                  </a:lnTo>
                  <a:lnTo>
                    <a:pt x="613" y="660"/>
                  </a:lnTo>
                  <a:lnTo>
                    <a:pt x="600" y="623"/>
                  </a:lnTo>
                  <a:lnTo>
                    <a:pt x="590" y="586"/>
                  </a:lnTo>
                  <a:lnTo>
                    <a:pt x="584" y="550"/>
                  </a:lnTo>
                  <a:lnTo>
                    <a:pt x="584" y="517"/>
                  </a:lnTo>
                  <a:lnTo>
                    <a:pt x="587" y="487"/>
                  </a:lnTo>
                  <a:lnTo>
                    <a:pt x="591" y="460"/>
                  </a:lnTo>
                  <a:lnTo>
                    <a:pt x="595" y="436"/>
                  </a:lnTo>
                  <a:lnTo>
                    <a:pt x="598" y="413"/>
                  </a:lnTo>
                  <a:lnTo>
                    <a:pt x="598" y="391"/>
                  </a:lnTo>
                  <a:lnTo>
                    <a:pt x="595" y="369"/>
                  </a:lnTo>
                  <a:lnTo>
                    <a:pt x="587" y="346"/>
                  </a:lnTo>
                  <a:lnTo>
                    <a:pt x="575" y="322"/>
                  </a:lnTo>
                  <a:lnTo>
                    <a:pt x="558" y="298"/>
                  </a:lnTo>
                  <a:lnTo>
                    <a:pt x="545" y="274"/>
                  </a:lnTo>
                  <a:lnTo>
                    <a:pt x="533" y="252"/>
                  </a:lnTo>
                  <a:lnTo>
                    <a:pt x="522" y="230"/>
                  </a:lnTo>
                  <a:lnTo>
                    <a:pt x="512" y="208"/>
                  </a:lnTo>
                  <a:lnTo>
                    <a:pt x="504" y="186"/>
                  </a:lnTo>
                  <a:lnTo>
                    <a:pt x="497" y="163"/>
                  </a:lnTo>
                  <a:lnTo>
                    <a:pt x="492" y="140"/>
                  </a:lnTo>
                  <a:lnTo>
                    <a:pt x="486" y="117"/>
                  </a:lnTo>
                  <a:lnTo>
                    <a:pt x="478" y="95"/>
                  </a:lnTo>
                  <a:lnTo>
                    <a:pt x="469" y="76"/>
                  </a:lnTo>
                  <a:lnTo>
                    <a:pt x="458" y="57"/>
                  </a:lnTo>
                  <a:lnTo>
                    <a:pt x="444" y="41"/>
                  </a:lnTo>
                  <a:lnTo>
                    <a:pt x="431" y="27"/>
                  </a:lnTo>
                  <a:lnTo>
                    <a:pt x="413" y="15"/>
                  </a:lnTo>
                  <a:lnTo>
                    <a:pt x="396" y="4"/>
                  </a:lnTo>
                  <a:lnTo>
                    <a:pt x="381" y="0"/>
                  </a:lnTo>
                  <a:lnTo>
                    <a:pt x="371" y="1"/>
                  </a:lnTo>
                  <a:lnTo>
                    <a:pt x="365" y="9"/>
                  </a:lnTo>
                  <a:lnTo>
                    <a:pt x="364" y="21"/>
                  </a:lnTo>
                  <a:lnTo>
                    <a:pt x="366" y="36"/>
                  </a:lnTo>
                  <a:lnTo>
                    <a:pt x="370" y="52"/>
                  </a:lnTo>
                  <a:lnTo>
                    <a:pt x="375" y="68"/>
                  </a:lnTo>
                  <a:lnTo>
                    <a:pt x="381" y="84"/>
                  </a:lnTo>
                  <a:lnTo>
                    <a:pt x="382" y="92"/>
                  </a:lnTo>
                  <a:lnTo>
                    <a:pt x="383" y="114"/>
                  </a:lnTo>
                  <a:lnTo>
                    <a:pt x="385" y="146"/>
                  </a:lnTo>
                  <a:lnTo>
                    <a:pt x="381" y="186"/>
                  </a:lnTo>
                  <a:lnTo>
                    <a:pt x="372" y="232"/>
                  </a:lnTo>
                  <a:lnTo>
                    <a:pt x="355" y="282"/>
                  </a:lnTo>
                  <a:lnTo>
                    <a:pt x="327" y="330"/>
                  </a:lnTo>
                  <a:lnTo>
                    <a:pt x="288" y="375"/>
                  </a:lnTo>
                  <a:lnTo>
                    <a:pt x="286" y="378"/>
                  </a:lnTo>
                  <a:lnTo>
                    <a:pt x="282" y="380"/>
                  </a:lnTo>
                  <a:lnTo>
                    <a:pt x="280" y="382"/>
                  </a:lnTo>
                  <a:lnTo>
                    <a:pt x="276" y="384"/>
                  </a:lnTo>
                  <a:lnTo>
                    <a:pt x="252" y="403"/>
                  </a:lnTo>
                  <a:lnTo>
                    <a:pt x="228" y="418"/>
                  </a:lnTo>
                  <a:lnTo>
                    <a:pt x="205" y="428"/>
                  </a:lnTo>
                  <a:lnTo>
                    <a:pt x="182" y="436"/>
                  </a:lnTo>
                  <a:lnTo>
                    <a:pt x="160" y="442"/>
                  </a:lnTo>
                  <a:lnTo>
                    <a:pt x="139" y="446"/>
                  </a:lnTo>
                  <a:lnTo>
                    <a:pt x="119" y="448"/>
                  </a:lnTo>
                  <a:lnTo>
                    <a:pt x="100" y="450"/>
                  </a:lnTo>
                  <a:lnTo>
                    <a:pt x="83" y="454"/>
                  </a:lnTo>
                  <a:lnTo>
                    <a:pt x="68" y="457"/>
                  </a:lnTo>
                  <a:lnTo>
                    <a:pt x="54" y="462"/>
                  </a:lnTo>
                  <a:lnTo>
                    <a:pt x="43" y="469"/>
                  </a:lnTo>
                  <a:lnTo>
                    <a:pt x="33" y="479"/>
                  </a:lnTo>
                  <a:lnTo>
                    <a:pt x="26" y="492"/>
                  </a:lnTo>
                  <a:lnTo>
                    <a:pt x="22" y="509"/>
                  </a:lnTo>
                  <a:lnTo>
                    <a:pt x="20" y="531"/>
                  </a:lnTo>
                  <a:lnTo>
                    <a:pt x="21" y="578"/>
                  </a:lnTo>
                  <a:lnTo>
                    <a:pt x="25" y="623"/>
                  </a:lnTo>
                  <a:lnTo>
                    <a:pt x="31" y="663"/>
                  </a:lnTo>
                  <a:lnTo>
                    <a:pt x="38" y="701"/>
                  </a:lnTo>
                  <a:lnTo>
                    <a:pt x="43" y="736"/>
                  </a:lnTo>
                  <a:lnTo>
                    <a:pt x="44" y="768"/>
                  </a:lnTo>
                  <a:lnTo>
                    <a:pt x="40" y="798"/>
                  </a:lnTo>
                  <a:lnTo>
                    <a:pt x="29" y="826"/>
                  </a:lnTo>
                  <a:lnTo>
                    <a:pt x="16" y="850"/>
                  </a:lnTo>
                  <a:lnTo>
                    <a:pt x="7" y="870"/>
                  </a:lnTo>
                  <a:lnTo>
                    <a:pt x="1" y="888"/>
                  </a:lnTo>
                  <a:lnTo>
                    <a:pt x="0" y="900"/>
                  </a:lnTo>
                  <a:lnTo>
                    <a:pt x="5" y="910"/>
                  </a:lnTo>
                  <a:lnTo>
                    <a:pt x="14" y="917"/>
                  </a:lnTo>
                  <a:lnTo>
                    <a:pt x="31" y="920"/>
                  </a:lnTo>
                  <a:lnTo>
                    <a:pt x="54" y="920"/>
                  </a:lnTo>
                  <a:lnTo>
                    <a:pt x="81" y="914"/>
                  </a:lnTo>
                  <a:lnTo>
                    <a:pt x="105" y="903"/>
                  </a:lnTo>
                  <a:lnTo>
                    <a:pt x="127" y="884"/>
                  </a:lnTo>
                  <a:lnTo>
                    <a:pt x="149" y="861"/>
                  </a:lnTo>
                  <a:lnTo>
                    <a:pt x="169" y="835"/>
                  </a:lnTo>
                  <a:lnTo>
                    <a:pt x="189" y="807"/>
                  </a:lnTo>
                  <a:lnTo>
                    <a:pt x="210" y="778"/>
                  </a:lnTo>
                  <a:lnTo>
                    <a:pt x="230" y="750"/>
                  </a:lnTo>
                  <a:close/>
                </a:path>
              </a:pathLst>
            </a:custGeom>
            <a:solidFill>
              <a:srgbClr val="9B3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23" name="Freeform 65"/>
            <p:cNvSpPr>
              <a:spLocks/>
            </p:cNvSpPr>
            <p:nvPr/>
          </p:nvSpPr>
          <p:spPr bwMode="auto">
            <a:xfrm>
              <a:off x="4947" y="3417"/>
              <a:ext cx="339" cy="450"/>
            </a:xfrm>
            <a:custGeom>
              <a:avLst/>
              <a:gdLst>
                <a:gd name="T0" fmla="*/ 0 w 680"/>
                <a:gd name="T1" fmla="*/ 1 h 900"/>
                <a:gd name="T2" fmla="*/ 0 w 680"/>
                <a:gd name="T3" fmla="*/ 1 h 900"/>
                <a:gd name="T4" fmla="*/ 0 w 680"/>
                <a:gd name="T5" fmla="*/ 1 h 900"/>
                <a:gd name="T6" fmla="*/ 0 w 680"/>
                <a:gd name="T7" fmla="*/ 1 h 900"/>
                <a:gd name="T8" fmla="*/ 0 w 680"/>
                <a:gd name="T9" fmla="*/ 1 h 900"/>
                <a:gd name="T10" fmla="*/ 0 w 680"/>
                <a:gd name="T11" fmla="*/ 1 h 900"/>
                <a:gd name="T12" fmla="*/ 0 w 680"/>
                <a:gd name="T13" fmla="*/ 1 h 900"/>
                <a:gd name="T14" fmla="*/ 0 w 680"/>
                <a:gd name="T15" fmla="*/ 1 h 900"/>
                <a:gd name="T16" fmla="*/ 0 w 680"/>
                <a:gd name="T17" fmla="*/ 1 h 900"/>
                <a:gd name="T18" fmla="*/ 0 w 680"/>
                <a:gd name="T19" fmla="*/ 1 h 900"/>
                <a:gd name="T20" fmla="*/ 0 w 680"/>
                <a:gd name="T21" fmla="*/ 1 h 900"/>
                <a:gd name="T22" fmla="*/ 0 w 680"/>
                <a:gd name="T23" fmla="*/ 1 h 900"/>
                <a:gd name="T24" fmla="*/ 0 w 680"/>
                <a:gd name="T25" fmla="*/ 1 h 900"/>
                <a:gd name="T26" fmla="*/ 0 w 680"/>
                <a:gd name="T27" fmla="*/ 1 h 900"/>
                <a:gd name="T28" fmla="*/ 0 w 680"/>
                <a:gd name="T29" fmla="*/ 1 h 900"/>
                <a:gd name="T30" fmla="*/ 0 w 680"/>
                <a:gd name="T31" fmla="*/ 1 h 900"/>
                <a:gd name="T32" fmla="*/ 0 w 680"/>
                <a:gd name="T33" fmla="*/ 1 h 900"/>
                <a:gd name="T34" fmla="*/ 0 w 680"/>
                <a:gd name="T35" fmla="*/ 1 h 900"/>
                <a:gd name="T36" fmla="*/ 0 w 680"/>
                <a:gd name="T37" fmla="*/ 1 h 900"/>
                <a:gd name="T38" fmla="*/ 0 w 680"/>
                <a:gd name="T39" fmla="*/ 1 h 900"/>
                <a:gd name="T40" fmla="*/ 0 w 680"/>
                <a:gd name="T41" fmla="*/ 1 h 900"/>
                <a:gd name="T42" fmla="*/ 0 w 680"/>
                <a:gd name="T43" fmla="*/ 1 h 900"/>
                <a:gd name="T44" fmla="*/ 0 w 680"/>
                <a:gd name="T45" fmla="*/ 1 h 900"/>
                <a:gd name="T46" fmla="*/ 0 w 680"/>
                <a:gd name="T47" fmla="*/ 1 h 900"/>
                <a:gd name="T48" fmla="*/ 0 w 680"/>
                <a:gd name="T49" fmla="*/ 1 h 900"/>
                <a:gd name="T50" fmla="*/ 0 w 680"/>
                <a:gd name="T51" fmla="*/ 1 h 900"/>
                <a:gd name="T52" fmla="*/ 0 w 680"/>
                <a:gd name="T53" fmla="*/ 1 h 900"/>
                <a:gd name="T54" fmla="*/ 0 w 680"/>
                <a:gd name="T55" fmla="*/ 1 h 900"/>
                <a:gd name="T56" fmla="*/ 0 w 680"/>
                <a:gd name="T57" fmla="*/ 1 h 900"/>
                <a:gd name="T58" fmla="*/ 0 w 680"/>
                <a:gd name="T59" fmla="*/ 1 h 900"/>
                <a:gd name="T60" fmla="*/ 0 w 680"/>
                <a:gd name="T61" fmla="*/ 1 h 900"/>
                <a:gd name="T62" fmla="*/ 0 w 680"/>
                <a:gd name="T63" fmla="*/ 1 h 900"/>
                <a:gd name="T64" fmla="*/ 0 w 680"/>
                <a:gd name="T65" fmla="*/ 1 h 900"/>
                <a:gd name="T66" fmla="*/ 0 w 680"/>
                <a:gd name="T67" fmla="*/ 1 h 900"/>
                <a:gd name="T68" fmla="*/ 0 w 680"/>
                <a:gd name="T69" fmla="*/ 1 h 900"/>
                <a:gd name="T70" fmla="*/ 0 w 680"/>
                <a:gd name="T71" fmla="*/ 1 h 900"/>
                <a:gd name="T72" fmla="*/ 0 w 680"/>
                <a:gd name="T73" fmla="*/ 1 h 900"/>
                <a:gd name="T74" fmla="*/ 0 w 680"/>
                <a:gd name="T75" fmla="*/ 1 h 900"/>
                <a:gd name="T76" fmla="*/ 0 w 680"/>
                <a:gd name="T77" fmla="*/ 1 h 900"/>
                <a:gd name="T78" fmla="*/ 0 w 680"/>
                <a:gd name="T79" fmla="*/ 1 h 900"/>
                <a:gd name="T80" fmla="*/ 0 w 680"/>
                <a:gd name="T81" fmla="*/ 1 h 900"/>
                <a:gd name="T82" fmla="*/ 0 w 680"/>
                <a:gd name="T83" fmla="*/ 1 h 900"/>
                <a:gd name="T84" fmla="*/ 0 w 680"/>
                <a:gd name="T85" fmla="*/ 1 h 900"/>
                <a:gd name="T86" fmla="*/ 0 w 680"/>
                <a:gd name="T87" fmla="*/ 1 h 9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0"/>
                <a:gd name="T133" fmla="*/ 0 h 900"/>
                <a:gd name="T134" fmla="*/ 680 w 680"/>
                <a:gd name="T135" fmla="*/ 900 h 9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0" h="900">
                  <a:moveTo>
                    <a:pt x="224" y="732"/>
                  </a:moveTo>
                  <a:lnTo>
                    <a:pt x="233" y="721"/>
                  </a:lnTo>
                  <a:lnTo>
                    <a:pt x="242" y="710"/>
                  </a:lnTo>
                  <a:lnTo>
                    <a:pt x="254" y="700"/>
                  </a:lnTo>
                  <a:lnTo>
                    <a:pt x="265" y="690"/>
                  </a:lnTo>
                  <a:lnTo>
                    <a:pt x="277" y="679"/>
                  </a:lnTo>
                  <a:lnTo>
                    <a:pt x="289" y="670"/>
                  </a:lnTo>
                  <a:lnTo>
                    <a:pt x="302" y="662"/>
                  </a:lnTo>
                  <a:lnTo>
                    <a:pt x="316" y="654"/>
                  </a:lnTo>
                  <a:lnTo>
                    <a:pt x="328" y="647"/>
                  </a:lnTo>
                  <a:lnTo>
                    <a:pt x="342" y="640"/>
                  </a:lnTo>
                  <a:lnTo>
                    <a:pt x="356" y="636"/>
                  </a:lnTo>
                  <a:lnTo>
                    <a:pt x="369" y="632"/>
                  </a:lnTo>
                  <a:lnTo>
                    <a:pt x="381" y="630"/>
                  </a:lnTo>
                  <a:lnTo>
                    <a:pt x="394" y="629"/>
                  </a:lnTo>
                  <a:lnTo>
                    <a:pt x="407" y="630"/>
                  </a:lnTo>
                  <a:lnTo>
                    <a:pt x="418" y="632"/>
                  </a:lnTo>
                  <a:lnTo>
                    <a:pt x="424" y="634"/>
                  </a:lnTo>
                  <a:lnTo>
                    <a:pt x="429" y="637"/>
                  </a:lnTo>
                  <a:lnTo>
                    <a:pt x="434" y="639"/>
                  </a:lnTo>
                  <a:lnTo>
                    <a:pt x="439" y="641"/>
                  </a:lnTo>
                  <a:lnTo>
                    <a:pt x="444" y="645"/>
                  </a:lnTo>
                  <a:lnTo>
                    <a:pt x="448" y="648"/>
                  </a:lnTo>
                  <a:lnTo>
                    <a:pt x="453" y="653"/>
                  </a:lnTo>
                  <a:lnTo>
                    <a:pt x="456" y="657"/>
                  </a:lnTo>
                  <a:lnTo>
                    <a:pt x="471" y="676"/>
                  </a:lnTo>
                  <a:lnTo>
                    <a:pt x="485" y="691"/>
                  </a:lnTo>
                  <a:lnTo>
                    <a:pt x="498" y="704"/>
                  </a:lnTo>
                  <a:lnTo>
                    <a:pt x="510" y="716"/>
                  </a:lnTo>
                  <a:lnTo>
                    <a:pt x="525" y="728"/>
                  </a:lnTo>
                  <a:lnTo>
                    <a:pt x="543" y="740"/>
                  </a:lnTo>
                  <a:lnTo>
                    <a:pt x="564" y="755"/>
                  </a:lnTo>
                  <a:lnTo>
                    <a:pt x="591" y="773"/>
                  </a:lnTo>
                  <a:lnTo>
                    <a:pt x="615" y="788"/>
                  </a:lnTo>
                  <a:lnTo>
                    <a:pt x="637" y="800"/>
                  </a:lnTo>
                  <a:lnTo>
                    <a:pt x="654" y="811"/>
                  </a:lnTo>
                  <a:lnTo>
                    <a:pt x="668" y="815"/>
                  </a:lnTo>
                  <a:lnTo>
                    <a:pt x="677" y="816"/>
                  </a:lnTo>
                  <a:lnTo>
                    <a:pt x="680" y="811"/>
                  </a:lnTo>
                  <a:lnTo>
                    <a:pt x="675" y="797"/>
                  </a:lnTo>
                  <a:lnTo>
                    <a:pt x="662" y="776"/>
                  </a:lnTo>
                  <a:lnTo>
                    <a:pt x="645" y="748"/>
                  </a:lnTo>
                  <a:lnTo>
                    <a:pt x="628" y="716"/>
                  </a:lnTo>
                  <a:lnTo>
                    <a:pt x="612" y="683"/>
                  </a:lnTo>
                  <a:lnTo>
                    <a:pt x="597" y="647"/>
                  </a:lnTo>
                  <a:lnTo>
                    <a:pt x="584" y="610"/>
                  </a:lnTo>
                  <a:lnTo>
                    <a:pt x="575" y="575"/>
                  </a:lnTo>
                  <a:lnTo>
                    <a:pt x="569" y="540"/>
                  </a:lnTo>
                  <a:lnTo>
                    <a:pt x="569" y="508"/>
                  </a:lnTo>
                  <a:lnTo>
                    <a:pt x="573" y="479"/>
                  </a:lnTo>
                  <a:lnTo>
                    <a:pt x="576" y="452"/>
                  </a:lnTo>
                  <a:lnTo>
                    <a:pt x="579" y="429"/>
                  </a:lnTo>
                  <a:lnTo>
                    <a:pt x="582" y="406"/>
                  </a:lnTo>
                  <a:lnTo>
                    <a:pt x="582" y="386"/>
                  </a:lnTo>
                  <a:lnTo>
                    <a:pt x="579" y="364"/>
                  </a:lnTo>
                  <a:lnTo>
                    <a:pt x="571" y="342"/>
                  </a:lnTo>
                  <a:lnTo>
                    <a:pt x="559" y="318"/>
                  </a:lnTo>
                  <a:lnTo>
                    <a:pt x="544" y="294"/>
                  </a:lnTo>
                  <a:lnTo>
                    <a:pt x="531" y="272"/>
                  </a:lnTo>
                  <a:lnTo>
                    <a:pt x="518" y="250"/>
                  </a:lnTo>
                  <a:lnTo>
                    <a:pt x="508" y="228"/>
                  </a:lnTo>
                  <a:lnTo>
                    <a:pt x="499" y="207"/>
                  </a:lnTo>
                  <a:lnTo>
                    <a:pt x="491" y="186"/>
                  </a:lnTo>
                  <a:lnTo>
                    <a:pt x="485" y="165"/>
                  </a:lnTo>
                  <a:lnTo>
                    <a:pt x="479" y="142"/>
                  </a:lnTo>
                  <a:lnTo>
                    <a:pt x="473" y="118"/>
                  </a:lnTo>
                  <a:lnTo>
                    <a:pt x="467" y="97"/>
                  </a:lnTo>
                  <a:lnTo>
                    <a:pt x="457" y="77"/>
                  </a:lnTo>
                  <a:lnTo>
                    <a:pt x="447" y="59"/>
                  </a:lnTo>
                  <a:lnTo>
                    <a:pt x="435" y="41"/>
                  </a:lnTo>
                  <a:lnTo>
                    <a:pt x="422" y="26"/>
                  </a:lnTo>
                  <a:lnTo>
                    <a:pt x="407" y="15"/>
                  </a:lnTo>
                  <a:lnTo>
                    <a:pt x="389" y="4"/>
                  </a:lnTo>
                  <a:lnTo>
                    <a:pt x="374" y="0"/>
                  </a:lnTo>
                  <a:lnTo>
                    <a:pt x="365" y="2"/>
                  </a:lnTo>
                  <a:lnTo>
                    <a:pt x="362" y="10"/>
                  </a:lnTo>
                  <a:lnTo>
                    <a:pt x="362" y="23"/>
                  </a:lnTo>
                  <a:lnTo>
                    <a:pt x="364" y="39"/>
                  </a:lnTo>
                  <a:lnTo>
                    <a:pt x="369" y="55"/>
                  </a:lnTo>
                  <a:lnTo>
                    <a:pt x="376" y="72"/>
                  </a:lnTo>
                  <a:lnTo>
                    <a:pt x="381" y="89"/>
                  </a:lnTo>
                  <a:lnTo>
                    <a:pt x="383" y="97"/>
                  </a:lnTo>
                  <a:lnTo>
                    <a:pt x="383" y="117"/>
                  </a:lnTo>
                  <a:lnTo>
                    <a:pt x="381" y="150"/>
                  </a:lnTo>
                  <a:lnTo>
                    <a:pt x="377" y="190"/>
                  </a:lnTo>
                  <a:lnTo>
                    <a:pt x="365" y="235"/>
                  </a:lnTo>
                  <a:lnTo>
                    <a:pt x="347" y="282"/>
                  </a:lnTo>
                  <a:lnTo>
                    <a:pt x="320" y="329"/>
                  </a:lnTo>
                  <a:lnTo>
                    <a:pt x="281" y="374"/>
                  </a:lnTo>
                  <a:lnTo>
                    <a:pt x="279" y="376"/>
                  </a:lnTo>
                  <a:lnTo>
                    <a:pt x="277" y="379"/>
                  </a:lnTo>
                  <a:lnTo>
                    <a:pt x="274" y="382"/>
                  </a:lnTo>
                  <a:lnTo>
                    <a:pt x="271" y="385"/>
                  </a:lnTo>
                  <a:lnTo>
                    <a:pt x="247" y="403"/>
                  </a:lnTo>
                  <a:lnTo>
                    <a:pt x="224" y="417"/>
                  </a:lnTo>
                  <a:lnTo>
                    <a:pt x="201" y="427"/>
                  </a:lnTo>
                  <a:lnTo>
                    <a:pt x="179" y="435"/>
                  </a:lnTo>
                  <a:lnTo>
                    <a:pt x="157" y="441"/>
                  </a:lnTo>
                  <a:lnTo>
                    <a:pt x="136" y="444"/>
                  </a:lnTo>
                  <a:lnTo>
                    <a:pt x="116" y="447"/>
                  </a:lnTo>
                  <a:lnTo>
                    <a:pt x="98" y="449"/>
                  </a:lnTo>
                  <a:lnTo>
                    <a:pt x="81" y="452"/>
                  </a:lnTo>
                  <a:lnTo>
                    <a:pt x="66" y="455"/>
                  </a:lnTo>
                  <a:lnTo>
                    <a:pt x="53" y="461"/>
                  </a:lnTo>
                  <a:lnTo>
                    <a:pt x="42" y="467"/>
                  </a:lnTo>
                  <a:lnTo>
                    <a:pt x="32" y="477"/>
                  </a:lnTo>
                  <a:lnTo>
                    <a:pt x="24" y="489"/>
                  </a:lnTo>
                  <a:lnTo>
                    <a:pt x="21" y="507"/>
                  </a:lnTo>
                  <a:lnTo>
                    <a:pt x="19" y="527"/>
                  </a:lnTo>
                  <a:lnTo>
                    <a:pt x="20" y="573"/>
                  </a:lnTo>
                  <a:lnTo>
                    <a:pt x="24" y="616"/>
                  </a:lnTo>
                  <a:lnTo>
                    <a:pt x="31" y="655"/>
                  </a:lnTo>
                  <a:lnTo>
                    <a:pt x="38" y="691"/>
                  </a:lnTo>
                  <a:lnTo>
                    <a:pt x="43" y="724"/>
                  </a:lnTo>
                  <a:lnTo>
                    <a:pt x="45" y="755"/>
                  </a:lnTo>
                  <a:lnTo>
                    <a:pt x="42" y="784"/>
                  </a:lnTo>
                  <a:lnTo>
                    <a:pt x="31" y="811"/>
                  </a:lnTo>
                  <a:lnTo>
                    <a:pt x="17" y="834"/>
                  </a:lnTo>
                  <a:lnTo>
                    <a:pt x="8" y="853"/>
                  </a:lnTo>
                  <a:lnTo>
                    <a:pt x="1" y="869"/>
                  </a:lnTo>
                  <a:lnTo>
                    <a:pt x="0" y="882"/>
                  </a:lnTo>
                  <a:lnTo>
                    <a:pt x="4" y="891"/>
                  </a:lnTo>
                  <a:lnTo>
                    <a:pt x="12" y="897"/>
                  </a:lnTo>
                  <a:lnTo>
                    <a:pt x="28" y="900"/>
                  </a:lnTo>
                  <a:lnTo>
                    <a:pt x="50" y="900"/>
                  </a:lnTo>
                  <a:lnTo>
                    <a:pt x="75" y="896"/>
                  </a:lnTo>
                  <a:lnTo>
                    <a:pt x="99" y="883"/>
                  </a:lnTo>
                  <a:lnTo>
                    <a:pt x="121" y="866"/>
                  </a:lnTo>
                  <a:lnTo>
                    <a:pt x="142" y="843"/>
                  </a:lnTo>
                  <a:lnTo>
                    <a:pt x="163" y="816"/>
                  </a:lnTo>
                  <a:lnTo>
                    <a:pt x="183" y="789"/>
                  </a:lnTo>
                  <a:lnTo>
                    <a:pt x="203" y="760"/>
                  </a:lnTo>
                  <a:lnTo>
                    <a:pt x="224" y="732"/>
                  </a:lnTo>
                  <a:close/>
                </a:path>
              </a:pathLst>
            </a:custGeom>
            <a:solidFill>
              <a:srgbClr val="8E2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24" name="Freeform 66"/>
            <p:cNvSpPr>
              <a:spLocks/>
            </p:cNvSpPr>
            <p:nvPr/>
          </p:nvSpPr>
          <p:spPr bwMode="auto">
            <a:xfrm>
              <a:off x="4951" y="3421"/>
              <a:ext cx="330" cy="441"/>
            </a:xfrm>
            <a:custGeom>
              <a:avLst/>
              <a:gdLst>
                <a:gd name="T0" fmla="*/ 1 w 660"/>
                <a:gd name="T1" fmla="*/ 1 h 882"/>
                <a:gd name="T2" fmla="*/ 1 w 660"/>
                <a:gd name="T3" fmla="*/ 1 h 882"/>
                <a:gd name="T4" fmla="*/ 1 w 660"/>
                <a:gd name="T5" fmla="*/ 1 h 882"/>
                <a:gd name="T6" fmla="*/ 1 w 660"/>
                <a:gd name="T7" fmla="*/ 1 h 882"/>
                <a:gd name="T8" fmla="*/ 1 w 660"/>
                <a:gd name="T9" fmla="*/ 1 h 882"/>
                <a:gd name="T10" fmla="*/ 1 w 660"/>
                <a:gd name="T11" fmla="*/ 1 h 882"/>
                <a:gd name="T12" fmla="*/ 1 w 660"/>
                <a:gd name="T13" fmla="*/ 1 h 882"/>
                <a:gd name="T14" fmla="*/ 1 w 660"/>
                <a:gd name="T15" fmla="*/ 1 h 882"/>
                <a:gd name="T16" fmla="*/ 1 w 660"/>
                <a:gd name="T17" fmla="*/ 1 h 882"/>
                <a:gd name="T18" fmla="*/ 1 w 660"/>
                <a:gd name="T19" fmla="*/ 1 h 882"/>
                <a:gd name="T20" fmla="*/ 1 w 660"/>
                <a:gd name="T21" fmla="*/ 1 h 882"/>
                <a:gd name="T22" fmla="*/ 1 w 660"/>
                <a:gd name="T23" fmla="*/ 1 h 882"/>
                <a:gd name="T24" fmla="*/ 1 w 660"/>
                <a:gd name="T25" fmla="*/ 1 h 882"/>
                <a:gd name="T26" fmla="*/ 1 w 660"/>
                <a:gd name="T27" fmla="*/ 1 h 882"/>
                <a:gd name="T28" fmla="*/ 1 w 660"/>
                <a:gd name="T29" fmla="*/ 1 h 882"/>
                <a:gd name="T30" fmla="*/ 1 w 660"/>
                <a:gd name="T31" fmla="*/ 1 h 882"/>
                <a:gd name="T32" fmla="*/ 1 w 660"/>
                <a:gd name="T33" fmla="*/ 1 h 882"/>
                <a:gd name="T34" fmla="*/ 1 w 660"/>
                <a:gd name="T35" fmla="*/ 1 h 882"/>
                <a:gd name="T36" fmla="*/ 1 w 660"/>
                <a:gd name="T37" fmla="*/ 1 h 882"/>
                <a:gd name="T38" fmla="*/ 1 w 660"/>
                <a:gd name="T39" fmla="*/ 1 h 882"/>
                <a:gd name="T40" fmla="*/ 1 w 660"/>
                <a:gd name="T41" fmla="*/ 1 h 882"/>
                <a:gd name="T42" fmla="*/ 1 w 660"/>
                <a:gd name="T43" fmla="*/ 1 h 882"/>
                <a:gd name="T44" fmla="*/ 1 w 660"/>
                <a:gd name="T45" fmla="*/ 1 h 882"/>
                <a:gd name="T46" fmla="*/ 1 w 660"/>
                <a:gd name="T47" fmla="*/ 1 h 882"/>
                <a:gd name="T48" fmla="*/ 1 w 660"/>
                <a:gd name="T49" fmla="*/ 1 h 882"/>
                <a:gd name="T50" fmla="*/ 1 w 660"/>
                <a:gd name="T51" fmla="*/ 1 h 882"/>
                <a:gd name="T52" fmla="*/ 1 w 660"/>
                <a:gd name="T53" fmla="*/ 1 h 882"/>
                <a:gd name="T54" fmla="*/ 1 w 660"/>
                <a:gd name="T55" fmla="*/ 1 h 882"/>
                <a:gd name="T56" fmla="*/ 1 w 660"/>
                <a:gd name="T57" fmla="*/ 1 h 882"/>
                <a:gd name="T58" fmla="*/ 1 w 660"/>
                <a:gd name="T59" fmla="*/ 1 h 882"/>
                <a:gd name="T60" fmla="*/ 1 w 660"/>
                <a:gd name="T61" fmla="*/ 1 h 882"/>
                <a:gd name="T62" fmla="*/ 1 w 660"/>
                <a:gd name="T63" fmla="*/ 1 h 882"/>
                <a:gd name="T64" fmla="*/ 1 w 660"/>
                <a:gd name="T65" fmla="*/ 1 h 882"/>
                <a:gd name="T66" fmla="*/ 1 w 660"/>
                <a:gd name="T67" fmla="*/ 1 h 882"/>
                <a:gd name="T68" fmla="*/ 1 w 660"/>
                <a:gd name="T69" fmla="*/ 1 h 882"/>
                <a:gd name="T70" fmla="*/ 1 w 660"/>
                <a:gd name="T71" fmla="*/ 1 h 882"/>
                <a:gd name="T72" fmla="*/ 1 w 660"/>
                <a:gd name="T73" fmla="*/ 1 h 882"/>
                <a:gd name="T74" fmla="*/ 1 w 660"/>
                <a:gd name="T75" fmla="*/ 1 h 882"/>
                <a:gd name="T76" fmla="*/ 1 w 660"/>
                <a:gd name="T77" fmla="*/ 1 h 882"/>
                <a:gd name="T78" fmla="*/ 1 w 660"/>
                <a:gd name="T79" fmla="*/ 1 h 882"/>
                <a:gd name="T80" fmla="*/ 1 w 660"/>
                <a:gd name="T81" fmla="*/ 1 h 882"/>
                <a:gd name="T82" fmla="*/ 1 w 660"/>
                <a:gd name="T83" fmla="*/ 1 h 882"/>
                <a:gd name="T84" fmla="*/ 1 w 660"/>
                <a:gd name="T85" fmla="*/ 1 h 882"/>
                <a:gd name="T86" fmla="*/ 1 w 660"/>
                <a:gd name="T87" fmla="*/ 1 h 882"/>
                <a:gd name="T88" fmla="*/ 1 w 660"/>
                <a:gd name="T89" fmla="*/ 1 h 882"/>
                <a:gd name="T90" fmla="*/ 1 w 660"/>
                <a:gd name="T91" fmla="*/ 1 h 882"/>
                <a:gd name="T92" fmla="*/ 1 w 660"/>
                <a:gd name="T93" fmla="*/ 1 h 882"/>
                <a:gd name="T94" fmla="*/ 1 w 660"/>
                <a:gd name="T95" fmla="*/ 1 h 882"/>
                <a:gd name="T96" fmla="*/ 1 w 660"/>
                <a:gd name="T97" fmla="*/ 1 h 882"/>
                <a:gd name="T98" fmla="*/ 1 w 660"/>
                <a:gd name="T99" fmla="*/ 1 h 882"/>
                <a:gd name="T100" fmla="*/ 1 w 660"/>
                <a:gd name="T101" fmla="*/ 1 h 882"/>
                <a:gd name="T102" fmla="*/ 1 w 660"/>
                <a:gd name="T103" fmla="*/ 1 h 882"/>
                <a:gd name="T104" fmla="*/ 1 w 660"/>
                <a:gd name="T105" fmla="*/ 1 h 882"/>
                <a:gd name="T106" fmla="*/ 1 w 660"/>
                <a:gd name="T107" fmla="*/ 1 h 882"/>
                <a:gd name="T108" fmla="*/ 1 w 660"/>
                <a:gd name="T109" fmla="*/ 1 h 882"/>
                <a:gd name="T110" fmla="*/ 1 w 660"/>
                <a:gd name="T111" fmla="*/ 1 h 882"/>
                <a:gd name="T112" fmla="*/ 1 w 660"/>
                <a:gd name="T113" fmla="*/ 0 h 882"/>
                <a:gd name="T114" fmla="*/ 1 w 660"/>
                <a:gd name="T115" fmla="*/ 1 h 882"/>
                <a:gd name="T116" fmla="*/ 1 w 660"/>
                <a:gd name="T117" fmla="*/ 1 h 882"/>
                <a:gd name="T118" fmla="*/ 1 w 660"/>
                <a:gd name="T119" fmla="*/ 1 h 8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0"/>
                <a:gd name="T181" fmla="*/ 0 h 882"/>
                <a:gd name="T182" fmla="*/ 660 w 660"/>
                <a:gd name="T183" fmla="*/ 882 h 8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0" h="882">
                  <a:moveTo>
                    <a:pt x="383" y="92"/>
                  </a:moveTo>
                  <a:lnTo>
                    <a:pt x="383" y="100"/>
                  </a:lnTo>
                  <a:lnTo>
                    <a:pt x="382" y="122"/>
                  </a:lnTo>
                  <a:lnTo>
                    <a:pt x="378" y="155"/>
                  </a:lnTo>
                  <a:lnTo>
                    <a:pt x="371" y="197"/>
                  </a:lnTo>
                  <a:lnTo>
                    <a:pt x="357" y="244"/>
                  </a:lnTo>
                  <a:lnTo>
                    <a:pt x="337" y="292"/>
                  </a:lnTo>
                  <a:lnTo>
                    <a:pt x="307" y="340"/>
                  </a:lnTo>
                  <a:lnTo>
                    <a:pt x="265" y="383"/>
                  </a:lnTo>
                  <a:lnTo>
                    <a:pt x="242" y="402"/>
                  </a:lnTo>
                  <a:lnTo>
                    <a:pt x="219" y="416"/>
                  </a:lnTo>
                  <a:lnTo>
                    <a:pt x="196" y="426"/>
                  </a:lnTo>
                  <a:lnTo>
                    <a:pt x="174" y="433"/>
                  </a:lnTo>
                  <a:lnTo>
                    <a:pt x="152" y="439"/>
                  </a:lnTo>
                  <a:lnTo>
                    <a:pt x="133" y="442"/>
                  </a:lnTo>
                  <a:lnTo>
                    <a:pt x="113" y="446"/>
                  </a:lnTo>
                  <a:lnTo>
                    <a:pt x="95" y="448"/>
                  </a:lnTo>
                  <a:lnTo>
                    <a:pt x="79" y="450"/>
                  </a:lnTo>
                  <a:lnTo>
                    <a:pt x="64" y="454"/>
                  </a:lnTo>
                  <a:lnTo>
                    <a:pt x="50" y="458"/>
                  </a:lnTo>
                  <a:lnTo>
                    <a:pt x="38" y="465"/>
                  </a:lnTo>
                  <a:lnTo>
                    <a:pt x="29" y="474"/>
                  </a:lnTo>
                  <a:lnTo>
                    <a:pt x="22" y="487"/>
                  </a:lnTo>
                  <a:lnTo>
                    <a:pt x="19" y="503"/>
                  </a:lnTo>
                  <a:lnTo>
                    <a:pt x="17" y="524"/>
                  </a:lnTo>
                  <a:lnTo>
                    <a:pt x="18" y="569"/>
                  </a:lnTo>
                  <a:lnTo>
                    <a:pt x="23" y="609"/>
                  </a:lnTo>
                  <a:lnTo>
                    <a:pt x="30" y="647"/>
                  </a:lnTo>
                  <a:lnTo>
                    <a:pt x="37" y="681"/>
                  </a:lnTo>
                  <a:lnTo>
                    <a:pt x="43" y="713"/>
                  </a:lnTo>
                  <a:lnTo>
                    <a:pt x="45" y="742"/>
                  </a:lnTo>
                  <a:lnTo>
                    <a:pt x="43" y="769"/>
                  </a:lnTo>
                  <a:lnTo>
                    <a:pt x="33" y="795"/>
                  </a:lnTo>
                  <a:lnTo>
                    <a:pt x="20" y="818"/>
                  </a:lnTo>
                  <a:lnTo>
                    <a:pt x="10" y="837"/>
                  </a:lnTo>
                  <a:lnTo>
                    <a:pt x="3" y="852"/>
                  </a:lnTo>
                  <a:lnTo>
                    <a:pt x="0" y="865"/>
                  </a:lnTo>
                  <a:lnTo>
                    <a:pt x="3" y="874"/>
                  </a:lnTo>
                  <a:lnTo>
                    <a:pt x="10" y="880"/>
                  </a:lnTo>
                  <a:lnTo>
                    <a:pt x="25" y="882"/>
                  </a:lnTo>
                  <a:lnTo>
                    <a:pt x="45" y="882"/>
                  </a:lnTo>
                  <a:lnTo>
                    <a:pt x="69" y="876"/>
                  </a:lnTo>
                  <a:lnTo>
                    <a:pt x="94" y="865"/>
                  </a:lnTo>
                  <a:lnTo>
                    <a:pt x="116" y="846"/>
                  </a:lnTo>
                  <a:lnTo>
                    <a:pt x="136" y="823"/>
                  </a:lnTo>
                  <a:lnTo>
                    <a:pt x="157" y="798"/>
                  </a:lnTo>
                  <a:lnTo>
                    <a:pt x="177" y="770"/>
                  </a:lnTo>
                  <a:lnTo>
                    <a:pt x="196" y="743"/>
                  </a:lnTo>
                  <a:lnTo>
                    <a:pt x="216" y="715"/>
                  </a:lnTo>
                  <a:lnTo>
                    <a:pt x="226" y="702"/>
                  </a:lnTo>
                  <a:lnTo>
                    <a:pt x="239" y="690"/>
                  </a:lnTo>
                  <a:lnTo>
                    <a:pt x="253" y="677"/>
                  </a:lnTo>
                  <a:lnTo>
                    <a:pt x="266" y="664"/>
                  </a:lnTo>
                  <a:lnTo>
                    <a:pt x="283" y="654"/>
                  </a:lnTo>
                  <a:lnTo>
                    <a:pt x="299" y="644"/>
                  </a:lnTo>
                  <a:lnTo>
                    <a:pt x="315" y="635"/>
                  </a:lnTo>
                  <a:lnTo>
                    <a:pt x="332" y="626"/>
                  </a:lnTo>
                  <a:lnTo>
                    <a:pt x="348" y="620"/>
                  </a:lnTo>
                  <a:lnTo>
                    <a:pt x="364" y="616"/>
                  </a:lnTo>
                  <a:lnTo>
                    <a:pt x="380" y="613"/>
                  </a:lnTo>
                  <a:lnTo>
                    <a:pt x="395" y="613"/>
                  </a:lnTo>
                  <a:lnTo>
                    <a:pt x="410" y="615"/>
                  </a:lnTo>
                  <a:lnTo>
                    <a:pt x="423" y="620"/>
                  </a:lnTo>
                  <a:lnTo>
                    <a:pt x="435" y="626"/>
                  </a:lnTo>
                  <a:lnTo>
                    <a:pt x="445" y="637"/>
                  </a:lnTo>
                  <a:lnTo>
                    <a:pt x="460" y="655"/>
                  </a:lnTo>
                  <a:lnTo>
                    <a:pt x="471" y="670"/>
                  </a:lnTo>
                  <a:lnTo>
                    <a:pt x="483" y="684"/>
                  </a:lnTo>
                  <a:lnTo>
                    <a:pt x="496" y="697"/>
                  </a:lnTo>
                  <a:lnTo>
                    <a:pt x="509" y="708"/>
                  </a:lnTo>
                  <a:lnTo>
                    <a:pt x="526" y="721"/>
                  </a:lnTo>
                  <a:lnTo>
                    <a:pt x="547" y="736"/>
                  </a:lnTo>
                  <a:lnTo>
                    <a:pt x="574" y="753"/>
                  </a:lnTo>
                  <a:lnTo>
                    <a:pt x="597" y="768"/>
                  </a:lnTo>
                  <a:lnTo>
                    <a:pt x="618" y="781"/>
                  </a:lnTo>
                  <a:lnTo>
                    <a:pt x="636" y="791"/>
                  </a:lnTo>
                  <a:lnTo>
                    <a:pt x="649" y="797"/>
                  </a:lnTo>
                  <a:lnTo>
                    <a:pt x="658" y="797"/>
                  </a:lnTo>
                  <a:lnTo>
                    <a:pt x="660" y="792"/>
                  </a:lnTo>
                  <a:lnTo>
                    <a:pt x="656" y="780"/>
                  </a:lnTo>
                  <a:lnTo>
                    <a:pt x="644" y="759"/>
                  </a:lnTo>
                  <a:lnTo>
                    <a:pt x="627" y="731"/>
                  </a:lnTo>
                  <a:lnTo>
                    <a:pt x="611" y="701"/>
                  </a:lnTo>
                  <a:lnTo>
                    <a:pt x="595" y="668"/>
                  </a:lnTo>
                  <a:lnTo>
                    <a:pt x="580" y="633"/>
                  </a:lnTo>
                  <a:lnTo>
                    <a:pt x="568" y="599"/>
                  </a:lnTo>
                  <a:lnTo>
                    <a:pt x="559" y="563"/>
                  </a:lnTo>
                  <a:lnTo>
                    <a:pt x="553" y="530"/>
                  </a:lnTo>
                  <a:lnTo>
                    <a:pt x="553" y="499"/>
                  </a:lnTo>
                  <a:lnTo>
                    <a:pt x="557" y="471"/>
                  </a:lnTo>
                  <a:lnTo>
                    <a:pt x="560" y="446"/>
                  </a:lnTo>
                  <a:lnTo>
                    <a:pt x="564" y="423"/>
                  </a:lnTo>
                  <a:lnTo>
                    <a:pt x="566" y="401"/>
                  </a:lnTo>
                  <a:lnTo>
                    <a:pt x="566" y="379"/>
                  </a:lnTo>
                  <a:lnTo>
                    <a:pt x="564" y="358"/>
                  </a:lnTo>
                  <a:lnTo>
                    <a:pt x="557" y="336"/>
                  </a:lnTo>
                  <a:lnTo>
                    <a:pt x="544" y="313"/>
                  </a:lnTo>
                  <a:lnTo>
                    <a:pt x="529" y="290"/>
                  </a:lnTo>
                  <a:lnTo>
                    <a:pt x="516" y="268"/>
                  </a:lnTo>
                  <a:lnTo>
                    <a:pt x="505" y="248"/>
                  </a:lnTo>
                  <a:lnTo>
                    <a:pt x="494" y="227"/>
                  </a:lnTo>
                  <a:lnTo>
                    <a:pt x="485" y="206"/>
                  </a:lnTo>
                  <a:lnTo>
                    <a:pt x="478" y="185"/>
                  </a:lnTo>
                  <a:lnTo>
                    <a:pt x="471" y="163"/>
                  </a:lnTo>
                  <a:lnTo>
                    <a:pt x="467" y="142"/>
                  </a:lnTo>
                  <a:lnTo>
                    <a:pt x="461" y="120"/>
                  </a:lnTo>
                  <a:lnTo>
                    <a:pt x="455" y="98"/>
                  </a:lnTo>
                  <a:lnTo>
                    <a:pt x="447" y="78"/>
                  </a:lnTo>
                  <a:lnTo>
                    <a:pt x="437" y="59"/>
                  </a:lnTo>
                  <a:lnTo>
                    <a:pt x="426" y="41"/>
                  </a:lnTo>
                  <a:lnTo>
                    <a:pt x="414" y="26"/>
                  </a:lnTo>
                  <a:lnTo>
                    <a:pt x="399" y="14"/>
                  </a:lnTo>
                  <a:lnTo>
                    <a:pt x="383" y="5"/>
                  </a:lnTo>
                  <a:lnTo>
                    <a:pt x="369" y="0"/>
                  </a:lnTo>
                  <a:lnTo>
                    <a:pt x="361" y="3"/>
                  </a:lnTo>
                  <a:lnTo>
                    <a:pt x="357" y="13"/>
                  </a:lnTo>
                  <a:lnTo>
                    <a:pt x="359" y="25"/>
                  </a:lnTo>
                  <a:lnTo>
                    <a:pt x="363" y="41"/>
                  </a:lnTo>
                  <a:lnTo>
                    <a:pt x="369" y="60"/>
                  </a:lnTo>
                  <a:lnTo>
                    <a:pt x="376" y="76"/>
                  </a:lnTo>
                  <a:lnTo>
                    <a:pt x="383" y="92"/>
                  </a:lnTo>
                  <a:close/>
                </a:path>
              </a:pathLst>
            </a:custGeom>
            <a:solidFill>
              <a:srgbClr val="840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25" name="Freeform 67"/>
            <p:cNvSpPr>
              <a:spLocks/>
            </p:cNvSpPr>
            <p:nvPr/>
          </p:nvSpPr>
          <p:spPr bwMode="auto">
            <a:xfrm>
              <a:off x="5160" y="3068"/>
              <a:ext cx="38" cy="138"/>
            </a:xfrm>
            <a:custGeom>
              <a:avLst/>
              <a:gdLst>
                <a:gd name="T0" fmla="*/ 1 w 76"/>
                <a:gd name="T1" fmla="*/ 1 h 275"/>
                <a:gd name="T2" fmla="*/ 1 w 76"/>
                <a:gd name="T3" fmla="*/ 1 h 275"/>
                <a:gd name="T4" fmla="*/ 1 w 76"/>
                <a:gd name="T5" fmla="*/ 1 h 275"/>
                <a:gd name="T6" fmla="*/ 1 w 76"/>
                <a:gd name="T7" fmla="*/ 1 h 275"/>
                <a:gd name="T8" fmla="*/ 1 w 76"/>
                <a:gd name="T9" fmla="*/ 1 h 275"/>
                <a:gd name="T10" fmla="*/ 1 w 76"/>
                <a:gd name="T11" fmla="*/ 1 h 275"/>
                <a:gd name="T12" fmla="*/ 1 w 76"/>
                <a:gd name="T13" fmla="*/ 1 h 275"/>
                <a:gd name="T14" fmla="*/ 1 w 76"/>
                <a:gd name="T15" fmla="*/ 1 h 275"/>
                <a:gd name="T16" fmla="*/ 1 w 76"/>
                <a:gd name="T17" fmla="*/ 1 h 275"/>
                <a:gd name="T18" fmla="*/ 1 w 76"/>
                <a:gd name="T19" fmla="*/ 1 h 275"/>
                <a:gd name="T20" fmla="*/ 1 w 76"/>
                <a:gd name="T21" fmla="*/ 1 h 275"/>
                <a:gd name="T22" fmla="*/ 1 w 76"/>
                <a:gd name="T23" fmla="*/ 1 h 275"/>
                <a:gd name="T24" fmla="*/ 1 w 76"/>
                <a:gd name="T25" fmla="*/ 1 h 275"/>
                <a:gd name="T26" fmla="*/ 0 w 76"/>
                <a:gd name="T27" fmla="*/ 1 h 275"/>
                <a:gd name="T28" fmla="*/ 1 w 76"/>
                <a:gd name="T29" fmla="*/ 1 h 275"/>
                <a:gd name="T30" fmla="*/ 1 w 76"/>
                <a:gd name="T31" fmla="*/ 1 h 275"/>
                <a:gd name="T32" fmla="*/ 1 w 76"/>
                <a:gd name="T33" fmla="*/ 1 h 275"/>
                <a:gd name="T34" fmla="*/ 1 w 76"/>
                <a:gd name="T35" fmla="*/ 1 h 275"/>
                <a:gd name="T36" fmla="*/ 1 w 76"/>
                <a:gd name="T37" fmla="*/ 1 h 275"/>
                <a:gd name="T38" fmla="*/ 1 w 76"/>
                <a:gd name="T39" fmla="*/ 1 h 275"/>
                <a:gd name="T40" fmla="*/ 1 w 76"/>
                <a:gd name="T41" fmla="*/ 1 h 275"/>
                <a:gd name="T42" fmla="*/ 1 w 76"/>
                <a:gd name="T43" fmla="*/ 1 h 275"/>
                <a:gd name="T44" fmla="*/ 1 w 76"/>
                <a:gd name="T45" fmla="*/ 1 h 275"/>
                <a:gd name="T46" fmla="*/ 1 w 76"/>
                <a:gd name="T47" fmla="*/ 1 h 275"/>
                <a:gd name="T48" fmla="*/ 1 w 76"/>
                <a:gd name="T49" fmla="*/ 0 h 275"/>
                <a:gd name="T50" fmla="*/ 1 w 76"/>
                <a:gd name="T51" fmla="*/ 0 h 275"/>
                <a:gd name="T52" fmla="*/ 1 w 76"/>
                <a:gd name="T53" fmla="*/ 0 h 275"/>
                <a:gd name="T54" fmla="*/ 1 w 76"/>
                <a:gd name="T55" fmla="*/ 0 h 275"/>
                <a:gd name="T56" fmla="*/ 1 w 76"/>
                <a:gd name="T57" fmla="*/ 1 h 275"/>
                <a:gd name="T58" fmla="*/ 1 w 76"/>
                <a:gd name="T59" fmla="*/ 1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
                <a:gd name="T91" fmla="*/ 0 h 275"/>
                <a:gd name="T92" fmla="*/ 76 w 76"/>
                <a:gd name="T93" fmla="*/ 275 h 2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 h="275">
                  <a:moveTo>
                    <a:pt x="42" y="1"/>
                  </a:moveTo>
                  <a:lnTo>
                    <a:pt x="50" y="38"/>
                  </a:lnTo>
                  <a:lnTo>
                    <a:pt x="54" y="76"/>
                  </a:lnTo>
                  <a:lnTo>
                    <a:pt x="57" y="114"/>
                  </a:lnTo>
                  <a:lnTo>
                    <a:pt x="56" y="152"/>
                  </a:lnTo>
                  <a:lnTo>
                    <a:pt x="54" y="169"/>
                  </a:lnTo>
                  <a:lnTo>
                    <a:pt x="51" y="184"/>
                  </a:lnTo>
                  <a:lnTo>
                    <a:pt x="46" y="199"/>
                  </a:lnTo>
                  <a:lnTo>
                    <a:pt x="41" y="212"/>
                  </a:lnTo>
                  <a:lnTo>
                    <a:pt x="34" y="226"/>
                  </a:lnTo>
                  <a:lnTo>
                    <a:pt x="24" y="238"/>
                  </a:lnTo>
                  <a:lnTo>
                    <a:pt x="15" y="250"/>
                  </a:lnTo>
                  <a:lnTo>
                    <a:pt x="4" y="263"/>
                  </a:lnTo>
                  <a:lnTo>
                    <a:pt x="0" y="268"/>
                  </a:lnTo>
                  <a:lnTo>
                    <a:pt x="1" y="273"/>
                  </a:lnTo>
                  <a:lnTo>
                    <a:pt x="6" y="275"/>
                  </a:lnTo>
                  <a:lnTo>
                    <a:pt x="12" y="274"/>
                  </a:lnTo>
                  <a:lnTo>
                    <a:pt x="42" y="251"/>
                  </a:lnTo>
                  <a:lnTo>
                    <a:pt x="62" y="221"/>
                  </a:lnTo>
                  <a:lnTo>
                    <a:pt x="73" y="187"/>
                  </a:lnTo>
                  <a:lnTo>
                    <a:pt x="76" y="149"/>
                  </a:lnTo>
                  <a:lnTo>
                    <a:pt x="74" y="108"/>
                  </a:lnTo>
                  <a:lnTo>
                    <a:pt x="66" y="70"/>
                  </a:lnTo>
                  <a:lnTo>
                    <a:pt x="56" y="33"/>
                  </a:lnTo>
                  <a:lnTo>
                    <a:pt x="44" y="0"/>
                  </a:lnTo>
                  <a:lnTo>
                    <a:pt x="43" y="0"/>
                  </a:lnTo>
                  <a:lnTo>
                    <a:pt x="42" y="0"/>
                  </a:lnTo>
                  <a:lnTo>
                    <a:pt x="4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26" name="Freeform 68"/>
            <p:cNvSpPr>
              <a:spLocks/>
            </p:cNvSpPr>
            <p:nvPr/>
          </p:nvSpPr>
          <p:spPr bwMode="auto">
            <a:xfrm>
              <a:off x="4933" y="3343"/>
              <a:ext cx="128" cy="84"/>
            </a:xfrm>
            <a:custGeom>
              <a:avLst/>
              <a:gdLst>
                <a:gd name="T0" fmla="*/ 0 w 255"/>
                <a:gd name="T1" fmla="*/ 0 h 169"/>
                <a:gd name="T2" fmla="*/ 1 w 255"/>
                <a:gd name="T3" fmla="*/ 0 h 169"/>
                <a:gd name="T4" fmla="*/ 1 w 255"/>
                <a:gd name="T5" fmla="*/ 0 h 169"/>
                <a:gd name="T6" fmla="*/ 1 w 255"/>
                <a:gd name="T7" fmla="*/ 0 h 169"/>
                <a:gd name="T8" fmla="*/ 1 w 255"/>
                <a:gd name="T9" fmla="*/ 0 h 169"/>
                <a:gd name="T10" fmla="*/ 1 w 255"/>
                <a:gd name="T11" fmla="*/ 0 h 169"/>
                <a:gd name="T12" fmla="*/ 1 w 255"/>
                <a:gd name="T13" fmla="*/ 0 h 169"/>
                <a:gd name="T14" fmla="*/ 1 w 255"/>
                <a:gd name="T15" fmla="*/ 0 h 169"/>
                <a:gd name="T16" fmla="*/ 1 w 255"/>
                <a:gd name="T17" fmla="*/ 0 h 169"/>
                <a:gd name="T18" fmla="*/ 1 w 255"/>
                <a:gd name="T19" fmla="*/ 0 h 169"/>
                <a:gd name="T20" fmla="*/ 1 w 255"/>
                <a:gd name="T21" fmla="*/ 0 h 169"/>
                <a:gd name="T22" fmla="*/ 1 w 255"/>
                <a:gd name="T23" fmla="*/ 0 h 169"/>
                <a:gd name="T24" fmla="*/ 1 w 255"/>
                <a:gd name="T25" fmla="*/ 0 h 169"/>
                <a:gd name="T26" fmla="*/ 1 w 255"/>
                <a:gd name="T27" fmla="*/ 0 h 169"/>
                <a:gd name="T28" fmla="*/ 1 w 255"/>
                <a:gd name="T29" fmla="*/ 0 h 169"/>
                <a:gd name="T30" fmla="*/ 1 w 255"/>
                <a:gd name="T31" fmla="*/ 0 h 169"/>
                <a:gd name="T32" fmla="*/ 1 w 255"/>
                <a:gd name="T33" fmla="*/ 0 h 169"/>
                <a:gd name="T34" fmla="*/ 1 w 255"/>
                <a:gd name="T35" fmla="*/ 0 h 169"/>
                <a:gd name="T36" fmla="*/ 1 w 255"/>
                <a:gd name="T37" fmla="*/ 0 h 169"/>
                <a:gd name="T38" fmla="*/ 1 w 255"/>
                <a:gd name="T39" fmla="*/ 0 h 169"/>
                <a:gd name="T40" fmla="*/ 1 w 255"/>
                <a:gd name="T41" fmla="*/ 0 h 169"/>
                <a:gd name="T42" fmla="*/ 1 w 255"/>
                <a:gd name="T43" fmla="*/ 0 h 169"/>
                <a:gd name="T44" fmla="*/ 1 w 255"/>
                <a:gd name="T45" fmla="*/ 0 h 169"/>
                <a:gd name="T46" fmla="*/ 1 w 255"/>
                <a:gd name="T47" fmla="*/ 0 h 169"/>
                <a:gd name="T48" fmla="*/ 1 w 255"/>
                <a:gd name="T49" fmla="*/ 0 h 169"/>
                <a:gd name="T50" fmla="*/ 1 w 255"/>
                <a:gd name="T51" fmla="*/ 0 h 169"/>
                <a:gd name="T52" fmla="*/ 1 w 255"/>
                <a:gd name="T53" fmla="*/ 0 h 169"/>
                <a:gd name="T54" fmla="*/ 1 w 255"/>
                <a:gd name="T55" fmla="*/ 0 h 169"/>
                <a:gd name="T56" fmla="*/ 1 w 255"/>
                <a:gd name="T57" fmla="*/ 0 h 169"/>
                <a:gd name="T58" fmla="*/ 1 w 255"/>
                <a:gd name="T59" fmla="*/ 0 h 169"/>
                <a:gd name="T60" fmla="*/ 1 w 255"/>
                <a:gd name="T61" fmla="*/ 0 h 169"/>
                <a:gd name="T62" fmla="*/ 1 w 255"/>
                <a:gd name="T63" fmla="*/ 0 h 169"/>
                <a:gd name="T64" fmla="*/ 1 w 255"/>
                <a:gd name="T65" fmla="*/ 0 h 169"/>
                <a:gd name="T66" fmla="*/ 1 w 255"/>
                <a:gd name="T67" fmla="*/ 0 h 169"/>
                <a:gd name="T68" fmla="*/ 1 w 255"/>
                <a:gd name="T69" fmla="*/ 0 h 169"/>
                <a:gd name="T70" fmla="*/ 1 w 255"/>
                <a:gd name="T71" fmla="*/ 0 h 169"/>
                <a:gd name="T72" fmla="*/ 1 w 255"/>
                <a:gd name="T73" fmla="*/ 0 h 169"/>
                <a:gd name="T74" fmla="*/ 1 w 255"/>
                <a:gd name="T75" fmla="*/ 0 h 169"/>
                <a:gd name="T76" fmla="*/ 1 w 255"/>
                <a:gd name="T77" fmla="*/ 0 h 169"/>
                <a:gd name="T78" fmla="*/ 1 w 255"/>
                <a:gd name="T79" fmla="*/ 0 h 169"/>
                <a:gd name="T80" fmla="*/ 1 w 255"/>
                <a:gd name="T81" fmla="*/ 0 h 169"/>
                <a:gd name="T82" fmla="*/ 1 w 255"/>
                <a:gd name="T83" fmla="*/ 0 h 169"/>
                <a:gd name="T84" fmla="*/ 1 w 255"/>
                <a:gd name="T85" fmla="*/ 0 h 169"/>
                <a:gd name="T86" fmla="*/ 1 w 255"/>
                <a:gd name="T87" fmla="*/ 0 h 169"/>
                <a:gd name="T88" fmla="*/ 1 w 255"/>
                <a:gd name="T89" fmla="*/ 0 h 169"/>
                <a:gd name="T90" fmla="*/ 1 w 255"/>
                <a:gd name="T91" fmla="*/ 0 h 169"/>
                <a:gd name="T92" fmla="*/ 1 w 255"/>
                <a:gd name="T93" fmla="*/ 0 h 169"/>
                <a:gd name="T94" fmla="*/ 1 w 255"/>
                <a:gd name="T95" fmla="*/ 0 h 169"/>
                <a:gd name="T96" fmla="*/ 1 w 255"/>
                <a:gd name="T97" fmla="*/ 0 h 169"/>
                <a:gd name="T98" fmla="*/ 0 w 255"/>
                <a:gd name="T99" fmla="*/ 0 h 169"/>
                <a:gd name="T100" fmla="*/ 0 w 255"/>
                <a:gd name="T101" fmla="*/ 0 h 169"/>
                <a:gd name="T102" fmla="*/ 0 w 255"/>
                <a:gd name="T103" fmla="*/ 0 h 169"/>
                <a:gd name="T104" fmla="*/ 0 w 255"/>
                <a:gd name="T105" fmla="*/ 0 h 169"/>
                <a:gd name="T106" fmla="*/ 0 w 255"/>
                <a:gd name="T107" fmla="*/ 0 h 1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5"/>
                <a:gd name="T163" fmla="*/ 0 h 169"/>
                <a:gd name="T164" fmla="*/ 255 w 255"/>
                <a:gd name="T165" fmla="*/ 169 h 1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5" h="169">
                  <a:moveTo>
                    <a:pt x="0" y="2"/>
                  </a:moveTo>
                  <a:lnTo>
                    <a:pt x="12" y="20"/>
                  </a:lnTo>
                  <a:lnTo>
                    <a:pt x="26" y="37"/>
                  </a:lnTo>
                  <a:lnTo>
                    <a:pt x="41" y="53"/>
                  </a:lnTo>
                  <a:lnTo>
                    <a:pt x="57" y="68"/>
                  </a:lnTo>
                  <a:lnTo>
                    <a:pt x="74" y="82"/>
                  </a:lnTo>
                  <a:lnTo>
                    <a:pt x="91" y="96"/>
                  </a:lnTo>
                  <a:lnTo>
                    <a:pt x="109" y="110"/>
                  </a:lnTo>
                  <a:lnTo>
                    <a:pt x="126" y="123"/>
                  </a:lnTo>
                  <a:lnTo>
                    <a:pt x="139" y="132"/>
                  </a:lnTo>
                  <a:lnTo>
                    <a:pt x="154" y="143"/>
                  </a:lnTo>
                  <a:lnTo>
                    <a:pt x="170" y="152"/>
                  </a:lnTo>
                  <a:lnTo>
                    <a:pt x="187" y="162"/>
                  </a:lnTo>
                  <a:lnTo>
                    <a:pt x="206" y="167"/>
                  </a:lnTo>
                  <a:lnTo>
                    <a:pt x="222" y="169"/>
                  </a:lnTo>
                  <a:lnTo>
                    <a:pt x="238" y="163"/>
                  </a:lnTo>
                  <a:lnTo>
                    <a:pt x="252" y="151"/>
                  </a:lnTo>
                  <a:lnTo>
                    <a:pt x="254" y="148"/>
                  </a:lnTo>
                  <a:lnTo>
                    <a:pt x="255" y="143"/>
                  </a:lnTo>
                  <a:lnTo>
                    <a:pt x="254" y="140"/>
                  </a:lnTo>
                  <a:lnTo>
                    <a:pt x="251" y="137"/>
                  </a:lnTo>
                  <a:lnTo>
                    <a:pt x="245" y="137"/>
                  </a:lnTo>
                  <a:lnTo>
                    <a:pt x="238" y="136"/>
                  </a:lnTo>
                  <a:lnTo>
                    <a:pt x="232" y="136"/>
                  </a:lnTo>
                  <a:lnTo>
                    <a:pt x="225" y="136"/>
                  </a:lnTo>
                  <a:lnTo>
                    <a:pt x="221" y="135"/>
                  </a:lnTo>
                  <a:lnTo>
                    <a:pt x="215" y="134"/>
                  </a:lnTo>
                  <a:lnTo>
                    <a:pt x="210" y="132"/>
                  </a:lnTo>
                  <a:lnTo>
                    <a:pt x="206" y="129"/>
                  </a:lnTo>
                  <a:lnTo>
                    <a:pt x="200" y="128"/>
                  </a:lnTo>
                  <a:lnTo>
                    <a:pt x="195" y="125"/>
                  </a:lnTo>
                  <a:lnTo>
                    <a:pt x="191" y="123"/>
                  </a:lnTo>
                  <a:lnTo>
                    <a:pt x="186" y="120"/>
                  </a:lnTo>
                  <a:lnTo>
                    <a:pt x="179" y="116"/>
                  </a:lnTo>
                  <a:lnTo>
                    <a:pt x="172" y="111"/>
                  </a:lnTo>
                  <a:lnTo>
                    <a:pt x="165" y="106"/>
                  </a:lnTo>
                  <a:lnTo>
                    <a:pt x="158" y="102"/>
                  </a:lnTo>
                  <a:lnTo>
                    <a:pt x="152" y="98"/>
                  </a:lnTo>
                  <a:lnTo>
                    <a:pt x="145" y="94"/>
                  </a:lnTo>
                  <a:lnTo>
                    <a:pt x="138" y="89"/>
                  </a:lnTo>
                  <a:lnTo>
                    <a:pt x="131" y="85"/>
                  </a:lnTo>
                  <a:lnTo>
                    <a:pt x="114" y="75"/>
                  </a:lnTo>
                  <a:lnTo>
                    <a:pt x="96" y="66"/>
                  </a:lnTo>
                  <a:lnTo>
                    <a:pt x="79" y="56"/>
                  </a:lnTo>
                  <a:lnTo>
                    <a:pt x="63" y="47"/>
                  </a:lnTo>
                  <a:lnTo>
                    <a:pt x="46" y="36"/>
                  </a:lnTo>
                  <a:lnTo>
                    <a:pt x="29" y="25"/>
                  </a:lnTo>
                  <a:lnTo>
                    <a:pt x="14" y="13"/>
                  </a:lnTo>
                  <a:lnTo>
                    <a:pt x="1"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27" name="Freeform 69"/>
            <p:cNvSpPr>
              <a:spLocks/>
            </p:cNvSpPr>
            <p:nvPr/>
          </p:nvSpPr>
          <p:spPr bwMode="auto">
            <a:xfrm>
              <a:off x="5054" y="3200"/>
              <a:ext cx="129" cy="220"/>
            </a:xfrm>
            <a:custGeom>
              <a:avLst/>
              <a:gdLst>
                <a:gd name="T0" fmla="*/ 1 w 257"/>
                <a:gd name="T1" fmla="*/ 1 h 439"/>
                <a:gd name="T2" fmla="*/ 1 w 257"/>
                <a:gd name="T3" fmla="*/ 1 h 439"/>
                <a:gd name="T4" fmla="*/ 1 w 257"/>
                <a:gd name="T5" fmla="*/ 1 h 439"/>
                <a:gd name="T6" fmla="*/ 1 w 257"/>
                <a:gd name="T7" fmla="*/ 1 h 439"/>
                <a:gd name="T8" fmla="*/ 1 w 257"/>
                <a:gd name="T9" fmla="*/ 1 h 439"/>
                <a:gd name="T10" fmla="*/ 1 w 257"/>
                <a:gd name="T11" fmla="*/ 1 h 439"/>
                <a:gd name="T12" fmla="*/ 1 w 257"/>
                <a:gd name="T13" fmla="*/ 1 h 439"/>
                <a:gd name="T14" fmla="*/ 1 w 257"/>
                <a:gd name="T15" fmla="*/ 1 h 439"/>
                <a:gd name="T16" fmla="*/ 1 w 257"/>
                <a:gd name="T17" fmla="*/ 1 h 439"/>
                <a:gd name="T18" fmla="*/ 1 w 257"/>
                <a:gd name="T19" fmla="*/ 1 h 439"/>
                <a:gd name="T20" fmla="*/ 1 w 257"/>
                <a:gd name="T21" fmla="*/ 1 h 439"/>
                <a:gd name="T22" fmla="*/ 1 w 257"/>
                <a:gd name="T23" fmla="*/ 1 h 439"/>
                <a:gd name="T24" fmla="*/ 1 w 257"/>
                <a:gd name="T25" fmla="*/ 1 h 439"/>
                <a:gd name="T26" fmla="*/ 1 w 257"/>
                <a:gd name="T27" fmla="*/ 1 h 439"/>
                <a:gd name="T28" fmla="*/ 0 w 257"/>
                <a:gd name="T29" fmla="*/ 1 h 439"/>
                <a:gd name="T30" fmla="*/ 1 w 257"/>
                <a:gd name="T31" fmla="*/ 1 h 439"/>
                <a:gd name="T32" fmla="*/ 1 w 257"/>
                <a:gd name="T33" fmla="*/ 1 h 439"/>
                <a:gd name="T34" fmla="*/ 1 w 257"/>
                <a:gd name="T35" fmla="*/ 1 h 439"/>
                <a:gd name="T36" fmla="*/ 1 w 257"/>
                <a:gd name="T37" fmla="*/ 1 h 439"/>
                <a:gd name="T38" fmla="*/ 1 w 257"/>
                <a:gd name="T39" fmla="*/ 1 h 439"/>
                <a:gd name="T40" fmla="*/ 1 w 257"/>
                <a:gd name="T41" fmla="*/ 1 h 439"/>
                <a:gd name="T42" fmla="*/ 1 w 257"/>
                <a:gd name="T43" fmla="*/ 1 h 439"/>
                <a:gd name="T44" fmla="*/ 1 w 257"/>
                <a:gd name="T45" fmla="*/ 1 h 439"/>
                <a:gd name="T46" fmla="*/ 1 w 257"/>
                <a:gd name="T47" fmla="*/ 1 h 439"/>
                <a:gd name="T48" fmla="*/ 1 w 257"/>
                <a:gd name="T49" fmla="*/ 1 h 439"/>
                <a:gd name="T50" fmla="*/ 1 w 257"/>
                <a:gd name="T51" fmla="*/ 1 h 439"/>
                <a:gd name="T52" fmla="*/ 1 w 257"/>
                <a:gd name="T53" fmla="*/ 1 h 439"/>
                <a:gd name="T54" fmla="*/ 1 w 257"/>
                <a:gd name="T55" fmla="*/ 1 h 439"/>
                <a:gd name="T56" fmla="*/ 1 w 257"/>
                <a:gd name="T57" fmla="*/ 1 h 439"/>
                <a:gd name="T58" fmla="*/ 1 w 257"/>
                <a:gd name="T59" fmla="*/ 1 h 439"/>
                <a:gd name="T60" fmla="*/ 1 w 257"/>
                <a:gd name="T61" fmla="*/ 1 h 439"/>
                <a:gd name="T62" fmla="*/ 1 w 257"/>
                <a:gd name="T63" fmla="*/ 1 h 439"/>
                <a:gd name="T64" fmla="*/ 1 w 257"/>
                <a:gd name="T65" fmla="*/ 0 h 439"/>
                <a:gd name="T66" fmla="*/ 1 w 257"/>
                <a:gd name="T67" fmla="*/ 1 h 439"/>
                <a:gd name="T68" fmla="*/ 1 w 257"/>
                <a:gd name="T69" fmla="*/ 1 h 4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7"/>
                <a:gd name="T106" fmla="*/ 0 h 439"/>
                <a:gd name="T107" fmla="*/ 257 w 257"/>
                <a:gd name="T108" fmla="*/ 439 h 4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7" h="439">
                  <a:moveTo>
                    <a:pt x="221" y="4"/>
                  </a:moveTo>
                  <a:lnTo>
                    <a:pt x="230" y="37"/>
                  </a:lnTo>
                  <a:lnTo>
                    <a:pt x="238" y="69"/>
                  </a:lnTo>
                  <a:lnTo>
                    <a:pt x="243" y="101"/>
                  </a:lnTo>
                  <a:lnTo>
                    <a:pt x="239" y="135"/>
                  </a:lnTo>
                  <a:lnTo>
                    <a:pt x="234" y="151"/>
                  </a:lnTo>
                  <a:lnTo>
                    <a:pt x="229" y="166"/>
                  </a:lnTo>
                  <a:lnTo>
                    <a:pt x="221" y="181"/>
                  </a:lnTo>
                  <a:lnTo>
                    <a:pt x="211" y="194"/>
                  </a:lnTo>
                  <a:lnTo>
                    <a:pt x="201" y="208"/>
                  </a:lnTo>
                  <a:lnTo>
                    <a:pt x="191" y="221"/>
                  </a:lnTo>
                  <a:lnTo>
                    <a:pt x="179" y="234"/>
                  </a:lnTo>
                  <a:lnTo>
                    <a:pt x="168" y="245"/>
                  </a:lnTo>
                  <a:lnTo>
                    <a:pt x="156" y="256"/>
                  </a:lnTo>
                  <a:lnTo>
                    <a:pt x="143" y="266"/>
                  </a:lnTo>
                  <a:lnTo>
                    <a:pt x="132" y="277"/>
                  </a:lnTo>
                  <a:lnTo>
                    <a:pt x="119" y="288"/>
                  </a:lnTo>
                  <a:lnTo>
                    <a:pt x="108" y="298"/>
                  </a:lnTo>
                  <a:lnTo>
                    <a:pt x="96" y="310"/>
                  </a:lnTo>
                  <a:lnTo>
                    <a:pt x="85" y="321"/>
                  </a:lnTo>
                  <a:lnTo>
                    <a:pt x="74" y="333"/>
                  </a:lnTo>
                  <a:lnTo>
                    <a:pt x="65" y="344"/>
                  </a:lnTo>
                  <a:lnTo>
                    <a:pt x="55" y="356"/>
                  </a:lnTo>
                  <a:lnTo>
                    <a:pt x="44" y="367"/>
                  </a:lnTo>
                  <a:lnTo>
                    <a:pt x="34" y="379"/>
                  </a:lnTo>
                  <a:lnTo>
                    <a:pt x="25" y="390"/>
                  </a:lnTo>
                  <a:lnTo>
                    <a:pt x="16" y="403"/>
                  </a:lnTo>
                  <a:lnTo>
                    <a:pt x="8" y="416"/>
                  </a:lnTo>
                  <a:lnTo>
                    <a:pt x="1" y="428"/>
                  </a:lnTo>
                  <a:lnTo>
                    <a:pt x="0" y="436"/>
                  </a:lnTo>
                  <a:lnTo>
                    <a:pt x="4" y="439"/>
                  </a:lnTo>
                  <a:lnTo>
                    <a:pt x="11" y="439"/>
                  </a:lnTo>
                  <a:lnTo>
                    <a:pt x="18" y="435"/>
                  </a:lnTo>
                  <a:lnTo>
                    <a:pt x="31" y="422"/>
                  </a:lnTo>
                  <a:lnTo>
                    <a:pt x="42" y="409"/>
                  </a:lnTo>
                  <a:lnTo>
                    <a:pt x="52" y="395"/>
                  </a:lnTo>
                  <a:lnTo>
                    <a:pt x="64" y="380"/>
                  </a:lnTo>
                  <a:lnTo>
                    <a:pt x="74" y="365"/>
                  </a:lnTo>
                  <a:lnTo>
                    <a:pt x="85" y="351"/>
                  </a:lnTo>
                  <a:lnTo>
                    <a:pt x="96" y="337"/>
                  </a:lnTo>
                  <a:lnTo>
                    <a:pt x="109" y="325"/>
                  </a:lnTo>
                  <a:lnTo>
                    <a:pt x="122" y="312"/>
                  </a:lnTo>
                  <a:lnTo>
                    <a:pt x="134" y="300"/>
                  </a:lnTo>
                  <a:lnTo>
                    <a:pt x="147" y="288"/>
                  </a:lnTo>
                  <a:lnTo>
                    <a:pt x="160" y="276"/>
                  </a:lnTo>
                  <a:lnTo>
                    <a:pt x="172" y="265"/>
                  </a:lnTo>
                  <a:lnTo>
                    <a:pt x="185" y="252"/>
                  </a:lnTo>
                  <a:lnTo>
                    <a:pt x="196" y="239"/>
                  </a:lnTo>
                  <a:lnTo>
                    <a:pt x="207" y="226"/>
                  </a:lnTo>
                  <a:lnTo>
                    <a:pt x="216" y="214"/>
                  </a:lnTo>
                  <a:lnTo>
                    <a:pt x="224" y="201"/>
                  </a:lnTo>
                  <a:lnTo>
                    <a:pt x="231" y="189"/>
                  </a:lnTo>
                  <a:lnTo>
                    <a:pt x="238" y="176"/>
                  </a:lnTo>
                  <a:lnTo>
                    <a:pt x="244" y="163"/>
                  </a:lnTo>
                  <a:lnTo>
                    <a:pt x="249" y="150"/>
                  </a:lnTo>
                  <a:lnTo>
                    <a:pt x="253" y="136"/>
                  </a:lnTo>
                  <a:lnTo>
                    <a:pt x="256" y="121"/>
                  </a:lnTo>
                  <a:lnTo>
                    <a:pt x="257" y="106"/>
                  </a:lnTo>
                  <a:lnTo>
                    <a:pt x="256" y="90"/>
                  </a:lnTo>
                  <a:lnTo>
                    <a:pt x="253" y="75"/>
                  </a:lnTo>
                  <a:lnTo>
                    <a:pt x="248" y="60"/>
                  </a:lnTo>
                  <a:lnTo>
                    <a:pt x="243" y="45"/>
                  </a:lnTo>
                  <a:lnTo>
                    <a:pt x="236" y="30"/>
                  </a:lnTo>
                  <a:lnTo>
                    <a:pt x="230" y="15"/>
                  </a:lnTo>
                  <a:lnTo>
                    <a:pt x="224" y="1"/>
                  </a:lnTo>
                  <a:lnTo>
                    <a:pt x="223" y="0"/>
                  </a:lnTo>
                  <a:lnTo>
                    <a:pt x="222" y="1"/>
                  </a:lnTo>
                  <a:lnTo>
                    <a:pt x="221" y="2"/>
                  </a:lnTo>
                  <a:lnTo>
                    <a:pt x="2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28" name="Freeform 70"/>
            <p:cNvSpPr>
              <a:spLocks/>
            </p:cNvSpPr>
            <p:nvPr/>
          </p:nvSpPr>
          <p:spPr bwMode="auto">
            <a:xfrm>
              <a:off x="5092" y="3158"/>
              <a:ext cx="66" cy="159"/>
            </a:xfrm>
            <a:custGeom>
              <a:avLst/>
              <a:gdLst>
                <a:gd name="T0" fmla="*/ 1 w 131"/>
                <a:gd name="T1" fmla="*/ 0 h 319"/>
                <a:gd name="T2" fmla="*/ 1 w 131"/>
                <a:gd name="T3" fmla="*/ 0 h 319"/>
                <a:gd name="T4" fmla="*/ 1 w 131"/>
                <a:gd name="T5" fmla="*/ 0 h 319"/>
                <a:gd name="T6" fmla="*/ 1 w 131"/>
                <a:gd name="T7" fmla="*/ 0 h 319"/>
                <a:gd name="T8" fmla="*/ 1 w 131"/>
                <a:gd name="T9" fmla="*/ 0 h 319"/>
                <a:gd name="T10" fmla="*/ 1 w 131"/>
                <a:gd name="T11" fmla="*/ 0 h 319"/>
                <a:gd name="T12" fmla="*/ 1 w 131"/>
                <a:gd name="T13" fmla="*/ 0 h 319"/>
                <a:gd name="T14" fmla="*/ 1 w 131"/>
                <a:gd name="T15" fmla="*/ 0 h 319"/>
                <a:gd name="T16" fmla="*/ 1 w 131"/>
                <a:gd name="T17" fmla="*/ 0 h 319"/>
                <a:gd name="T18" fmla="*/ 1 w 131"/>
                <a:gd name="T19" fmla="*/ 0 h 319"/>
                <a:gd name="T20" fmla="*/ 1 w 131"/>
                <a:gd name="T21" fmla="*/ 0 h 319"/>
                <a:gd name="T22" fmla="*/ 1 w 131"/>
                <a:gd name="T23" fmla="*/ 0 h 319"/>
                <a:gd name="T24" fmla="*/ 1 w 131"/>
                <a:gd name="T25" fmla="*/ 0 h 319"/>
                <a:gd name="T26" fmla="*/ 1 w 131"/>
                <a:gd name="T27" fmla="*/ 0 h 319"/>
                <a:gd name="T28" fmla="*/ 1 w 131"/>
                <a:gd name="T29" fmla="*/ 0 h 319"/>
                <a:gd name="T30" fmla="*/ 1 w 131"/>
                <a:gd name="T31" fmla="*/ 0 h 319"/>
                <a:gd name="T32" fmla="*/ 1 w 131"/>
                <a:gd name="T33" fmla="*/ 0 h 319"/>
                <a:gd name="T34" fmla="*/ 1 w 131"/>
                <a:gd name="T35" fmla="*/ 0 h 319"/>
                <a:gd name="T36" fmla="*/ 1 w 131"/>
                <a:gd name="T37" fmla="*/ 0 h 319"/>
                <a:gd name="T38" fmla="*/ 1 w 131"/>
                <a:gd name="T39" fmla="*/ 0 h 319"/>
                <a:gd name="T40" fmla="*/ 1 w 131"/>
                <a:gd name="T41" fmla="*/ 0 h 319"/>
                <a:gd name="T42" fmla="*/ 1 w 131"/>
                <a:gd name="T43" fmla="*/ 0 h 319"/>
                <a:gd name="T44" fmla="*/ 1 w 131"/>
                <a:gd name="T45" fmla="*/ 0 h 319"/>
                <a:gd name="T46" fmla="*/ 1 w 131"/>
                <a:gd name="T47" fmla="*/ 0 h 319"/>
                <a:gd name="T48" fmla="*/ 1 w 131"/>
                <a:gd name="T49" fmla="*/ 0 h 319"/>
                <a:gd name="T50" fmla="*/ 1 w 131"/>
                <a:gd name="T51" fmla="*/ 0 h 319"/>
                <a:gd name="T52" fmla="*/ 1 w 131"/>
                <a:gd name="T53" fmla="*/ 0 h 319"/>
                <a:gd name="T54" fmla="*/ 1 w 131"/>
                <a:gd name="T55" fmla="*/ 0 h 319"/>
                <a:gd name="T56" fmla="*/ 1 w 131"/>
                <a:gd name="T57" fmla="*/ 0 h 319"/>
                <a:gd name="T58" fmla="*/ 1 w 131"/>
                <a:gd name="T59" fmla="*/ 0 h 319"/>
                <a:gd name="T60" fmla="*/ 1 w 131"/>
                <a:gd name="T61" fmla="*/ 0 h 319"/>
                <a:gd name="T62" fmla="*/ 1 w 131"/>
                <a:gd name="T63" fmla="*/ 0 h 319"/>
                <a:gd name="T64" fmla="*/ 1 w 131"/>
                <a:gd name="T65" fmla="*/ 0 h 319"/>
                <a:gd name="T66" fmla="*/ 1 w 131"/>
                <a:gd name="T67" fmla="*/ 0 h 319"/>
                <a:gd name="T68" fmla="*/ 1 w 131"/>
                <a:gd name="T69" fmla="*/ 0 h 319"/>
                <a:gd name="T70" fmla="*/ 1 w 131"/>
                <a:gd name="T71" fmla="*/ 0 h 319"/>
                <a:gd name="T72" fmla="*/ 1 w 131"/>
                <a:gd name="T73" fmla="*/ 0 h 319"/>
                <a:gd name="T74" fmla="*/ 1 w 131"/>
                <a:gd name="T75" fmla="*/ 0 h 319"/>
                <a:gd name="T76" fmla="*/ 1 w 131"/>
                <a:gd name="T77" fmla="*/ 0 h 319"/>
                <a:gd name="T78" fmla="*/ 1 w 131"/>
                <a:gd name="T79" fmla="*/ 0 h 319"/>
                <a:gd name="T80" fmla="*/ 1 w 131"/>
                <a:gd name="T81" fmla="*/ 0 h 319"/>
                <a:gd name="T82" fmla="*/ 1 w 131"/>
                <a:gd name="T83" fmla="*/ 0 h 319"/>
                <a:gd name="T84" fmla="*/ 1 w 131"/>
                <a:gd name="T85" fmla="*/ 0 h 319"/>
                <a:gd name="T86" fmla="*/ 1 w 131"/>
                <a:gd name="T87" fmla="*/ 0 h 319"/>
                <a:gd name="T88" fmla="*/ 1 w 131"/>
                <a:gd name="T89" fmla="*/ 0 h 319"/>
                <a:gd name="T90" fmla="*/ 1 w 131"/>
                <a:gd name="T91" fmla="*/ 0 h 319"/>
                <a:gd name="T92" fmla="*/ 1 w 131"/>
                <a:gd name="T93" fmla="*/ 0 h 319"/>
                <a:gd name="T94" fmla="*/ 1 w 131"/>
                <a:gd name="T95" fmla="*/ 0 h 319"/>
                <a:gd name="T96" fmla="*/ 1 w 131"/>
                <a:gd name="T97" fmla="*/ 0 h 319"/>
                <a:gd name="T98" fmla="*/ 0 w 131"/>
                <a:gd name="T99" fmla="*/ 0 h 319"/>
                <a:gd name="T100" fmla="*/ 0 w 131"/>
                <a:gd name="T101" fmla="*/ 0 h 319"/>
                <a:gd name="T102" fmla="*/ 0 w 131"/>
                <a:gd name="T103" fmla="*/ 0 h 319"/>
                <a:gd name="T104" fmla="*/ 1 w 131"/>
                <a:gd name="T105" fmla="*/ 0 h 319"/>
                <a:gd name="T106" fmla="*/ 1 w 131"/>
                <a:gd name="T107" fmla="*/ 0 h 3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1"/>
                <a:gd name="T163" fmla="*/ 0 h 319"/>
                <a:gd name="T164" fmla="*/ 131 w 131"/>
                <a:gd name="T165" fmla="*/ 319 h 3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1" h="319">
                  <a:moveTo>
                    <a:pt x="1" y="319"/>
                  </a:moveTo>
                  <a:lnTo>
                    <a:pt x="10" y="315"/>
                  </a:lnTo>
                  <a:lnTo>
                    <a:pt x="18" y="311"/>
                  </a:lnTo>
                  <a:lnTo>
                    <a:pt x="26" y="306"/>
                  </a:lnTo>
                  <a:lnTo>
                    <a:pt x="33" y="300"/>
                  </a:lnTo>
                  <a:lnTo>
                    <a:pt x="40" y="296"/>
                  </a:lnTo>
                  <a:lnTo>
                    <a:pt x="47" y="289"/>
                  </a:lnTo>
                  <a:lnTo>
                    <a:pt x="54" y="283"/>
                  </a:lnTo>
                  <a:lnTo>
                    <a:pt x="59" y="276"/>
                  </a:lnTo>
                  <a:lnTo>
                    <a:pt x="71" y="259"/>
                  </a:lnTo>
                  <a:lnTo>
                    <a:pt x="77" y="240"/>
                  </a:lnTo>
                  <a:lnTo>
                    <a:pt x="80" y="222"/>
                  </a:lnTo>
                  <a:lnTo>
                    <a:pt x="82" y="201"/>
                  </a:lnTo>
                  <a:lnTo>
                    <a:pt x="85" y="178"/>
                  </a:lnTo>
                  <a:lnTo>
                    <a:pt x="87" y="154"/>
                  </a:lnTo>
                  <a:lnTo>
                    <a:pt x="88" y="131"/>
                  </a:lnTo>
                  <a:lnTo>
                    <a:pt x="89" y="108"/>
                  </a:lnTo>
                  <a:lnTo>
                    <a:pt x="91" y="92"/>
                  </a:lnTo>
                  <a:lnTo>
                    <a:pt x="94" y="76"/>
                  </a:lnTo>
                  <a:lnTo>
                    <a:pt x="99" y="59"/>
                  </a:lnTo>
                  <a:lnTo>
                    <a:pt x="105" y="46"/>
                  </a:lnTo>
                  <a:lnTo>
                    <a:pt x="112" y="38"/>
                  </a:lnTo>
                  <a:lnTo>
                    <a:pt x="118" y="30"/>
                  </a:lnTo>
                  <a:lnTo>
                    <a:pt x="125" y="23"/>
                  </a:lnTo>
                  <a:lnTo>
                    <a:pt x="130" y="13"/>
                  </a:lnTo>
                  <a:lnTo>
                    <a:pt x="131" y="7"/>
                  </a:lnTo>
                  <a:lnTo>
                    <a:pt x="130" y="2"/>
                  </a:lnTo>
                  <a:lnTo>
                    <a:pt x="126" y="0"/>
                  </a:lnTo>
                  <a:lnTo>
                    <a:pt x="120" y="2"/>
                  </a:lnTo>
                  <a:lnTo>
                    <a:pt x="107" y="15"/>
                  </a:lnTo>
                  <a:lnTo>
                    <a:pt x="96" y="30"/>
                  </a:lnTo>
                  <a:lnTo>
                    <a:pt x="88" y="45"/>
                  </a:lnTo>
                  <a:lnTo>
                    <a:pt x="81" y="62"/>
                  </a:lnTo>
                  <a:lnTo>
                    <a:pt x="77" y="78"/>
                  </a:lnTo>
                  <a:lnTo>
                    <a:pt x="73" y="96"/>
                  </a:lnTo>
                  <a:lnTo>
                    <a:pt x="71" y="114"/>
                  </a:lnTo>
                  <a:lnTo>
                    <a:pt x="70" y="132"/>
                  </a:lnTo>
                  <a:lnTo>
                    <a:pt x="69" y="155"/>
                  </a:lnTo>
                  <a:lnTo>
                    <a:pt x="66" y="178"/>
                  </a:lnTo>
                  <a:lnTo>
                    <a:pt x="65" y="201"/>
                  </a:lnTo>
                  <a:lnTo>
                    <a:pt x="63" y="224"/>
                  </a:lnTo>
                  <a:lnTo>
                    <a:pt x="61" y="239"/>
                  </a:lnTo>
                  <a:lnTo>
                    <a:pt x="57" y="252"/>
                  </a:lnTo>
                  <a:lnTo>
                    <a:pt x="51" y="264"/>
                  </a:lnTo>
                  <a:lnTo>
                    <a:pt x="43" y="276"/>
                  </a:lnTo>
                  <a:lnTo>
                    <a:pt x="34" y="286"/>
                  </a:lnTo>
                  <a:lnTo>
                    <a:pt x="25" y="296"/>
                  </a:lnTo>
                  <a:lnTo>
                    <a:pt x="13" y="305"/>
                  </a:lnTo>
                  <a:lnTo>
                    <a:pt x="1" y="312"/>
                  </a:lnTo>
                  <a:lnTo>
                    <a:pt x="0" y="313"/>
                  </a:lnTo>
                  <a:lnTo>
                    <a:pt x="0" y="316"/>
                  </a:lnTo>
                  <a:lnTo>
                    <a:pt x="0" y="319"/>
                  </a:lnTo>
                  <a:lnTo>
                    <a:pt x="1"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29" name="Freeform 71"/>
            <p:cNvSpPr>
              <a:spLocks/>
            </p:cNvSpPr>
            <p:nvPr/>
          </p:nvSpPr>
          <p:spPr bwMode="auto">
            <a:xfrm>
              <a:off x="4993" y="3172"/>
              <a:ext cx="83" cy="30"/>
            </a:xfrm>
            <a:custGeom>
              <a:avLst/>
              <a:gdLst>
                <a:gd name="T0" fmla="*/ 0 w 166"/>
                <a:gd name="T1" fmla="*/ 1 h 59"/>
                <a:gd name="T2" fmla="*/ 1 w 166"/>
                <a:gd name="T3" fmla="*/ 1 h 59"/>
                <a:gd name="T4" fmla="*/ 1 w 166"/>
                <a:gd name="T5" fmla="*/ 1 h 59"/>
                <a:gd name="T6" fmla="*/ 1 w 166"/>
                <a:gd name="T7" fmla="*/ 1 h 59"/>
                <a:gd name="T8" fmla="*/ 1 w 166"/>
                <a:gd name="T9" fmla="*/ 1 h 59"/>
                <a:gd name="T10" fmla="*/ 1 w 166"/>
                <a:gd name="T11" fmla="*/ 1 h 59"/>
                <a:gd name="T12" fmla="*/ 1 w 166"/>
                <a:gd name="T13" fmla="*/ 1 h 59"/>
                <a:gd name="T14" fmla="*/ 1 w 166"/>
                <a:gd name="T15" fmla="*/ 1 h 59"/>
                <a:gd name="T16" fmla="*/ 1 w 166"/>
                <a:gd name="T17" fmla="*/ 1 h 59"/>
                <a:gd name="T18" fmla="*/ 1 w 166"/>
                <a:gd name="T19" fmla="*/ 1 h 59"/>
                <a:gd name="T20" fmla="*/ 1 w 166"/>
                <a:gd name="T21" fmla="*/ 1 h 59"/>
                <a:gd name="T22" fmla="*/ 1 w 166"/>
                <a:gd name="T23" fmla="*/ 1 h 59"/>
                <a:gd name="T24" fmla="*/ 1 w 166"/>
                <a:gd name="T25" fmla="*/ 1 h 59"/>
                <a:gd name="T26" fmla="*/ 1 w 166"/>
                <a:gd name="T27" fmla="*/ 1 h 59"/>
                <a:gd name="T28" fmla="*/ 1 w 166"/>
                <a:gd name="T29" fmla="*/ 1 h 59"/>
                <a:gd name="T30" fmla="*/ 1 w 166"/>
                <a:gd name="T31" fmla="*/ 1 h 59"/>
                <a:gd name="T32" fmla="*/ 1 w 166"/>
                <a:gd name="T33" fmla="*/ 1 h 59"/>
                <a:gd name="T34" fmla="*/ 1 w 166"/>
                <a:gd name="T35" fmla="*/ 1 h 59"/>
                <a:gd name="T36" fmla="*/ 1 w 166"/>
                <a:gd name="T37" fmla="*/ 1 h 59"/>
                <a:gd name="T38" fmla="*/ 1 w 166"/>
                <a:gd name="T39" fmla="*/ 1 h 59"/>
                <a:gd name="T40" fmla="*/ 1 w 166"/>
                <a:gd name="T41" fmla="*/ 1 h 59"/>
                <a:gd name="T42" fmla="*/ 1 w 166"/>
                <a:gd name="T43" fmla="*/ 1 h 59"/>
                <a:gd name="T44" fmla="*/ 1 w 166"/>
                <a:gd name="T45" fmla="*/ 1 h 59"/>
                <a:gd name="T46" fmla="*/ 1 w 166"/>
                <a:gd name="T47" fmla="*/ 1 h 59"/>
                <a:gd name="T48" fmla="*/ 1 w 166"/>
                <a:gd name="T49" fmla="*/ 1 h 59"/>
                <a:gd name="T50" fmla="*/ 1 w 166"/>
                <a:gd name="T51" fmla="*/ 1 h 59"/>
                <a:gd name="T52" fmla="*/ 1 w 166"/>
                <a:gd name="T53" fmla="*/ 1 h 59"/>
                <a:gd name="T54" fmla="*/ 1 w 166"/>
                <a:gd name="T55" fmla="*/ 1 h 59"/>
                <a:gd name="T56" fmla="*/ 1 w 166"/>
                <a:gd name="T57" fmla="*/ 1 h 59"/>
                <a:gd name="T58" fmla="*/ 1 w 166"/>
                <a:gd name="T59" fmla="*/ 1 h 59"/>
                <a:gd name="T60" fmla="*/ 1 w 166"/>
                <a:gd name="T61" fmla="*/ 1 h 59"/>
                <a:gd name="T62" fmla="*/ 1 w 166"/>
                <a:gd name="T63" fmla="*/ 1 h 59"/>
                <a:gd name="T64" fmla="*/ 1 w 166"/>
                <a:gd name="T65" fmla="*/ 1 h 59"/>
                <a:gd name="T66" fmla="*/ 1 w 166"/>
                <a:gd name="T67" fmla="*/ 1 h 59"/>
                <a:gd name="T68" fmla="*/ 1 w 166"/>
                <a:gd name="T69" fmla="*/ 1 h 59"/>
                <a:gd name="T70" fmla="*/ 1 w 166"/>
                <a:gd name="T71" fmla="*/ 1 h 59"/>
                <a:gd name="T72" fmla="*/ 1 w 166"/>
                <a:gd name="T73" fmla="*/ 0 h 59"/>
                <a:gd name="T74" fmla="*/ 0 w 166"/>
                <a:gd name="T75" fmla="*/ 0 h 59"/>
                <a:gd name="T76" fmla="*/ 0 w 166"/>
                <a:gd name="T77" fmla="*/ 1 h 59"/>
                <a:gd name="T78" fmla="*/ 0 w 166"/>
                <a:gd name="T79" fmla="*/ 1 h 59"/>
                <a:gd name="T80" fmla="*/ 0 w 166"/>
                <a:gd name="T81" fmla="*/ 1 h 59"/>
                <a:gd name="T82" fmla="*/ 0 w 166"/>
                <a:gd name="T83" fmla="*/ 1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59"/>
                <a:gd name="T128" fmla="*/ 166 w 166"/>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59">
                  <a:moveTo>
                    <a:pt x="0" y="3"/>
                  </a:moveTo>
                  <a:lnTo>
                    <a:pt x="13" y="10"/>
                  </a:lnTo>
                  <a:lnTo>
                    <a:pt x="24" y="18"/>
                  </a:lnTo>
                  <a:lnTo>
                    <a:pt x="36" y="26"/>
                  </a:lnTo>
                  <a:lnTo>
                    <a:pt x="48" y="34"/>
                  </a:lnTo>
                  <a:lnTo>
                    <a:pt x="58" y="42"/>
                  </a:lnTo>
                  <a:lnTo>
                    <a:pt x="71" y="49"/>
                  </a:lnTo>
                  <a:lnTo>
                    <a:pt x="83" y="55"/>
                  </a:lnTo>
                  <a:lnTo>
                    <a:pt x="97" y="58"/>
                  </a:lnTo>
                  <a:lnTo>
                    <a:pt x="107" y="59"/>
                  </a:lnTo>
                  <a:lnTo>
                    <a:pt x="118" y="59"/>
                  </a:lnTo>
                  <a:lnTo>
                    <a:pt x="127" y="58"/>
                  </a:lnTo>
                  <a:lnTo>
                    <a:pt x="136" y="56"/>
                  </a:lnTo>
                  <a:lnTo>
                    <a:pt x="144" y="52"/>
                  </a:lnTo>
                  <a:lnTo>
                    <a:pt x="152" y="46"/>
                  </a:lnTo>
                  <a:lnTo>
                    <a:pt x="158" y="40"/>
                  </a:lnTo>
                  <a:lnTo>
                    <a:pt x="164" y="31"/>
                  </a:lnTo>
                  <a:lnTo>
                    <a:pt x="166" y="26"/>
                  </a:lnTo>
                  <a:lnTo>
                    <a:pt x="165" y="22"/>
                  </a:lnTo>
                  <a:lnTo>
                    <a:pt x="162" y="20"/>
                  </a:lnTo>
                  <a:lnTo>
                    <a:pt x="157" y="21"/>
                  </a:lnTo>
                  <a:lnTo>
                    <a:pt x="148" y="26"/>
                  </a:lnTo>
                  <a:lnTo>
                    <a:pt x="137" y="28"/>
                  </a:lnTo>
                  <a:lnTo>
                    <a:pt x="128" y="31"/>
                  </a:lnTo>
                  <a:lnTo>
                    <a:pt x="118" y="33"/>
                  </a:lnTo>
                  <a:lnTo>
                    <a:pt x="109" y="34"/>
                  </a:lnTo>
                  <a:lnTo>
                    <a:pt x="98" y="35"/>
                  </a:lnTo>
                  <a:lnTo>
                    <a:pt x="88" y="34"/>
                  </a:lnTo>
                  <a:lnTo>
                    <a:pt x="77" y="31"/>
                  </a:lnTo>
                  <a:lnTo>
                    <a:pt x="68" y="28"/>
                  </a:lnTo>
                  <a:lnTo>
                    <a:pt x="58" y="25"/>
                  </a:lnTo>
                  <a:lnTo>
                    <a:pt x="49" y="20"/>
                  </a:lnTo>
                  <a:lnTo>
                    <a:pt x="39" y="15"/>
                  </a:lnTo>
                  <a:lnTo>
                    <a:pt x="30" y="12"/>
                  </a:lnTo>
                  <a:lnTo>
                    <a:pt x="21" y="7"/>
                  </a:lnTo>
                  <a:lnTo>
                    <a:pt x="11" y="4"/>
                  </a:lnTo>
                  <a:lnTo>
                    <a:pt x="1" y="0"/>
                  </a:lnTo>
                  <a:lnTo>
                    <a:pt x="0" y="0"/>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30" name="Freeform 72"/>
            <p:cNvSpPr>
              <a:spLocks/>
            </p:cNvSpPr>
            <p:nvPr/>
          </p:nvSpPr>
          <p:spPr bwMode="auto">
            <a:xfrm>
              <a:off x="5134" y="3194"/>
              <a:ext cx="50" cy="14"/>
            </a:xfrm>
            <a:custGeom>
              <a:avLst/>
              <a:gdLst>
                <a:gd name="T0" fmla="*/ 0 w 101"/>
                <a:gd name="T1" fmla="*/ 0 h 29"/>
                <a:gd name="T2" fmla="*/ 0 w 101"/>
                <a:gd name="T3" fmla="*/ 0 h 29"/>
                <a:gd name="T4" fmla="*/ 0 w 101"/>
                <a:gd name="T5" fmla="*/ 0 h 29"/>
                <a:gd name="T6" fmla="*/ 0 w 101"/>
                <a:gd name="T7" fmla="*/ 0 h 29"/>
                <a:gd name="T8" fmla="*/ 0 w 101"/>
                <a:gd name="T9" fmla="*/ 0 h 29"/>
                <a:gd name="T10" fmla="*/ 0 w 101"/>
                <a:gd name="T11" fmla="*/ 0 h 29"/>
                <a:gd name="T12" fmla="*/ 0 w 101"/>
                <a:gd name="T13" fmla="*/ 0 h 29"/>
                <a:gd name="T14" fmla="*/ 0 w 101"/>
                <a:gd name="T15" fmla="*/ 0 h 29"/>
                <a:gd name="T16" fmla="*/ 0 w 101"/>
                <a:gd name="T17" fmla="*/ 0 h 29"/>
                <a:gd name="T18" fmla="*/ 0 w 101"/>
                <a:gd name="T19" fmla="*/ 0 h 29"/>
                <a:gd name="T20" fmla="*/ 0 w 101"/>
                <a:gd name="T21" fmla="*/ 0 h 29"/>
                <a:gd name="T22" fmla="*/ 0 w 101"/>
                <a:gd name="T23" fmla="*/ 0 h 29"/>
                <a:gd name="T24" fmla="*/ 0 w 101"/>
                <a:gd name="T25" fmla="*/ 0 h 29"/>
                <a:gd name="T26" fmla="*/ 0 w 101"/>
                <a:gd name="T27" fmla="*/ 0 h 29"/>
                <a:gd name="T28" fmla="*/ 0 w 101"/>
                <a:gd name="T29" fmla="*/ 0 h 29"/>
                <a:gd name="T30" fmla="*/ 0 w 101"/>
                <a:gd name="T31" fmla="*/ 0 h 29"/>
                <a:gd name="T32" fmla="*/ 0 w 101"/>
                <a:gd name="T33" fmla="*/ 0 h 29"/>
                <a:gd name="T34" fmla="*/ 0 w 101"/>
                <a:gd name="T35" fmla="*/ 0 h 29"/>
                <a:gd name="T36" fmla="*/ 0 w 101"/>
                <a:gd name="T37" fmla="*/ 0 h 29"/>
                <a:gd name="T38" fmla="*/ 0 w 101"/>
                <a:gd name="T39" fmla="*/ 0 h 29"/>
                <a:gd name="T40" fmla="*/ 0 w 101"/>
                <a:gd name="T41" fmla="*/ 0 h 29"/>
                <a:gd name="T42" fmla="*/ 0 w 101"/>
                <a:gd name="T43" fmla="*/ 0 h 29"/>
                <a:gd name="T44" fmla="*/ 0 w 101"/>
                <a:gd name="T45" fmla="*/ 0 h 29"/>
                <a:gd name="T46" fmla="*/ 0 w 101"/>
                <a:gd name="T47" fmla="*/ 0 h 29"/>
                <a:gd name="T48" fmla="*/ 0 w 101"/>
                <a:gd name="T49" fmla="*/ 0 h 29"/>
                <a:gd name="T50" fmla="*/ 0 w 101"/>
                <a:gd name="T51" fmla="*/ 0 h 29"/>
                <a:gd name="T52" fmla="*/ 0 w 101"/>
                <a:gd name="T53" fmla="*/ 0 h 29"/>
                <a:gd name="T54" fmla="*/ 0 w 101"/>
                <a:gd name="T55" fmla="*/ 0 h 29"/>
                <a:gd name="T56" fmla="*/ 0 w 101"/>
                <a:gd name="T57" fmla="*/ 0 h 29"/>
                <a:gd name="T58" fmla="*/ 0 w 101"/>
                <a:gd name="T59" fmla="*/ 0 h 29"/>
                <a:gd name="T60" fmla="*/ 0 w 101"/>
                <a:gd name="T61" fmla="*/ 0 h 29"/>
                <a:gd name="T62" fmla="*/ 0 w 101"/>
                <a:gd name="T63" fmla="*/ 0 h 29"/>
                <a:gd name="T64" fmla="*/ 0 w 101"/>
                <a:gd name="T65" fmla="*/ 0 h 29"/>
                <a:gd name="T66" fmla="*/ 0 w 101"/>
                <a:gd name="T67" fmla="*/ 0 h 29"/>
                <a:gd name="T68" fmla="*/ 0 w 101"/>
                <a:gd name="T69" fmla="*/ 0 h 29"/>
                <a:gd name="T70" fmla="*/ 0 w 101"/>
                <a:gd name="T71" fmla="*/ 0 h 29"/>
                <a:gd name="T72" fmla="*/ 0 w 101"/>
                <a:gd name="T73" fmla="*/ 0 h 29"/>
                <a:gd name="T74" fmla="*/ 0 w 101"/>
                <a:gd name="T75" fmla="*/ 0 h 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
                <a:gd name="T115" fmla="*/ 0 h 29"/>
                <a:gd name="T116" fmla="*/ 101 w 101"/>
                <a:gd name="T117" fmla="*/ 29 h 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 h="29">
                  <a:moveTo>
                    <a:pt x="0" y="3"/>
                  </a:moveTo>
                  <a:lnTo>
                    <a:pt x="6" y="8"/>
                  </a:lnTo>
                  <a:lnTo>
                    <a:pt x="11" y="13"/>
                  </a:lnTo>
                  <a:lnTo>
                    <a:pt x="17" y="16"/>
                  </a:lnTo>
                  <a:lnTo>
                    <a:pt x="22" y="20"/>
                  </a:lnTo>
                  <a:lnTo>
                    <a:pt x="28" y="22"/>
                  </a:lnTo>
                  <a:lnTo>
                    <a:pt x="35" y="24"/>
                  </a:lnTo>
                  <a:lnTo>
                    <a:pt x="41" y="26"/>
                  </a:lnTo>
                  <a:lnTo>
                    <a:pt x="48" y="28"/>
                  </a:lnTo>
                  <a:lnTo>
                    <a:pt x="53" y="29"/>
                  </a:lnTo>
                  <a:lnTo>
                    <a:pt x="59" y="29"/>
                  </a:lnTo>
                  <a:lnTo>
                    <a:pt x="66" y="28"/>
                  </a:lnTo>
                  <a:lnTo>
                    <a:pt x="72" y="26"/>
                  </a:lnTo>
                  <a:lnTo>
                    <a:pt x="79" y="25"/>
                  </a:lnTo>
                  <a:lnTo>
                    <a:pt x="85" y="23"/>
                  </a:lnTo>
                  <a:lnTo>
                    <a:pt x="90" y="21"/>
                  </a:lnTo>
                  <a:lnTo>
                    <a:pt x="95" y="18"/>
                  </a:lnTo>
                  <a:lnTo>
                    <a:pt x="97" y="16"/>
                  </a:lnTo>
                  <a:lnTo>
                    <a:pt x="99" y="13"/>
                  </a:lnTo>
                  <a:lnTo>
                    <a:pt x="101" y="10"/>
                  </a:lnTo>
                  <a:lnTo>
                    <a:pt x="98" y="7"/>
                  </a:lnTo>
                  <a:lnTo>
                    <a:pt x="91" y="3"/>
                  </a:lnTo>
                  <a:lnTo>
                    <a:pt x="85" y="3"/>
                  </a:lnTo>
                  <a:lnTo>
                    <a:pt x="78" y="6"/>
                  </a:lnTo>
                  <a:lnTo>
                    <a:pt x="70" y="9"/>
                  </a:lnTo>
                  <a:lnTo>
                    <a:pt x="61" y="12"/>
                  </a:lnTo>
                  <a:lnTo>
                    <a:pt x="53" y="13"/>
                  </a:lnTo>
                  <a:lnTo>
                    <a:pt x="44" y="13"/>
                  </a:lnTo>
                  <a:lnTo>
                    <a:pt x="36" y="12"/>
                  </a:lnTo>
                  <a:lnTo>
                    <a:pt x="28" y="9"/>
                  </a:lnTo>
                  <a:lnTo>
                    <a:pt x="20" y="7"/>
                  </a:lnTo>
                  <a:lnTo>
                    <a:pt x="13" y="3"/>
                  </a:lnTo>
                  <a:lnTo>
                    <a:pt x="5" y="0"/>
                  </a:lnTo>
                  <a:lnTo>
                    <a:pt x="3" y="0"/>
                  </a:lnTo>
                  <a:lnTo>
                    <a:pt x="2" y="0"/>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31" name="Freeform 73"/>
            <p:cNvSpPr>
              <a:spLocks/>
            </p:cNvSpPr>
            <p:nvPr/>
          </p:nvSpPr>
          <p:spPr bwMode="auto">
            <a:xfrm>
              <a:off x="5038" y="3337"/>
              <a:ext cx="68" cy="14"/>
            </a:xfrm>
            <a:custGeom>
              <a:avLst/>
              <a:gdLst>
                <a:gd name="T0" fmla="*/ 0 w 137"/>
                <a:gd name="T1" fmla="*/ 1 h 28"/>
                <a:gd name="T2" fmla="*/ 0 w 137"/>
                <a:gd name="T3" fmla="*/ 1 h 28"/>
                <a:gd name="T4" fmla="*/ 0 w 137"/>
                <a:gd name="T5" fmla="*/ 1 h 28"/>
                <a:gd name="T6" fmla="*/ 0 w 137"/>
                <a:gd name="T7" fmla="*/ 1 h 28"/>
                <a:gd name="T8" fmla="*/ 0 w 137"/>
                <a:gd name="T9" fmla="*/ 1 h 28"/>
                <a:gd name="T10" fmla="*/ 0 w 137"/>
                <a:gd name="T11" fmla="*/ 1 h 28"/>
                <a:gd name="T12" fmla="*/ 0 w 137"/>
                <a:gd name="T13" fmla="*/ 1 h 28"/>
                <a:gd name="T14" fmla="*/ 0 w 137"/>
                <a:gd name="T15" fmla="*/ 1 h 28"/>
                <a:gd name="T16" fmla="*/ 0 w 137"/>
                <a:gd name="T17" fmla="*/ 1 h 28"/>
                <a:gd name="T18" fmla="*/ 0 w 137"/>
                <a:gd name="T19" fmla="*/ 1 h 28"/>
                <a:gd name="T20" fmla="*/ 0 w 137"/>
                <a:gd name="T21" fmla="*/ 1 h 28"/>
                <a:gd name="T22" fmla="*/ 0 w 137"/>
                <a:gd name="T23" fmla="*/ 1 h 28"/>
                <a:gd name="T24" fmla="*/ 0 w 137"/>
                <a:gd name="T25" fmla="*/ 1 h 28"/>
                <a:gd name="T26" fmla="*/ 0 w 137"/>
                <a:gd name="T27" fmla="*/ 1 h 28"/>
                <a:gd name="T28" fmla="*/ 0 w 137"/>
                <a:gd name="T29" fmla="*/ 1 h 28"/>
                <a:gd name="T30" fmla="*/ 0 w 137"/>
                <a:gd name="T31" fmla="*/ 1 h 28"/>
                <a:gd name="T32" fmla="*/ 0 w 137"/>
                <a:gd name="T33" fmla="*/ 1 h 28"/>
                <a:gd name="T34" fmla="*/ 0 w 137"/>
                <a:gd name="T35" fmla="*/ 1 h 28"/>
                <a:gd name="T36" fmla="*/ 0 w 137"/>
                <a:gd name="T37" fmla="*/ 1 h 28"/>
                <a:gd name="T38" fmla="*/ 0 w 137"/>
                <a:gd name="T39" fmla="*/ 1 h 28"/>
                <a:gd name="T40" fmla="*/ 0 w 137"/>
                <a:gd name="T41" fmla="*/ 1 h 28"/>
                <a:gd name="T42" fmla="*/ 0 w 137"/>
                <a:gd name="T43" fmla="*/ 1 h 28"/>
                <a:gd name="T44" fmla="*/ 0 w 137"/>
                <a:gd name="T45" fmla="*/ 1 h 28"/>
                <a:gd name="T46" fmla="*/ 0 w 137"/>
                <a:gd name="T47" fmla="*/ 1 h 28"/>
                <a:gd name="T48" fmla="*/ 0 w 137"/>
                <a:gd name="T49" fmla="*/ 1 h 28"/>
                <a:gd name="T50" fmla="*/ 0 w 137"/>
                <a:gd name="T51" fmla="*/ 1 h 28"/>
                <a:gd name="T52" fmla="*/ 0 w 137"/>
                <a:gd name="T53" fmla="*/ 1 h 28"/>
                <a:gd name="T54" fmla="*/ 0 w 137"/>
                <a:gd name="T55" fmla="*/ 1 h 28"/>
                <a:gd name="T56" fmla="*/ 0 w 137"/>
                <a:gd name="T57" fmla="*/ 1 h 28"/>
                <a:gd name="T58" fmla="*/ 0 w 137"/>
                <a:gd name="T59" fmla="*/ 1 h 28"/>
                <a:gd name="T60" fmla="*/ 0 w 137"/>
                <a:gd name="T61" fmla="*/ 0 h 28"/>
                <a:gd name="T62" fmla="*/ 0 w 137"/>
                <a:gd name="T63" fmla="*/ 1 h 28"/>
                <a:gd name="T64" fmla="*/ 0 w 137"/>
                <a:gd name="T65" fmla="*/ 1 h 28"/>
                <a:gd name="T66" fmla="*/ 0 w 137"/>
                <a:gd name="T67" fmla="*/ 1 h 28"/>
                <a:gd name="T68" fmla="*/ 0 w 137"/>
                <a:gd name="T69" fmla="*/ 1 h 28"/>
                <a:gd name="T70" fmla="*/ 0 w 137"/>
                <a:gd name="T71" fmla="*/ 1 h 28"/>
                <a:gd name="T72" fmla="*/ 0 w 137"/>
                <a:gd name="T73" fmla="*/ 1 h 28"/>
                <a:gd name="T74" fmla="*/ 0 w 137"/>
                <a:gd name="T75" fmla="*/ 1 h 28"/>
                <a:gd name="T76" fmla="*/ 0 w 137"/>
                <a:gd name="T77" fmla="*/ 1 h 28"/>
                <a:gd name="T78" fmla="*/ 0 w 137"/>
                <a:gd name="T79" fmla="*/ 1 h 28"/>
                <a:gd name="T80" fmla="*/ 0 w 137"/>
                <a:gd name="T81" fmla="*/ 1 h 28"/>
                <a:gd name="T82" fmla="*/ 0 w 137"/>
                <a:gd name="T83" fmla="*/ 1 h 28"/>
                <a:gd name="T84" fmla="*/ 0 w 137"/>
                <a:gd name="T85" fmla="*/ 1 h 28"/>
                <a:gd name="T86" fmla="*/ 0 w 137"/>
                <a:gd name="T87" fmla="*/ 1 h 28"/>
                <a:gd name="T88" fmla="*/ 0 w 137"/>
                <a:gd name="T89" fmla="*/ 1 h 28"/>
                <a:gd name="T90" fmla="*/ 0 w 137"/>
                <a:gd name="T91" fmla="*/ 1 h 28"/>
                <a:gd name="T92" fmla="*/ 0 w 137"/>
                <a:gd name="T93" fmla="*/ 1 h 28"/>
                <a:gd name="T94" fmla="*/ 0 w 137"/>
                <a:gd name="T95" fmla="*/ 1 h 28"/>
                <a:gd name="T96" fmla="*/ 0 w 137"/>
                <a:gd name="T97" fmla="*/ 1 h 28"/>
                <a:gd name="T98" fmla="*/ 0 w 137"/>
                <a:gd name="T99" fmla="*/ 1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7"/>
                <a:gd name="T151" fmla="*/ 0 h 28"/>
                <a:gd name="T152" fmla="*/ 137 w 137"/>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7" h="28">
                  <a:moveTo>
                    <a:pt x="2" y="21"/>
                  </a:moveTo>
                  <a:lnTo>
                    <a:pt x="7" y="20"/>
                  </a:lnTo>
                  <a:lnTo>
                    <a:pt x="13" y="17"/>
                  </a:lnTo>
                  <a:lnTo>
                    <a:pt x="17" y="16"/>
                  </a:lnTo>
                  <a:lnTo>
                    <a:pt x="23" y="15"/>
                  </a:lnTo>
                  <a:lnTo>
                    <a:pt x="28" y="14"/>
                  </a:lnTo>
                  <a:lnTo>
                    <a:pt x="34" y="14"/>
                  </a:lnTo>
                  <a:lnTo>
                    <a:pt x="38" y="14"/>
                  </a:lnTo>
                  <a:lnTo>
                    <a:pt x="44" y="14"/>
                  </a:lnTo>
                  <a:lnTo>
                    <a:pt x="51" y="16"/>
                  </a:lnTo>
                  <a:lnTo>
                    <a:pt x="57" y="20"/>
                  </a:lnTo>
                  <a:lnTo>
                    <a:pt x="62" y="24"/>
                  </a:lnTo>
                  <a:lnTo>
                    <a:pt x="68" y="26"/>
                  </a:lnTo>
                  <a:lnTo>
                    <a:pt x="73" y="28"/>
                  </a:lnTo>
                  <a:lnTo>
                    <a:pt x="78" y="28"/>
                  </a:lnTo>
                  <a:lnTo>
                    <a:pt x="83" y="26"/>
                  </a:lnTo>
                  <a:lnTo>
                    <a:pt x="88" y="25"/>
                  </a:lnTo>
                  <a:lnTo>
                    <a:pt x="92" y="24"/>
                  </a:lnTo>
                  <a:lnTo>
                    <a:pt x="97" y="22"/>
                  </a:lnTo>
                  <a:lnTo>
                    <a:pt x="101" y="21"/>
                  </a:lnTo>
                  <a:lnTo>
                    <a:pt x="106" y="21"/>
                  </a:lnTo>
                  <a:lnTo>
                    <a:pt x="111" y="20"/>
                  </a:lnTo>
                  <a:lnTo>
                    <a:pt x="116" y="20"/>
                  </a:lnTo>
                  <a:lnTo>
                    <a:pt x="121" y="20"/>
                  </a:lnTo>
                  <a:lnTo>
                    <a:pt x="127" y="21"/>
                  </a:lnTo>
                  <a:lnTo>
                    <a:pt x="131" y="20"/>
                  </a:lnTo>
                  <a:lnTo>
                    <a:pt x="135" y="16"/>
                  </a:lnTo>
                  <a:lnTo>
                    <a:pt x="137" y="13"/>
                  </a:lnTo>
                  <a:lnTo>
                    <a:pt x="136" y="8"/>
                  </a:lnTo>
                  <a:lnTo>
                    <a:pt x="129" y="2"/>
                  </a:lnTo>
                  <a:lnTo>
                    <a:pt x="121" y="0"/>
                  </a:lnTo>
                  <a:lnTo>
                    <a:pt x="113" y="1"/>
                  </a:lnTo>
                  <a:lnTo>
                    <a:pt x="105" y="3"/>
                  </a:lnTo>
                  <a:lnTo>
                    <a:pt x="96" y="6"/>
                  </a:lnTo>
                  <a:lnTo>
                    <a:pt x="88" y="8"/>
                  </a:lnTo>
                  <a:lnTo>
                    <a:pt x="78" y="9"/>
                  </a:lnTo>
                  <a:lnTo>
                    <a:pt x="70" y="7"/>
                  </a:lnTo>
                  <a:lnTo>
                    <a:pt x="61" y="3"/>
                  </a:lnTo>
                  <a:lnTo>
                    <a:pt x="53" y="2"/>
                  </a:lnTo>
                  <a:lnTo>
                    <a:pt x="44" y="3"/>
                  </a:lnTo>
                  <a:lnTo>
                    <a:pt x="35" y="5"/>
                  </a:lnTo>
                  <a:lnTo>
                    <a:pt x="27" y="7"/>
                  </a:lnTo>
                  <a:lnTo>
                    <a:pt x="17" y="10"/>
                  </a:lnTo>
                  <a:lnTo>
                    <a:pt x="9" y="14"/>
                  </a:lnTo>
                  <a:lnTo>
                    <a:pt x="1" y="17"/>
                  </a:lnTo>
                  <a:lnTo>
                    <a:pt x="0" y="18"/>
                  </a:lnTo>
                  <a:lnTo>
                    <a:pt x="0" y="21"/>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32" name="Freeform 74"/>
            <p:cNvSpPr>
              <a:spLocks/>
            </p:cNvSpPr>
            <p:nvPr/>
          </p:nvSpPr>
          <p:spPr bwMode="auto">
            <a:xfrm>
              <a:off x="5048" y="3360"/>
              <a:ext cx="30" cy="9"/>
            </a:xfrm>
            <a:custGeom>
              <a:avLst/>
              <a:gdLst>
                <a:gd name="T0" fmla="*/ 0 w 61"/>
                <a:gd name="T1" fmla="*/ 1 h 18"/>
                <a:gd name="T2" fmla="*/ 0 w 61"/>
                <a:gd name="T3" fmla="*/ 1 h 18"/>
                <a:gd name="T4" fmla="*/ 0 w 61"/>
                <a:gd name="T5" fmla="*/ 1 h 18"/>
                <a:gd name="T6" fmla="*/ 0 w 61"/>
                <a:gd name="T7" fmla="*/ 1 h 18"/>
                <a:gd name="T8" fmla="*/ 0 w 61"/>
                <a:gd name="T9" fmla="*/ 1 h 18"/>
                <a:gd name="T10" fmla="*/ 0 w 61"/>
                <a:gd name="T11" fmla="*/ 1 h 18"/>
                <a:gd name="T12" fmla="*/ 0 w 61"/>
                <a:gd name="T13" fmla="*/ 1 h 18"/>
                <a:gd name="T14" fmla="*/ 0 w 61"/>
                <a:gd name="T15" fmla="*/ 1 h 18"/>
                <a:gd name="T16" fmla="*/ 0 w 61"/>
                <a:gd name="T17" fmla="*/ 1 h 18"/>
                <a:gd name="T18" fmla="*/ 0 w 61"/>
                <a:gd name="T19" fmla="*/ 1 h 18"/>
                <a:gd name="T20" fmla="*/ 0 w 61"/>
                <a:gd name="T21" fmla="*/ 1 h 18"/>
                <a:gd name="T22" fmla="*/ 0 w 61"/>
                <a:gd name="T23" fmla="*/ 1 h 18"/>
                <a:gd name="T24" fmla="*/ 0 w 61"/>
                <a:gd name="T25" fmla="*/ 1 h 18"/>
                <a:gd name="T26" fmla="*/ 0 w 61"/>
                <a:gd name="T27" fmla="*/ 0 h 18"/>
                <a:gd name="T28" fmla="*/ 0 w 61"/>
                <a:gd name="T29" fmla="*/ 0 h 18"/>
                <a:gd name="T30" fmla="*/ 0 w 61"/>
                <a:gd name="T31" fmla="*/ 0 h 18"/>
                <a:gd name="T32" fmla="*/ 0 w 61"/>
                <a:gd name="T33" fmla="*/ 1 h 18"/>
                <a:gd name="T34" fmla="*/ 0 w 61"/>
                <a:gd name="T35" fmla="*/ 1 h 18"/>
                <a:gd name="T36" fmla="*/ 0 w 61"/>
                <a:gd name="T37" fmla="*/ 1 h 18"/>
                <a:gd name="T38" fmla="*/ 0 w 61"/>
                <a:gd name="T39" fmla="*/ 1 h 18"/>
                <a:gd name="T40" fmla="*/ 0 w 61"/>
                <a:gd name="T41" fmla="*/ 1 h 18"/>
                <a:gd name="T42" fmla="*/ 0 w 61"/>
                <a:gd name="T43" fmla="*/ 1 h 18"/>
                <a:gd name="T44" fmla="*/ 0 w 61"/>
                <a:gd name="T45" fmla="*/ 1 h 18"/>
                <a:gd name="T46" fmla="*/ 0 w 61"/>
                <a:gd name="T47" fmla="*/ 1 h 18"/>
                <a:gd name="T48" fmla="*/ 0 w 61"/>
                <a:gd name="T49" fmla="*/ 1 h 18"/>
                <a:gd name="T50" fmla="*/ 0 w 61"/>
                <a:gd name="T51" fmla="*/ 1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18"/>
                <a:gd name="T80" fmla="*/ 61 w 61"/>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18">
                  <a:moveTo>
                    <a:pt x="1" y="16"/>
                  </a:moveTo>
                  <a:lnTo>
                    <a:pt x="7" y="17"/>
                  </a:lnTo>
                  <a:lnTo>
                    <a:pt x="14" y="17"/>
                  </a:lnTo>
                  <a:lnTo>
                    <a:pt x="21" y="18"/>
                  </a:lnTo>
                  <a:lnTo>
                    <a:pt x="26" y="18"/>
                  </a:lnTo>
                  <a:lnTo>
                    <a:pt x="33" y="18"/>
                  </a:lnTo>
                  <a:lnTo>
                    <a:pt x="40" y="17"/>
                  </a:lnTo>
                  <a:lnTo>
                    <a:pt x="46" y="16"/>
                  </a:lnTo>
                  <a:lnTo>
                    <a:pt x="52" y="15"/>
                  </a:lnTo>
                  <a:lnTo>
                    <a:pt x="55" y="13"/>
                  </a:lnTo>
                  <a:lnTo>
                    <a:pt x="60" y="8"/>
                  </a:lnTo>
                  <a:lnTo>
                    <a:pt x="61" y="4"/>
                  </a:lnTo>
                  <a:lnTo>
                    <a:pt x="59" y="1"/>
                  </a:lnTo>
                  <a:lnTo>
                    <a:pt x="52" y="0"/>
                  </a:lnTo>
                  <a:lnTo>
                    <a:pt x="45" y="0"/>
                  </a:lnTo>
                  <a:lnTo>
                    <a:pt x="38" y="0"/>
                  </a:lnTo>
                  <a:lnTo>
                    <a:pt x="32" y="2"/>
                  </a:lnTo>
                  <a:lnTo>
                    <a:pt x="25" y="4"/>
                  </a:lnTo>
                  <a:lnTo>
                    <a:pt x="18" y="6"/>
                  </a:lnTo>
                  <a:lnTo>
                    <a:pt x="11" y="8"/>
                  </a:lnTo>
                  <a:lnTo>
                    <a:pt x="4" y="9"/>
                  </a:lnTo>
                  <a:lnTo>
                    <a:pt x="2" y="10"/>
                  </a:lnTo>
                  <a:lnTo>
                    <a:pt x="1" y="13"/>
                  </a:lnTo>
                  <a:lnTo>
                    <a:pt x="0" y="15"/>
                  </a:ln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33" name="Freeform 75"/>
            <p:cNvSpPr>
              <a:spLocks/>
            </p:cNvSpPr>
            <p:nvPr/>
          </p:nvSpPr>
          <p:spPr bwMode="auto">
            <a:xfrm>
              <a:off x="4970" y="3125"/>
              <a:ext cx="164" cy="39"/>
            </a:xfrm>
            <a:custGeom>
              <a:avLst/>
              <a:gdLst>
                <a:gd name="T0" fmla="*/ 0 w 329"/>
                <a:gd name="T1" fmla="*/ 1 h 78"/>
                <a:gd name="T2" fmla="*/ 0 w 329"/>
                <a:gd name="T3" fmla="*/ 1 h 78"/>
                <a:gd name="T4" fmla="*/ 0 w 329"/>
                <a:gd name="T5" fmla="*/ 1 h 78"/>
                <a:gd name="T6" fmla="*/ 0 w 329"/>
                <a:gd name="T7" fmla="*/ 1 h 78"/>
                <a:gd name="T8" fmla="*/ 0 w 329"/>
                <a:gd name="T9" fmla="*/ 1 h 78"/>
                <a:gd name="T10" fmla="*/ 0 w 329"/>
                <a:gd name="T11" fmla="*/ 1 h 78"/>
                <a:gd name="T12" fmla="*/ 0 w 329"/>
                <a:gd name="T13" fmla="*/ 1 h 78"/>
                <a:gd name="T14" fmla="*/ 0 w 329"/>
                <a:gd name="T15" fmla="*/ 1 h 78"/>
                <a:gd name="T16" fmla="*/ 0 w 329"/>
                <a:gd name="T17" fmla="*/ 1 h 78"/>
                <a:gd name="T18" fmla="*/ 0 w 329"/>
                <a:gd name="T19" fmla="*/ 1 h 78"/>
                <a:gd name="T20" fmla="*/ 0 w 329"/>
                <a:gd name="T21" fmla="*/ 1 h 78"/>
                <a:gd name="T22" fmla="*/ 0 w 329"/>
                <a:gd name="T23" fmla="*/ 1 h 78"/>
                <a:gd name="T24" fmla="*/ 0 w 329"/>
                <a:gd name="T25" fmla="*/ 1 h 78"/>
                <a:gd name="T26" fmla="*/ 0 w 329"/>
                <a:gd name="T27" fmla="*/ 1 h 78"/>
                <a:gd name="T28" fmla="*/ 0 w 329"/>
                <a:gd name="T29" fmla="*/ 1 h 78"/>
                <a:gd name="T30" fmla="*/ 0 w 329"/>
                <a:gd name="T31" fmla="*/ 1 h 78"/>
                <a:gd name="T32" fmla="*/ 0 w 329"/>
                <a:gd name="T33" fmla="*/ 1 h 78"/>
                <a:gd name="T34" fmla="*/ 0 w 329"/>
                <a:gd name="T35" fmla="*/ 0 h 78"/>
                <a:gd name="T36" fmla="*/ 0 w 329"/>
                <a:gd name="T37" fmla="*/ 1 h 78"/>
                <a:gd name="T38" fmla="*/ 0 w 329"/>
                <a:gd name="T39" fmla="*/ 1 h 78"/>
                <a:gd name="T40" fmla="*/ 0 w 329"/>
                <a:gd name="T41" fmla="*/ 1 h 78"/>
                <a:gd name="T42" fmla="*/ 0 w 329"/>
                <a:gd name="T43" fmla="*/ 1 h 78"/>
                <a:gd name="T44" fmla="*/ 0 w 329"/>
                <a:gd name="T45" fmla="*/ 1 h 78"/>
                <a:gd name="T46" fmla="*/ 0 w 329"/>
                <a:gd name="T47" fmla="*/ 1 h 78"/>
                <a:gd name="T48" fmla="*/ 0 w 329"/>
                <a:gd name="T49" fmla="*/ 1 h 78"/>
                <a:gd name="T50" fmla="*/ 0 w 329"/>
                <a:gd name="T51" fmla="*/ 1 h 78"/>
                <a:gd name="T52" fmla="*/ 0 w 329"/>
                <a:gd name="T53" fmla="*/ 1 h 78"/>
                <a:gd name="T54" fmla="*/ 0 w 329"/>
                <a:gd name="T55" fmla="*/ 1 h 78"/>
                <a:gd name="T56" fmla="*/ 0 w 329"/>
                <a:gd name="T57" fmla="*/ 1 h 78"/>
                <a:gd name="T58" fmla="*/ 0 w 329"/>
                <a:gd name="T59" fmla="*/ 1 h 78"/>
                <a:gd name="T60" fmla="*/ 0 w 329"/>
                <a:gd name="T61" fmla="*/ 1 h 78"/>
                <a:gd name="T62" fmla="*/ 0 w 329"/>
                <a:gd name="T63" fmla="*/ 1 h 78"/>
                <a:gd name="T64" fmla="*/ 0 w 329"/>
                <a:gd name="T65" fmla="*/ 1 h 78"/>
                <a:gd name="T66" fmla="*/ 0 w 329"/>
                <a:gd name="T67" fmla="*/ 1 h 78"/>
                <a:gd name="T68" fmla="*/ 0 w 329"/>
                <a:gd name="T69" fmla="*/ 1 h 78"/>
                <a:gd name="T70" fmla="*/ 0 w 329"/>
                <a:gd name="T71" fmla="*/ 1 h 78"/>
                <a:gd name="T72" fmla="*/ 0 w 329"/>
                <a:gd name="T73" fmla="*/ 1 h 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9"/>
                <a:gd name="T112" fmla="*/ 0 h 78"/>
                <a:gd name="T113" fmla="*/ 329 w 329"/>
                <a:gd name="T114" fmla="*/ 78 h 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9" h="78">
                  <a:moveTo>
                    <a:pt x="2" y="39"/>
                  </a:moveTo>
                  <a:lnTo>
                    <a:pt x="13" y="38"/>
                  </a:lnTo>
                  <a:lnTo>
                    <a:pt x="26" y="37"/>
                  </a:lnTo>
                  <a:lnTo>
                    <a:pt x="38" y="35"/>
                  </a:lnTo>
                  <a:lnTo>
                    <a:pt x="51" y="31"/>
                  </a:lnTo>
                  <a:lnTo>
                    <a:pt x="63" y="30"/>
                  </a:lnTo>
                  <a:lnTo>
                    <a:pt x="75" y="29"/>
                  </a:lnTo>
                  <a:lnTo>
                    <a:pt x="88" y="30"/>
                  </a:lnTo>
                  <a:lnTo>
                    <a:pt x="99" y="33"/>
                  </a:lnTo>
                  <a:lnTo>
                    <a:pt x="111" y="38"/>
                  </a:lnTo>
                  <a:lnTo>
                    <a:pt x="122" y="44"/>
                  </a:lnTo>
                  <a:lnTo>
                    <a:pt x="134" y="48"/>
                  </a:lnTo>
                  <a:lnTo>
                    <a:pt x="145" y="53"/>
                  </a:lnTo>
                  <a:lnTo>
                    <a:pt x="157" y="58"/>
                  </a:lnTo>
                  <a:lnTo>
                    <a:pt x="169" y="62"/>
                  </a:lnTo>
                  <a:lnTo>
                    <a:pt x="180" y="67"/>
                  </a:lnTo>
                  <a:lnTo>
                    <a:pt x="193" y="70"/>
                  </a:lnTo>
                  <a:lnTo>
                    <a:pt x="203" y="73"/>
                  </a:lnTo>
                  <a:lnTo>
                    <a:pt x="215" y="75"/>
                  </a:lnTo>
                  <a:lnTo>
                    <a:pt x="226" y="77"/>
                  </a:lnTo>
                  <a:lnTo>
                    <a:pt x="238" y="78"/>
                  </a:lnTo>
                  <a:lnTo>
                    <a:pt x="249" y="78"/>
                  </a:lnTo>
                  <a:lnTo>
                    <a:pt x="261" y="77"/>
                  </a:lnTo>
                  <a:lnTo>
                    <a:pt x="272" y="75"/>
                  </a:lnTo>
                  <a:lnTo>
                    <a:pt x="283" y="70"/>
                  </a:lnTo>
                  <a:lnTo>
                    <a:pt x="292" y="64"/>
                  </a:lnTo>
                  <a:lnTo>
                    <a:pt x="300" y="58"/>
                  </a:lnTo>
                  <a:lnTo>
                    <a:pt x="306" y="49"/>
                  </a:lnTo>
                  <a:lnTo>
                    <a:pt x="311" y="41"/>
                  </a:lnTo>
                  <a:lnTo>
                    <a:pt x="315" y="32"/>
                  </a:lnTo>
                  <a:lnTo>
                    <a:pt x="319" y="23"/>
                  </a:lnTo>
                  <a:lnTo>
                    <a:pt x="324" y="14"/>
                  </a:lnTo>
                  <a:lnTo>
                    <a:pt x="329" y="5"/>
                  </a:lnTo>
                  <a:lnTo>
                    <a:pt x="329" y="1"/>
                  </a:lnTo>
                  <a:lnTo>
                    <a:pt x="327" y="0"/>
                  </a:lnTo>
                  <a:lnTo>
                    <a:pt x="324" y="0"/>
                  </a:lnTo>
                  <a:lnTo>
                    <a:pt x="322" y="1"/>
                  </a:lnTo>
                  <a:lnTo>
                    <a:pt x="315" y="8"/>
                  </a:lnTo>
                  <a:lnTo>
                    <a:pt x="309" y="17"/>
                  </a:lnTo>
                  <a:lnTo>
                    <a:pt x="303" y="25"/>
                  </a:lnTo>
                  <a:lnTo>
                    <a:pt x="299" y="33"/>
                  </a:lnTo>
                  <a:lnTo>
                    <a:pt x="293" y="40"/>
                  </a:lnTo>
                  <a:lnTo>
                    <a:pt x="285" y="47"/>
                  </a:lnTo>
                  <a:lnTo>
                    <a:pt x="277" y="52"/>
                  </a:lnTo>
                  <a:lnTo>
                    <a:pt x="265" y="54"/>
                  </a:lnTo>
                  <a:lnTo>
                    <a:pt x="253" y="55"/>
                  </a:lnTo>
                  <a:lnTo>
                    <a:pt x="239" y="54"/>
                  </a:lnTo>
                  <a:lnTo>
                    <a:pt x="226" y="53"/>
                  </a:lnTo>
                  <a:lnTo>
                    <a:pt x="212" y="49"/>
                  </a:lnTo>
                  <a:lnTo>
                    <a:pt x="200" y="46"/>
                  </a:lnTo>
                  <a:lnTo>
                    <a:pt x="187" y="43"/>
                  </a:lnTo>
                  <a:lnTo>
                    <a:pt x="174" y="38"/>
                  </a:lnTo>
                  <a:lnTo>
                    <a:pt x="162" y="33"/>
                  </a:lnTo>
                  <a:lnTo>
                    <a:pt x="154" y="30"/>
                  </a:lnTo>
                  <a:lnTo>
                    <a:pt x="145" y="26"/>
                  </a:lnTo>
                  <a:lnTo>
                    <a:pt x="137" y="23"/>
                  </a:lnTo>
                  <a:lnTo>
                    <a:pt x="128" y="20"/>
                  </a:lnTo>
                  <a:lnTo>
                    <a:pt x="119" y="16"/>
                  </a:lnTo>
                  <a:lnTo>
                    <a:pt x="110" y="14"/>
                  </a:lnTo>
                  <a:lnTo>
                    <a:pt x="101" y="13"/>
                  </a:lnTo>
                  <a:lnTo>
                    <a:pt x="93" y="13"/>
                  </a:lnTo>
                  <a:lnTo>
                    <a:pt x="81" y="15"/>
                  </a:lnTo>
                  <a:lnTo>
                    <a:pt x="71" y="17"/>
                  </a:lnTo>
                  <a:lnTo>
                    <a:pt x="59" y="21"/>
                  </a:lnTo>
                  <a:lnTo>
                    <a:pt x="49" y="24"/>
                  </a:lnTo>
                  <a:lnTo>
                    <a:pt x="37" y="28"/>
                  </a:lnTo>
                  <a:lnTo>
                    <a:pt x="27" y="31"/>
                  </a:lnTo>
                  <a:lnTo>
                    <a:pt x="15" y="33"/>
                  </a:lnTo>
                  <a:lnTo>
                    <a:pt x="4" y="35"/>
                  </a:lnTo>
                  <a:lnTo>
                    <a:pt x="2" y="36"/>
                  </a:lnTo>
                  <a:lnTo>
                    <a:pt x="0" y="37"/>
                  </a:lnTo>
                  <a:lnTo>
                    <a:pt x="0" y="38"/>
                  </a:lnTo>
                  <a:lnTo>
                    <a:pt x="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34" name="Freeform 76"/>
            <p:cNvSpPr>
              <a:spLocks/>
            </p:cNvSpPr>
            <p:nvPr/>
          </p:nvSpPr>
          <p:spPr bwMode="auto">
            <a:xfrm>
              <a:off x="5121" y="3091"/>
              <a:ext cx="26" cy="74"/>
            </a:xfrm>
            <a:custGeom>
              <a:avLst/>
              <a:gdLst>
                <a:gd name="T0" fmla="*/ 1 w 52"/>
                <a:gd name="T1" fmla="*/ 1 h 147"/>
                <a:gd name="T2" fmla="*/ 1 w 52"/>
                <a:gd name="T3" fmla="*/ 1 h 147"/>
                <a:gd name="T4" fmla="*/ 1 w 52"/>
                <a:gd name="T5" fmla="*/ 1 h 147"/>
                <a:gd name="T6" fmla="*/ 1 w 52"/>
                <a:gd name="T7" fmla="*/ 1 h 147"/>
                <a:gd name="T8" fmla="*/ 1 w 52"/>
                <a:gd name="T9" fmla="*/ 1 h 147"/>
                <a:gd name="T10" fmla="*/ 1 w 52"/>
                <a:gd name="T11" fmla="*/ 1 h 147"/>
                <a:gd name="T12" fmla="*/ 1 w 52"/>
                <a:gd name="T13" fmla="*/ 1 h 147"/>
                <a:gd name="T14" fmla="*/ 1 w 52"/>
                <a:gd name="T15" fmla="*/ 1 h 147"/>
                <a:gd name="T16" fmla="*/ 1 w 52"/>
                <a:gd name="T17" fmla="*/ 1 h 147"/>
                <a:gd name="T18" fmla="*/ 1 w 52"/>
                <a:gd name="T19" fmla="*/ 1 h 147"/>
                <a:gd name="T20" fmla="*/ 1 w 52"/>
                <a:gd name="T21" fmla="*/ 1 h 147"/>
                <a:gd name="T22" fmla="*/ 0 w 52"/>
                <a:gd name="T23" fmla="*/ 1 h 147"/>
                <a:gd name="T24" fmla="*/ 1 w 52"/>
                <a:gd name="T25" fmla="*/ 1 h 147"/>
                <a:gd name="T26" fmla="*/ 1 w 52"/>
                <a:gd name="T27" fmla="*/ 1 h 147"/>
                <a:gd name="T28" fmla="*/ 1 w 52"/>
                <a:gd name="T29" fmla="*/ 1 h 147"/>
                <a:gd name="T30" fmla="*/ 1 w 52"/>
                <a:gd name="T31" fmla="*/ 1 h 147"/>
                <a:gd name="T32" fmla="*/ 1 w 52"/>
                <a:gd name="T33" fmla="*/ 1 h 147"/>
                <a:gd name="T34" fmla="*/ 1 w 52"/>
                <a:gd name="T35" fmla="*/ 1 h 147"/>
                <a:gd name="T36" fmla="*/ 1 w 52"/>
                <a:gd name="T37" fmla="*/ 1 h 147"/>
                <a:gd name="T38" fmla="*/ 1 w 52"/>
                <a:gd name="T39" fmla="*/ 1 h 147"/>
                <a:gd name="T40" fmla="*/ 1 w 52"/>
                <a:gd name="T41" fmla="*/ 1 h 147"/>
                <a:gd name="T42" fmla="*/ 1 w 52"/>
                <a:gd name="T43" fmla="*/ 1 h 147"/>
                <a:gd name="T44" fmla="*/ 1 w 52"/>
                <a:gd name="T45" fmla="*/ 1 h 147"/>
                <a:gd name="T46" fmla="*/ 1 w 52"/>
                <a:gd name="T47" fmla="*/ 1 h 147"/>
                <a:gd name="T48" fmla="*/ 1 w 52"/>
                <a:gd name="T49" fmla="*/ 1 h 147"/>
                <a:gd name="T50" fmla="*/ 1 w 52"/>
                <a:gd name="T51" fmla="*/ 0 h 147"/>
                <a:gd name="T52" fmla="*/ 1 w 52"/>
                <a:gd name="T53" fmla="*/ 0 h 147"/>
                <a:gd name="T54" fmla="*/ 1 w 52"/>
                <a:gd name="T55" fmla="*/ 1 h 147"/>
                <a:gd name="T56" fmla="*/ 1 w 52"/>
                <a:gd name="T57" fmla="*/ 1 h 147"/>
                <a:gd name="T58" fmla="*/ 1 w 52"/>
                <a:gd name="T59" fmla="*/ 1 h 1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147"/>
                <a:gd name="T92" fmla="*/ 52 w 52"/>
                <a:gd name="T93" fmla="*/ 147 h 1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147">
                  <a:moveTo>
                    <a:pt x="42" y="3"/>
                  </a:moveTo>
                  <a:lnTo>
                    <a:pt x="46" y="23"/>
                  </a:lnTo>
                  <a:lnTo>
                    <a:pt x="46" y="43"/>
                  </a:lnTo>
                  <a:lnTo>
                    <a:pt x="44" y="62"/>
                  </a:lnTo>
                  <a:lnTo>
                    <a:pt x="39" y="82"/>
                  </a:lnTo>
                  <a:lnTo>
                    <a:pt x="36" y="96"/>
                  </a:lnTo>
                  <a:lnTo>
                    <a:pt x="29" y="113"/>
                  </a:lnTo>
                  <a:lnTo>
                    <a:pt x="20" y="128"/>
                  </a:lnTo>
                  <a:lnTo>
                    <a:pt x="7" y="135"/>
                  </a:lnTo>
                  <a:lnTo>
                    <a:pt x="4" y="136"/>
                  </a:lnTo>
                  <a:lnTo>
                    <a:pt x="1" y="141"/>
                  </a:lnTo>
                  <a:lnTo>
                    <a:pt x="0" y="144"/>
                  </a:lnTo>
                  <a:lnTo>
                    <a:pt x="1" y="146"/>
                  </a:lnTo>
                  <a:lnTo>
                    <a:pt x="8" y="147"/>
                  </a:lnTo>
                  <a:lnTo>
                    <a:pt x="15" y="146"/>
                  </a:lnTo>
                  <a:lnTo>
                    <a:pt x="21" y="142"/>
                  </a:lnTo>
                  <a:lnTo>
                    <a:pt x="25" y="136"/>
                  </a:lnTo>
                  <a:lnTo>
                    <a:pt x="30" y="129"/>
                  </a:lnTo>
                  <a:lnTo>
                    <a:pt x="34" y="121"/>
                  </a:lnTo>
                  <a:lnTo>
                    <a:pt x="37" y="114"/>
                  </a:lnTo>
                  <a:lnTo>
                    <a:pt x="39" y="107"/>
                  </a:lnTo>
                  <a:lnTo>
                    <a:pt x="47" y="81"/>
                  </a:lnTo>
                  <a:lnTo>
                    <a:pt x="52" y="54"/>
                  </a:lnTo>
                  <a:lnTo>
                    <a:pt x="52" y="28"/>
                  </a:lnTo>
                  <a:lnTo>
                    <a:pt x="46" y="1"/>
                  </a:lnTo>
                  <a:lnTo>
                    <a:pt x="45" y="0"/>
                  </a:lnTo>
                  <a:lnTo>
                    <a:pt x="44" y="0"/>
                  </a:lnTo>
                  <a:lnTo>
                    <a:pt x="42" y="2"/>
                  </a:lnTo>
                  <a:lnTo>
                    <a:pt x="4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35" name="Freeform 77"/>
            <p:cNvSpPr>
              <a:spLocks/>
            </p:cNvSpPr>
            <p:nvPr/>
          </p:nvSpPr>
          <p:spPr bwMode="auto">
            <a:xfrm>
              <a:off x="5156" y="3116"/>
              <a:ext cx="37" cy="58"/>
            </a:xfrm>
            <a:custGeom>
              <a:avLst/>
              <a:gdLst>
                <a:gd name="T0" fmla="*/ 0 w 75"/>
                <a:gd name="T1" fmla="*/ 1 h 115"/>
                <a:gd name="T2" fmla="*/ 0 w 75"/>
                <a:gd name="T3" fmla="*/ 1 h 115"/>
                <a:gd name="T4" fmla="*/ 0 w 75"/>
                <a:gd name="T5" fmla="*/ 1 h 115"/>
                <a:gd name="T6" fmla="*/ 0 w 75"/>
                <a:gd name="T7" fmla="*/ 1 h 115"/>
                <a:gd name="T8" fmla="*/ 0 w 75"/>
                <a:gd name="T9" fmla="*/ 1 h 115"/>
                <a:gd name="T10" fmla="*/ 0 w 75"/>
                <a:gd name="T11" fmla="*/ 1 h 115"/>
                <a:gd name="T12" fmla="*/ 0 w 75"/>
                <a:gd name="T13" fmla="*/ 1 h 115"/>
                <a:gd name="T14" fmla="*/ 0 w 75"/>
                <a:gd name="T15" fmla="*/ 1 h 115"/>
                <a:gd name="T16" fmla="*/ 0 w 75"/>
                <a:gd name="T17" fmla="*/ 1 h 115"/>
                <a:gd name="T18" fmla="*/ 0 w 75"/>
                <a:gd name="T19" fmla="*/ 1 h 115"/>
                <a:gd name="T20" fmla="*/ 0 w 75"/>
                <a:gd name="T21" fmla="*/ 1 h 115"/>
                <a:gd name="T22" fmla="*/ 0 w 75"/>
                <a:gd name="T23" fmla="*/ 1 h 115"/>
                <a:gd name="T24" fmla="*/ 0 w 75"/>
                <a:gd name="T25" fmla="*/ 1 h 115"/>
                <a:gd name="T26" fmla="*/ 0 w 75"/>
                <a:gd name="T27" fmla="*/ 1 h 115"/>
                <a:gd name="T28" fmla="*/ 0 w 75"/>
                <a:gd name="T29" fmla="*/ 1 h 115"/>
                <a:gd name="T30" fmla="*/ 0 w 75"/>
                <a:gd name="T31" fmla="*/ 1 h 115"/>
                <a:gd name="T32" fmla="*/ 0 w 75"/>
                <a:gd name="T33" fmla="*/ 1 h 115"/>
                <a:gd name="T34" fmla="*/ 0 w 75"/>
                <a:gd name="T35" fmla="*/ 1 h 115"/>
                <a:gd name="T36" fmla="*/ 0 w 75"/>
                <a:gd name="T37" fmla="*/ 1 h 115"/>
                <a:gd name="T38" fmla="*/ 0 w 75"/>
                <a:gd name="T39" fmla="*/ 1 h 115"/>
                <a:gd name="T40" fmla="*/ 0 w 75"/>
                <a:gd name="T41" fmla="*/ 1 h 115"/>
                <a:gd name="T42" fmla="*/ 0 w 75"/>
                <a:gd name="T43" fmla="*/ 1 h 115"/>
                <a:gd name="T44" fmla="*/ 0 w 75"/>
                <a:gd name="T45" fmla="*/ 1 h 115"/>
                <a:gd name="T46" fmla="*/ 0 w 75"/>
                <a:gd name="T47" fmla="*/ 1 h 115"/>
                <a:gd name="T48" fmla="*/ 0 w 75"/>
                <a:gd name="T49" fmla="*/ 1 h 115"/>
                <a:gd name="T50" fmla="*/ 0 w 75"/>
                <a:gd name="T51" fmla="*/ 1 h 115"/>
                <a:gd name="T52" fmla="*/ 0 w 75"/>
                <a:gd name="T53" fmla="*/ 1 h 115"/>
                <a:gd name="T54" fmla="*/ 0 w 75"/>
                <a:gd name="T55" fmla="*/ 1 h 115"/>
                <a:gd name="T56" fmla="*/ 0 w 75"/>
                <a:gd name="T57" fmla="*/ 1 h 115"/>
                <a:gd name="T58" fmla="*/ 0 w 75"/>
                <a:gd name="T59" fmla="*/ 1 h 115"/>
                <a:gd name="T60" fmla="*/ 0 w 75"/>
                <a:gd name="T61" fmla="*/ 1 h 115"/>
                <a:gd name="T62" fmla="*/ 0 w 75"/>
                <a:gd name="T63" fmla="*/ 1 h 115"/>
                <a:gd name="T64" fmla="*/ 0 w 75"/>
                <a:gd name="T65" fmla="*/ 1 h 115"/>
                <a:gd name="T66" fmla="*/ 0 w 75"/>
                <a:gd name="T67" fmla="*/ 1 h 115"/>
                <a:gd name="T68" fmla="*/ 0 w 75"/>
                <a:gd name="T69" fmla="*/ 1 h 115"/>
                <a:gd name="T70" fmla="*/ 0 w 75"/>
                <a:gd name="T71" fmla="*/ 1 h 115"/>
                <a:gd name="T72" fmla="*/ 0 w 75"/>
                <a:gd name="T73" fmla="*/ 1 h 115"/>
                <a:gd name="T74" fmla="*/ 0 w 75"/>
                <a:gd name="T75" fmla="*/ 0 h 115"/>
                <a:gd name="T76" fmla="*/ 0 w 75"/>
                <a:gd name="T77" fmla="*/ 1 h 115"/>
                <a:gd name="T78" fmla="*/ 0 w 75"/>
                <a:gd name="T79" fmla="*/ 1 h 115"/>
                <a:gd name="T80" fmla="*/ 0 w 75"/>
                <a:gd name="T81" fmla="*/ 1 h 115"/>
                <a:gd name="T82" fmla="*/ 0 w 75"/>
                <a:gd name="T83" fmla="*/ 1 h 1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
                <a:gd name="T127" fmla="*/ 0 h 115"/>
                <a:gd name="T128" fmla="*/ 75 w 75"/>
                <a:gd name="T129" fmla="*/ 115 h 1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 h="115">
                  <a:moveTo>
                    <a:pt x="27" y="5"/>
                  </a:moveTo>
                  <a:lnTo>
                    <a:pt x="23" y="25"/>
                  </a:lnTo>
                  <a:lnTo>
                    <a:pt x="17" y="42"/>
                  </a:lnTo>
                  <a:lnTo>
                    <a:pt x="11" y="60"/>
                  </a:lnTo>
                  <a:lnTo>
                    <a:pt x="3" y="77"/>
                  </a:lnTo>
                  <a:lnTo>
                    <a:pt x="0" y="85"/>
                  </a:lnTo>
                  <a:lnTo>
                    <a:pt x="0" y="93"/>
                  </a:lnTo>
                  <a:lnTo>
                    <a:pt x="3" y="100"/>
                  </a:lnTo>
                  <a:lnTo>
                    <a:pt x="8" y="107"/>
                  </a:lnTo>
                  <a:lnTo>
                    <a:pt x="15" y="111"/>
                  </a:lnTo>
                  <a:lnTo>
                    <a:pt x="23" y="114"/>
                  </a:lnTo>
                  <a:lnTo>
                    <a:pt x="32" y="115"/>
                  </a:lnTo>
                  <a:lnTo>
                    <a:pt x="43" y="114"/>
                  </a:lnTo>
                  <a:lnTo>
                    <a:pt x="52" y="110"/>
                  </a:lnTo>
                  <a:lnTo>
                    <a:pt x="60" y="107"/>
                  </a:lnTo>
                  <a:lnTo>
                    <a:pt x="67" y="101"/>
                  </a:lnTo>
                  <a:lnTo>
                    <a:pt x="73" y="95"/>
                  </a:lnTo>
                  <a:lnTo>
                    <a:pt x="74" y="92"/>
                  </a:lnTo>
                  <a:lnTo>
                    <a:pt x="75" y="87"/>
                  </a:lnTo>
                  <a:lnTo>
                    <a:pt x="74" y="83"/>
                  </a:lnTo>
                  <a:lnTo>
                    <a:pt x="69" y="81"/>
                  </a:lnTo>
                  <a:lnTo>
                    <a:pt x="64" y="83"/>
                  </a:lnTo>
                  <a:lnTo>
                    <a:pt x="58" y="84"/>
                  </a:lnTo>
                  <a:lnTo>
                    <a:pt x="51" y="86"/>
                  </a:lnTo>
                  <a:lnTo>
                    <a:pt x="45" y="88"/>
                  </a:lnTo>
                  <a:lnTo>
                    <a:pt x="38" y="90"/>
                  </a:lnTo>
                  <a:lnTo>
                    <a:pt x="32" y="90"/>
                  </a:lnTo>
                  <a:lnTo>
                    <a:pt x="26" y="88"/>
                  </a:lnTo>
                  <a:lnTo>
                    <a:pt x="21" y="86"/>
                  </a:lnTo>
                  <a:lnTo>
                    <a:pt x="17" y="78"/>
                  </a:lnTo>
                  <a:lnTo>
                    <a:pt x="20" y="65"/>
                  </a:lnTo>
                  <a:lnTo>
                    <a:pt x="23" y="53"/>
                  </a:lnTo>
                  <a:lnTo>
                    <a:pt x="27" y="43"/>
                  </a:lnTo>
                  <a:lnTo>
                    <a:pt x="30" y="33"/>
                  </a:lnTo>
                  <a:lnTo>
                    <a:pt x="32" y="23"/>
                  </a:lnTo>
                  <a:lnTo>
                    <a:pt x="34" y="12"/>
                  </a:lnTo>
                  <a:lnTo>
                    <a:pt x="34" y="2"/>
                  </a:lnTo>
                  <a:lnTo>
                    <a:pt x="32" y="0"/>
                  </a:lnTo>
                  <a:lnTo>
                    <a:pt x="30" y="1"/>
                  </a:lnTo>
                  <a:lnTo>
                    <a:pt x="28" y="3"/>
                  </a:lnTo>
                  <a:lnTo>
                    <a:pt x="2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36" name="Freeform 78"/>
            <p:cNvSpPr>
              <a:spLocks/>
            </p:cNvSpPr>
            <p:nvPr/>
          </p:nvSpPr>
          <p:spPr bwMode="auto">
            <a:xfrm>
              <a:off x="5172" y="3188"/>
              <a:ext cx="124" cy="44"/>
            </a:xfrm>
            <a:custGeom>
              <a:avLst/>
              <a:gdLst>
                <a:gd name="T0" fmla="*/ 1 w 247"/>
                <a:gd name="T1" fmla="*/ 0 h 89"/>
                <a:gd name="T2" fmla="*/ 1 w 247"/>
                <a:gd name="T3" fmla="*/ 0 h 89"/>
                <a:gd name="T4" fmla="*/ 1 w 247"/>
                <a:gd name="T5" fmla="*/ 0 h 89"/>
                <a:gd name="T6" fmla="*/ 1 w 247"/>
                <a:gd name="T7" fmla="*/ 0 h 89"/>
                <a:gd name="T8" fmla="*/ 1 w 247"/>
                <a:gd name="T9" fmla="*/ 0 h 89"/>
                <a:gd name="T10" fmla="*/ 1 w 247"/>
                <a:gd name="T11" fmla="*/ 0 h 89"/>
                <a:gd name="T12" fmla="*/ 1 w 247"/>
                <a:gd name="T13" fmla="*/ 0 h 89"/>
                <a:gd name="T14" fmla="*/ 1 w 247"/>
                <a:gd name="T15" fmla="*/ 0 h 89"/>
                <a:gd name="T16" fmla="*/ 1 w 247"/>
                <a:gd name="T17" fmla="*/ 0 h 89"/>
                <a:gd name="T18" fmla="*/ 1 w 247"/>
                <a:gd name="T19" fmla="*/ 0 h 89"/>
                <a:gd name="T20" fmla="*/ 1 w 247"/>
                <a:gd name="T21" fmla="*/ 0 h 89"/>
                <a:gd name="T22" fmla="*/ 1 w 247"/>
                <a:gd name="T23" fmla="*/ 0 h 89"/>
                <a:gd name="T24" fmla="*/ 1 w 247"/>
                <a:gd name="T25" fmla="*/ 0 h 89"/>
                <a:gd name="T26" fmla="*/ 1 w 247"/>
                <a:gd name="T27" fmla="*/ 0 h 89"/>
                <a:gd name="T28" fmla="*/ 1 w 247"/>
                <a:gd name="T29" fmla="*/ 0 h 89"/>
                <a:gd name="T30" fmla="*/ 1 w 247"/>
                <a:gd name="T31" fmla="*/ 0 h 89"/>
                <a:gd name="T32" fmla="*/ 1 w 247"/>
                <a:gd name="T33" fmla="*/ 0 h 89"/>
                <a:gd name="T34" fmla="*/ 1 w 247"/>
                <a:gd name="T35" fmla="*/ 0 h 89"/>
                <a:gd name="T36" fmla="*/ 1 w 247"/>
                <a:gd name="T37" fmla="*/ 0 h 89"/>
                <a:gd name="T38" fmla="*/ 1 w 247"/>
                <a:gd name="T39" fmla="*/ 0 h 89"/>
                <a:gd name="T40" fmla="*/ 1 w 247"/>
                <a:gd name="T41" fmla="*/ 0 h 89"/>
                <a:gd name="T42" fmla="*/ 1 w 247"/>
                <a:gd name="T43" fmla="*/ 0 h 89"/>
                <a:gd name="T44" fmla="*/ 1 w 247"/>
                <a:gd name="T45" fmla="*/ 0 h 89"/>
                <a:gd name="T46" fmla="*/ 1 w 247"/>
                <a:gd name="T47" fmla="*/ 0 h 89"/>
                <a:gd name="T48" fmla="*/ 1 w 247"/>
                <a:gd name="T49" fmla="*/ 0 h 89"/>
                <a:gd name="T50" fmla="*/ 1 w 247"/>
                <a:gd name="T51" fmla="*/ 0 h 89"/>
                <a:gd name="T52" fmla="*/ 1 w 247"/>
                <a:gd name="T53" fmla="*/ 0 h 89"/>
                <a:gd name="T54" fmla="*/ 1 w 247"/>
                <a:gd name="T55" fmla="*/ 0 h 89"/>
                <a:gd name="T56" fmla="*/ 1 w 247"/>
                <a:gd name="T57" fmla="*/ 0 h 89"/>
                <a:gd name="T58" fmla="*/ 1 w 247"/>
                <a:gd name="T59" fmla="*/ 0 h 89"/>
                <a:gd name="T60" fmla="*/ 1 w 247"/>
                <a:gd name="T61" fmla="*/ 0 h 89"/>
                <a:gd name="T62" fmla="*/ 1 w 247"/>
                <a:gd name="T63" fmla="*/ 0 h 89"/>
                <a:gd name="T64" fmla="*/ 1 w 247"/>
                <a:gd name="T65" fmla="*/ 0 h 89"/>
                <a:gd name="T66" fmla="*/ 1 w 247"/>
                <a:gd name="T67" fmla="*/ 0 h 89"/>
                <a:gd name="T68" fmla="*/ 0 w 247"/>
                <a:gd name="T69" fmla="*/ 0 h 89"/>
                <a:gd name="T70" fmla="*/ 0 w 247"/>
                <a:gd name="T71" fmla="*/ 0 h 89"/>
                <a:gd name="T72" fmla="*/ 0 w 247"/>
                <a:gd name="T73" fmla="*/ 0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7"/>
                <a:gd name="T112" fmla="*/ 0 h 89"/>
                <a:gd name="T113" fmla="*/ 247 w 247"/>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7" h="89">
                  <a:moveTo>
                    <a:pt x="0" y="38"/>
                  </a:moveTo>
                  <a:lnTo>
                    <a:pt x="8" y="40"/>
                  </a:lnTo>
                  <a:lnTo>
                    <a:pt x="15" y="40"/>
                  </a:lnTo>
                  <a:lnTo>
                    <a:pt x="23" y="41"/>
                  </a:lnTo>
                  <a:lnTo>
                    <a:pt x="30" y="41"/>
                  </a:lnTo>
                  <a:lnTo>
                    <a:pt x="36" y="41"/>
                  </a:lnTo>
                  <a:lnTo>
                    <a:pt x="45" y="41"/>
                  </a:lnTo>
                  <a:lnTo>
                    <a:pt x="51" y="40"/>
                  </a:lnTo>
                  <a:lnTo>
                    <a:pt x="59" y="38"/>
                  </a:lnTo>
                  <a:lnTo>
                    <a:pt x="70" y="36"/>
                  </a:lnTo>
                  <a:lnTo>
                    <a:pt x="80" y="33"/>
                  </a:lnTo>
                  <a:lnTo>
                    <a:pt x="91" y="28"/>
                  </a:lnTo>
                  <a:lnTo>
                    <a:pt x="101" y="24"/>
                  </a:lnTo>
                  <a:lnTo>
                    <a:pt x="111" y="20"/>
                  </a:lnTo>
                  <a:lnTo>
                    <a:pt x="123" y="19"/>
                  </a:lnTo>
                  <a:lnTo>
                    <a:pt x="133" y="19"/>
                  </a:lnTo>
                  <a:lnTo>
                    <a:pt x="144" y="21"/>
                  </a:lnTo>
                  <a:lnTo>
                    <a:pt x="149" y="25"/>
                  </a:lnTo>
                  <a:lnTo>
                    <a:pt x="154" y="28"/>
                  </a:lnTo>
                  <a:lnTo>
                    <a:pt x="160" y="32"/>
                  </a:lnTo>
                  <a:lnTo>
                    <a:pt x="164" y="36"/>
                  </a:lnTo>
                  <a:lnTo>
                    <a:pt x="170" y="41"/>
                  </a:lnTo>
                  <a:lnTo>
                    <a:pt x="175" y="47"/>
                  </a:lnTo>
                  <a:lnTo>
                    <a:pt x="179" y="50"/>
                  </a:lnTo>
                  <a:lnTo>
                    <a:pt x="184" y="55"/>
                  </a:lnTo>
                  <a:lnTo>
                    <a:pt x="190" y="60"/>
                  </a:lnTo>
                  <a:lnTo>
                    <a:pt x="197" y="66"/>
                  </a:lnTo>
                  <a:lnTo>
                    <a:pt x="203" y="71"/>
                  </a:lnTo>
                  <a:lnTo>
                    <a:pt x="210" y="75"/>
                  </a:lnTo>
                  <a:lnTo>
                    <a:pt x="218" y="80"/>
                  </a:lnTo>
                  <a:lnTo>
                    <a:pt x="225" y="83"/>
                  </a:lnTo>
                  <a:lnTo>
                    <a:pt x="233" y="87"/>
                  </a:lnTo>
                  <a:lnTo>
                    <a:pt x="241" y="89"/>
                  </a:lnTo>
                  <a:lnTo>
                    <a:pt x="244" y="89"/>
                  </a:lnTo>
                  <a:lnTo>
                    <a:pt x="246" y="87"/>
                  </a:lnTo>
                  <a:lnTo>
                    <a:pt x="247" y="83"/>
                  </a:lnTo>
                  <a:lnTo>
                    <a:pt x="246" y="81"/>
                  </a:lnTo>
                  <a:lnTo>
                    <a:pt x="238" y="76"/>
                  </a:lnTo>
                  <a:lnTo>
                    <a:pt x="230" y="72"/>
                  </a:lnTo>
                  <a:lnTo>
                    <a:pt x="222" y="66"/>
                  </a:lnTo>
                  <a:lnTo>
                    <a:pt x="215" y="62"/>
                  </a:lnTo>
                  <a:lnTo>
                    <a:pt x="207" y="56"/>
                  </a:lnTo>
                  <a:lnTo>
                    <a:pt x="200" y="50"/>
                  </a:lnTo>
                  <a:lnTo>
                    <a:pt x="193" y="44"/>
                  </a:lnTo>
                  <a:lnTo>
                    <a:pt x="186" y="37"/>
                  </a:lnTo>
                  <a:lnTo>
                    <a:pt x="182" y="33"/>
                  </a:lnTo>
                  <a:lnTo>
                    <a:pt x="177" y="28"/>
                  </a:lnTo>
                  <a:lnTo>
                    <a:pt x="172" y="24"/>
                  </a:lnTo>
                  <a:lnTo>
                    <a:pt x="168" y="19"/>
                  </a:lnTo>
                  <a:lnTo>
                    <a:pt x="162" y="14"/>
                  </a:lnTo>
                  <a:lnTo>
                    <a:pt x="157" y="11"/>
                  </a:lnTo>
                  <a:lnTo>
                    <a:pt x="152" y="7"/>
                  </a:lnTo>
                  <a:lnTo>
                    <a:pt x="146" y="4"/>
                  </a:lnTo>
                  <a:lnTo>
                    <a:pt x="139" y="2"/>
                  </a:lnTo>
                  <a:lnTo>
                    <a:pt x="132" y="0"/>
                  </a:lnTo>
                  <a:lnTo>
                    <a:pt x="125" y="2"/>
                  </a:lnTo>
                  <a:lnTo>
                    <a:pt x="118" y="4"/>
                  </a:lnTo>
                  <a:lnTo>
                    <a:pt x="111" y="6"/>
                  </a:lnTo>
                  <a:lnTo>
                    <a:pt x="106" y="10"/>
                  </a:lnTo>
                  <a:lnTo>
                    <a:pt x="99" y="13"/>
                  </a:lnTo>
                  <a:lnTo>
                    <a:pt x="93" y="15"/>
                  </a:lnTo>
                  <a:lnTo>
                    <a:pt x="81" y="20"/>
                  </a:lnTo>
                  <a:lnTo>
                    <a:pt x="71" y="25"/>
                  </a:lnTo>
                  <a:lnTo>
                    <a:pt x="59" y="28"/>
                  </a:lnTo>
                  <a:lnTo>
                    <a:pt x="48" y="30"/>
                  </a:lnTo>
                  <a:lnTo>
                    <a:pt x="36" y="33"/>
                  </a:lnTo>
                  <a:lnTo>
                    <a:pt x="24" y="34"/>
                  </a:lnTo>
                  <a:lnTo>
                    <a:pt x="12" y="35"/>
                  </a:lnTo>
                  <a:lnTo>
                    <a:pt x="1" y="36"/>
                  </a:lnTo>
                  <a:lnTo>
                    <a:pt x="0" y="36"/>
                  </a:lnTo>
                  <a:lnTo>
                    <a:pt x="0" y="37"/>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37" name="Freeform 79"/>
            <p:cNvSpPr>
              <a:spLocks/>
            </p:cNvSpPr>
            <p:nvPr/>
          </p:nvSpPr>
          <p:spPr bwMode="auto">
            <a:xfrm>
              <a:off x="5172" y="3213"/>
              <a:ext cx="109" cy="59"/>
            </a:xfrm>
            <a:custGeom>
              <a:avLst/>
              <a:gdLst>
                <a:gd name="T0" fmla="*/ 1 w 217"/>
                <a:gd name="T1" fmla="*/ 0 h 119"/>
                <a:gd name="T2" fmla="*/ 1 w 217"/>
                <a:gd name="T3" fmla="*/ 0 h 119"/>
                <a:gd name="T4" fmla="*/ 1 w 217"/>
                <a:gd name="T5" fmla="*/ 0 h 119"/>
                <a:gd name="T6" fmla="*/ 1 w 217"/>
                <a:gd name="T7" fmla="*/ 0 h 119"/>
                <a:gd name="T8" fmla="*/ 1 w 217"/>
                <a:gd name="T9" fmla="*/ 0 h 119"/>
                <a:gd name="T10" fmla="*/ 1 w 217"/>
                <a:gd name="T11" fmla="*/ 0 h 119"/>
                <a:gd name="T12" fmla="*/ 1 w 217"/>
                <a:gd name="T13" fmla="*/ 0 h 119"/>
                <a:gd name="T14" fmla="*/ 1 w 217"/>
                <a:gd name="T15" fmla="*/ 0 h 119"/>
                <a:gd name="T16" fmla="*/ 1 w 217"/>
                <a:gd name="T17" fmla="*/ 0 h 119"/>
                <a:gd name="T18" fmla="*/ 1 w 217"/>
                <a:gd name="T19" fmla="*/ 0 h 119"/>
                <a:gd name="T20" fmla="*/ 1 w 217"/>
                <a:gd name="T21" fmla="*/ 0 h 119"/>
                <a:gd name="T22" fmla="*/ 1 w 217"/>
                <a:gd name="T23" fmla="*/ 0 h 119"/>
                <a:gd name="T24" fmla="*/ 1 w 217"/>
                <a:gd name="T25" fmla="*/ 0 h 119"/>
                <a:gd name="T26" fmla="*/ 1 w 217"/>
                <a:gd name="T27" fmla="*/ 0 h 119"/>
                <a:gd name="T28" fmla="*/ 1 w 217"/>
                <a:gd name="T29" fmla="*/ 0 h 119"/>
                <a:gd name="T30" fmla="*/ 1 w 217"/>
                <a:gd name="T31" fmla="*/ 0 h 119"/>
                <a:gd name="T32" fmla="*/ 1 w 217"/>
                <a:gd name="T33" fmla="*/ 0 h 119"/>
                <a:gd name="T34" fmla="*/ 1 w 217"/>
                <a:gd name="T35" fmla="*/ 0 h 119"/>
                <a:gd name="T36" fmla="*/ 1 w 217"/>
                <a:gd name="T37" fmla="*/ 0 h 119"/>
                <a:gd name="T38" fmla="*/ 1 w 217"/>
                <a:gd name="T39" fmla="*/ 0 h 119"/>
                <a:gd name="T40" fmla="*/ 1 w 217"/>
                <a:gd name="T41" fmla="*/ 0 h 119"/>
                <a:gd name="T42" fmla="*/ 1 w 217"/>
                <a:gd name="T43" fmla="*/ 0 h 119"/>
                <a:gd name="T44" fmla="*/ 1 w 217"/>
                <a:gd name="T45" fmla="*/ 0 h 119"/>
                <a:gd name="T46" fmla="*/ 1 w 217"/>
                <a:gd name="T47" fmla="*/ 0 h 119"/>
                <a:gd name="T48" fmla="*/ 1 w 217"/>
                <a:gd name="T49" fmla="*/ 0 h 119"/>
                <a:gd name="T50" fmla="*/ 1 w 217"/>
                <a:gd name="T51" fmla="*/ 0 h 119"/>
                <a:gd name="T52" fmla="*/ 1 w 217"/>
                <a:gd name="T53" fmla="*/ 0 h 119"/>
                <a:gd name="T54" fmla="*/ 1 w 217"/>
                <a:gd name="T55" fmla="*/ 0 h 119"/>
                <a:gd name="T56" fmla="*/ 1 w 217"/>
                <a:gd name="T57" fmla="*/ 0 h 119"/>
                <a:gd name="T58" fmla="*/ 1 w 217"/>
                <a:gd name="T59" fmla="*/ 0 h 119"/>
                <a:gd name="T60" fmla="*/ 1 w 217"/>
                <a:gd name="T61" fmla="*/ 0 h 119"/>
                <a:gd name="T62" fmla="*/ 1 w 217"/>
                <a:gd name="T63" fmla="*/ 0 h 119"/>
                <a:gd name="T64" fmla="*/ 1 w 217"/>
                <a:gd name="T65" fmla="*/ 0 h 119"/>
                <a:gd name="T66" fmla="*/ 1 w 217"/>
                <a:gd name="T67" fmla="*/ 0 h 119"/>
                <a:gd name="T68" fmla="*/ 0 w 217"/>
                <a:gd name="T69" fmla="*/ 0 h 119"/>
                <a:gd name="T70" fmla="*/ 0 w 217"/>
                <a:gd name="T71" fmla="*/ 0 h 119"/>
                <a:gd name="T72" fmla="*/ 0 w 217"/>
                <a:gd name="T73" fmla="*/ 0 h 1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7"/>
                <a:gd name="T112" fmla="*/ 0 h 119"/>
                <a:gd name="T113" fmla="*/ 217 w 217"/>
                <a:gd name="T114" fmla="*/ 119 h 1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7" h="119">
                  <a:moveTo>
                    <a:pt x="0" y="2"/>
                  </a:moveTo>
                  <a:lnTo>
                    <a:pt x="4" y="8"/>
                  </a:lnTo>
                  <a:lnTo>
                    <a:pt x="10" y="14"/>
                  </a:lnTo>
                  <a:lnTo>
                    <a:pt x="15" y="19"/>
                  </a:lnTo>
                  <a:lnTo>
                    <a:pt x="20" y="22"/>
                  </a:lnTo>
                  <a:lnTo>
                    <a:pt x="26" y="25"/>
                  </a:lnTo>
                  <a:lnTo>
                    <a:pt x="33" y="29"/>
                  </a:lnTo>
                  <a:lnTo>
                    <a:pt x="40" y="31"/>
                  </a:lnTo>
                  <a:lnTo>
                    <a:pt x="47" y="34"/>
                  </a:lnTo>
                  <a:lnTo>
                    <a:pt x="56" y="35"/>
                  </a:lnTo>
                  <a:lnTo>
                    <a:pt x="66" y="35"/>
                  </a:lnTo>
                  <a:lnTo>
                    <a:pt x="76" y="32"/>
                  </a:lnTo>
                  <a:lnTo>
                    <a:pt x="86" y="30"/>
                  </a:lnTo>
                  <a:lnTo>
                    <a:pt x="96" y="29"/>
                  </a:lnTo>
                  <a:lnTo>
                    <a:pt x="106" y="28"/>
                  </a:lnTo>
                  <a:lnTo>
                    <a:pt x="116" y="28"/>
                  </a:lnTo>
                  <a:lnTo>
                    <a:pt x="125" y="30"/>
                  </a:lnTo>
                  <a:lnTo>
                    <a:pt x="133" y="34"/>
                  </a:lnTo>
                  <a:lnTo>
                    <a:pt x="140" y="39"/>
                  </a:lnTo>
                  <a:lnTo>
                    <a:pt x="147" y="45"/>
                  </a:lnTo>
                  <a:lnTo>
                    <a:pt x="154" y="50"/>
                  </a:lnTo>
                  <a:lnTo>
                    <a:pt x="161" y="54"/>
                  </a:lnTo>
                  <a:lnTo>
                    <a:pt x="169" y="58"/>
                  </a:lnTo>
                  <a:lnTo>
                    <a:pt x="177" y="61"/>
                  </a:lnTo>
                  <a:lnTo>
                    <a:pt x="184" y="66"/>
                  </a:lnTo>
                  <a:lnTo>
                    <a:pt x="187" y="72"/>
                  </a:lnTo>
                  <a:lnTo>
                    <a:pt x="190" y="82"/>
                  </a:lnTo>
                  <a:lnTo>
                    <a:pt x="192" y="91"/>
                  </a:lnTo>
                  <a:lnTo>
                    <a:pt x="194" y="99"/>
                  </a:lnTo>
                  <a:lnTo>
                    <a:pt x="198" y="105"/>
                  </a:lnTo>
                  <a:lnTo>
                    <a:pt x="202" y="111"/>
                  </a:lnTo>
                  <a:lnTo>
                    <a:pt x="207" y="115"/>
                  </a:lnTo>
                  <a:lnTo>
                    <a:pt x="213" y="119"/>
                  </a:lnTo>
                  <a:lnTo>
                    <a:pt x="215" y="119"/>
                  </a:lnTo>
                  <a:lnTo>
                    <a:pt x="216" y="116"/>
                  </a:lnTo>
                  <a:lnTo>
                    <a:pt x="217" y="114"/>
                  </a:lnTo>
                  <a:lnTo>
                    <a:pt x="216" y="112"/>
                  </a:lnTo>
                  <a:lnTo>
                    <a:pt x="208" y="106"/>
                  </a:lnTo>
                  <a:lnTo>
                    <a:pt x="202" y="100"/>
                  </a:lnTo>
                  <a:lnTo>
                    <a:pt x="198" y="93"/>
                  </a:lnTo>
                  <a:lnTo>
                    <a:pt x="193" y="85"/>
                  </a:lnTo>
                  <a:lnTo>
                    <a:pt x="191" y="77"/>
                  </a:lnTo>
                  <a:lnTo>
                    <a:pt x="190" y="70"/>
                  </a:lnTo>
                  <a:lnTo>
                    <a:pt x="188" y="62"/>
                  </a:lnTo>
                  <a:lnTo>
                    <a:pt x="185" y="55"/>
                  </a:lnTo>
                  <a:lnTo>
                    <a:pt x="182" y="50"/>
                  </a:lnTo>
                  <a:lnTo>
                    <a:pt x="176" y="46"/>
                  </a:lnTo>
                  <a:lnTo>
                    <a:pt x="170" y="43"/>
                  </a:lnTo>
                  <a:lnTo>
                    <a:pt x="164" y="40"/>
                  </a:lnTo>
                  <a:lnTo>
                    <a:pt x="156" y="35"/>
                  </a:lnTo>
                  <a:lnTo>
                    <a:pt x="149" y="28"/>
                  </a:lnTo>
                  <a:lnTo>
                    <a:pt x="142" y="21"/>
                  </a:lnTo>
                  <a:lnTo>
                    <a:pt x="135" y="15"/>
                  </a:lnTo>
                  <a:lnTo>
                    <a:pt x="131" y="12"/>
                  </a:lnTo>
                  <a:lnTo>
                    <a:pt x="125" y="9"/>
                  </a:lnTo>
                  <a:lnTo>
                    <a:pt x="118" y="9"/>
                  </a:lnTo>
                  <a:lnTo>
                    <a:pt x="112" y="9"/>
                  </a:lnTo>
                  <a:lnTo>
                    <a:pt x="106" y="11"/>
                  </a:lnTo>
                  <a:lnTo>
                    <a:pt x="100" y="12"/>
                  </a:lnTo>
                  <a:lnTo>
                    <a:pt x="93" y="14"/>
                  </a:lnTo>
                  <a:lnTo>
                    <a:pt x="88" y="15"/>
                  </a:lnTo>
                  <a:lnTo>
                    <a:pt x="76" y="17"/>
                  </a:lnTo>
                  <a:lnTo>
                    <a:pt x="64" y="20"/>
                  </a:lnTo>
                  <a:lnTo>
                    <a:pt x="53" y="20"/>
                  </a:lnTo>
                  <a:lnTo>
                    <a:pt x="42" y="20"/>
                  </a:lnTo>
                  <a:lnTo>
                    <a:pt x="32" y="17"/>
                  </a:lnTo>
                  <a:lnTo>
                    <a:pt x="21" y="14"/>
                  </a:lnTo>
                  <a:lnTo>
                    <a:pt x="11" y="8"/>
                  </a:lnTo>
                  <a:lnTo>
                    <a:pt x="1" y="0"/>
                  </a:lnTo>
                  <a:lnTo>
                    <a:pt x="0"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38" name="Freeform 80"/>
            <p:cNvSpPr>
              <a:spLocks/>
            </p:cNvSpPr>
            <p:nvPr/>
          </p:nvSpPr>
          <p:spPr bwMode="auto">
            <a:xfrm>
              <a:off x="5188" y="3104"/>
              <a:ext cx="93" cy="113"/>
            </a:xfrm>
            <a:custGeom>
              <a:avLst/>
              <a:gdLst>
                <a:gd name="T0" fmla="*/ 1 w 185"/>
                <a:gd name="T1" fmla="*/ 1 h 226"/>
                <a:gd name="T2" fmla="*/ 1 w 185"/>
                <a:gd name="T3" fmla="*/ 1 h 226"/>
                <a:gd name="T4" fmla="*/ 1 w 185"/>
                <a:gd name="T5" fmla="*/ 1 h 226"/>
                <a:gd name="T6" fmla="*/ 1 w 185"/>
                <a:gd name="T7" fmla="*/ 1 h 226"/>
                <a:gd name="T8" fmla="*/ 1 w 185"/>
                <a:gd name="T9" fmla="*/ 1 h 226"/>
                <a:gd name="T10" fmla="*/ 1 w 185"/>
                <a:gd name="T11" fmla="*/ 1 h 226"/>
                <a:gd name="T12" fmla="*/ 1 w 185"/>
                <a:gd name="T13" fmla="*/ 1 h 226"/>
                <a:gd name="T14" fmla="*/ 1 w 185"/>
                <a:gd name="T15" fmla="*/ 1 h 226"/>
                <a:gd name="T16" fmla="*/ 1 w 185"/>
                <a:gd name="T17" fmla="*/ 1 h 226"/>
                <a:gd name="T18" fmla="*/ 1 w 185"/>
                <a:gd name="T19" fmla="*/ 1 h 226"/>
                <a:gd name="T20" fmla="*/ 1 w 185"/>
                <a:gd name="T21" fmla="*/ 1 h 226"/>
                <a:gd name="T22" fmla="*/ 1 w 185"/>
                <a:gd name="T23" fmla="*/ 1 h 226"/>
                <a:gd name="T24" fmla="*/ 1 w 185"/>
                <a:gd name="T25" fmla="*/ 1 h 226"/>
                <a:gd name="T26" fmla="*/ 1 w 185"/>
                <a:gd name="T27" fmla="*/ 1 h 226"/>
                <a:gd name="T28" fmla="*/ 1 w 185"/>
                <a:gd name="T29" fmla="*/ 1 h 226"/>
                <a:gd name="T30" fmla="*/ 1 w 185"/>
                <a:gd name="T31" fmla="*/ 1 h 226"/>
                <a:gd name="T32" fmla="*/ 1 w 185"/>
                <a:gd name="T33" fmla="*/ 0 h 226"/>
                <a:gd name="T34" fmla="*/ 0 w 185"/>
                <a:gd name="T35" fmla="*/ 1 h 226"/>
                <a:gd name="T36" fmla="*/ 1 w 185"/>
                <a:gd name="T37" fmla="*/ 1 h 226"/>
                <a:gd name="T38" fmla="*/ 1 w 185"/>
                <a:gd name="T39" fmla="*/ 1 h 226"/>
                <a:gd name="T40" fmla="*/ 1 w 185"/>
                <a:gd name="T41" fmla="*/ 1 h 226"/>
                <a:gd name="T42" fmla="*/ 1 w 185"/>
                <a:gd name="T43" fmla="*/ 1 h 226"/>
                <a:gd name="T44" fmla="*/ 1 w 185"/>
                <a:gd name="T45" fmla="*/ 1 h 226"/>
                <a:gd name="T46" fmla="*/ 1 w 185"/>
                <a:gd name="T47" fmla="*/ 1 h 226"/>
                <a:gd name="T48" fmla="*/ 1 w 185"/>
                <a:gd name="T49" fmla="*/ 1 h 226"/>
                <a:gd name="T50" fmla="*/ 1 w 185"/>
                <a:gd name="T51" fmla="*/ 1 h 226"/>
                <a:gd name="T52" fmla="*/ 1 w 185"/>
                <a:gd name="T53" fmla="*/ 1 h 226"/>
                <a:gd name="T54" fmla="*/ 1 w 185"/>
                <a:gd name="T55" fmla="*/ 1 h 226"/>
                <a:gd name="T56" fmla="*/ 1 w 185"/>
                <a:gd name="T57" fmla="*/ 1 h 226"/>
                <a:gd name="T58" fmla="*/ 1 w 185"/>
                <a:gd name="T59" fmla="*/ 1 h 226"/>
                <a:gd name="T60" fmla="*/ 1 w 185"/>
                <a:gd name="T61" fmla="*/ 1 h 226"/>
                <a:gd name="T62" fmla="*/ 1 w 185"/>
                <a:gd name="T63" fmla="*/ 1 h 226"/>
                <a:gd name="T64" fmla="*/ 1 w 185"/>
                <a:gd name="T65" fmla="*/ 1 h 226"/>
                <a:gd name="T66" fmla="*/ 1 w 185"/>
                <a:gd name="T67" fmla="*/ 1 h 226"/>
                <a:gd name="T68" fmla="*/ 1 w 185"/>
                <a:gd name="T69" fmla="*/ 1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5"/>
                <a:gd name="T106" fmla="*/ 0 h 226"/>
                <a:gd name="T107" fmla="*/ 185 w 185"/>
                <a:gd name="T108" fmla="*/ 226 h 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5" h="226">
                  <a:moveTo>
                    <a:pt x="185" y="222"/>
                  </a:moveTo>
                  <a:lnTo>
                    <a:pt x="179" y="214"/>
                  </a:lnTo>
                  <a:lnTo>
                    <a:pt x="175" y="205"/>
                  </a:lnTo>
                  <a:lnTo>
                    <a:pt x="169" y="199"/>
                  </a:lnTo>
                  <a:lnTo>
                    <a:pt x="163" y="191"/>
                  </a:lnTo>
                  <a:lnTo>
                    <a:pt x="159" y="184"/>
                  </a:lnTo>
                  <a:lnTo>
                    <a:pt x="154" y="176"/>
                  </a:lnTo>
                  <a:lnTo>
                    <a:pt x="149" y="167"/>
                  </a:lnTo>
                  <a:lnTo>
                    <a:pt x="145" y="161"/>
                  </a:lnTo>
                  <a:lnTo>
                    <a:pt x="140" y="155"/>
                  </a:lnTo>
                  <a:lnTo>
                    <a:pt x="136" y="148"/>
                  </a:lnTo>
                  <a:lnTo>
                    <a:pt x="131" y="141"/>
                  </a:lnTo>
                  <a:lnTo>
                    <a:pt x="126" y="134"/>
                  </a:lnTo>
                  <a:lnTo>
                    <a:pt x="122" y="128"/>
                  </a:lnTo>
                  <a:lnTo>
                    <a:pt x="114" y="124"/>
                  </a:lnTo>
                  <a:lnTo>
                    <a:pt x="107" y="120"/>
                  </a:lnTo>
                  <a:lnTo>
                    <a:pt x="100" y="117"/>
                  </a:lnTo>
                  <a:lnTo>
                    <a:pt x="93" y="111"/>
                  </a:lnTo>
                  <a:lnTo>
                    <a:pt x="85" y="105"/>
                  </a:lnTo>
                  <a:lnTo>
                    <a:pt x="78" y="100"/>
                  </a:lnTo>
                  <a:lnTo>
                    <a:pt x="70" y="94"/>
                  </a:lnTo>
                  <a:lnTo>
                    <a:pt x="63" y="87"/>
                  </a:lnTo>
                  <a:lnTo>
                    <a:pt x="56" y="81"/>
                  </a:lnTo>
                  <a:lnTo>
                    <a:pt x="49" y="74"/>
                  </a:lnTo>
                  <a:lnTo>
                    <a:pt x="43" y="67"/>
                  </a:lnTo>
                  <a:lnTo>
                    <a:pt x="38" y="59"/>
                  </a:lnTo>
                  <a:lnTo>
                    <a:pt x="33" y="51"/>
                  </a:lnTo>
                  <a:lnTo>
                    <a:pt x="28" y="43"/>
                  </a:lnTo>
                  <a:lnTo>
                    <a:pt x="24" y="35"/>
                  </a:lnTo>
                  <a:lnTo>
                    <a:pt x="19" y="26"/>
                  </a:lnTo>
                  <a:lnTo>
                    <a:pt x="15" y="18"/>
                  </a:lnTo>
                  <a:lnTo>
                    <a:pt x="10" y="10"/>
                  </a:lnTo>
                  <a:lnTo>
                    <a:pt x="4" y="2"/>
                  </a:lnTo>
                  <a:lnTo>
                    <a:pt x="3" y="0"/>
                  </a:lnTo>
                  <a:lnTo>
                    <a:pt x="1" y="3"/>
                  </a:lnTo>
                  <a:lnTo>
                    <a:pt x="0" y="5"/>
                  </a:lnTo>
                  <a:lnTo>
                    <a:pt x="0" y="7"/>
                  </a:lnTo>
                  <a:lnTo>
                    <a:pt x="8" y="24"/>
                  </a:lnTo>
                  <a:lnTo>
                    <a:pt x="15" y="38"/>
                  </a:lnTo>
                  <a:lnTo>
                    <a:pt x="23" y="55"/>
                  </a:lnTo>
                  <a:lnTo>
                    <a:pt x="31" y="71"/>
                  </a:lnTo>
                  <a:lnTo>
                    <a:pt x="35" y="79"/>
                  </a:lnTo>
                  <a:lnTo>
                    <a:pt x="41" y="86"/>
                  </a:lnTo>
                  <a:lnTo>
                    <a:pt x="48" y="91"/>
                  </a:lnTo>
                  <a:lnTo>
                    <a:pt x="55" y="98"/>
                  </a:lnTo>
                  <a:lnTo>
                    <a:pt x="62" y="104"/>
                  </a:lnTo>
                  <a:lnTo>
                    <a:pt x="69" y="111"/>
                  </a:lnTo>
                  <a:lnTo>
                    <a:pt x="77" y="117"/>
                  </a:lnTo>
                  <a:lnTo>
                    <a:pt x="84" y="123"/>
                  </a:lnTo>
                  <a:lnTo>
                    <a:pt x="90" y="127"/>
                  </a:lnTo>
                  <a:lnTo>
                    <a:pt x="94" y="132"/>
                  </a:lnTo>
                  <a:lnTo>
                    <a:pt x="100" y="136"/>
                  </a:lnTo>
                  <a:lnTo>
                    <a:pt x="107" y="140"/>
                  </a:lnTo>
                  <a:lnTo>
                    <a:pt x="115" y="146"/>
                  </a:lnTo>
                  <a:lnTo>
                    <a:pt x="121" y="151"/>
                  </a:lnTo>
                  <a:lnTo>
                    <a:pt x="126" y="159"/>
                  </a:lnTo>
                  <a:lnTo>
                    <a:pt x="132" y="167"/>
                  </a:lnTo>
                  <a:lnTo>
                    <a:pt x="138" y="174"/>
                  </a:lnTo>
                  <a:lnTo>
                    <a:pt x="145" y="182"/>
                  </a:lnTo>
                  <a:lnTo>
                    <a:pt x="151" y="189"/>
                  </a:lnTo>
                  <a:lnTo>
                    <a:pt x="157" y="196"/>
                  </a:lnTo>
                  <a:lnTo>
                    <a:pt x="163" y="204"/>
                  </a:lnTo>
                  <a:lnTo>
                    <a:pt x="170" y="211"/>
                  </a:lnTo>
                  <a:lnTo>
                    <a:pt x="176" y="218"/>
                  </a:lnTo>
                  <a:lnTo>
                    <a:pt x="183" y="225"/>
                  </a:lnTo>
                  <a:lnTo>
                    <a:pt x="184" y="226"/>
                  </a:lnTo>
                  <a:lnTo>
                    <a:pt x="185" y="225"/>
                  </a:lnTo>
                  <a:lnTo>
                    <a:pt x="185" y="223"/>
                  </a:lnTo>
                  <a:lnTo>
                    <a:pt x="185" y="2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39" name="Freeform 81"/>
            <p:cNvSpPr>
              <a:spLocks/>
            </p:cNvSpPr>
            <p:nvPr/>
          </p:nvSpPr>
          <p:spPr bwMode="auto">
            <a:xfrm>
              <a:off x="5190" y="3141"/>
              <a:ext cx="38" cy="56"/>
            </a:xfrm>
            <a:custGeom>
              <a:avLst/>
              <a:gdLst>
                <a:gd name="T0" fmla="*/ 0 w 76"/>
                <a:gd name="T1" fmla="*/ 0 h 113"/>
                <a:gd name="T2" fmla="*/ 1 w 76"/>
                <a:gd name="T3" fmla="*/ 0 h 113"/>
                <a:gd name="T4" fmla="*/ 1 w 76"/>
                <a:gd name="T5" fmla="*/ 0 h 113"/>
                <a:gd name="T6" fmla="*/ 1 w 76"/>
                <a:gd name="T7" fmla="*/ 0 h 113"/>
                <a:gd name="T8" fmla="*/ 1 w 76"/>
                <a:gd name="T9" fmla="*/ 0 h 113"/>
                <a:gd name="T10" fmla="*/ 1 w 76"/>
                <a:gd name="T11" fmla="*/ 0 h 113"/>
                <a:gd name="T12" fmla="*/ 1 w 76"/>
                <a:gd name="T13" fmla="*/ 0 h 113"/>
                <a:gd name="T14" fmla="*/ 1 w 76"/>
                <a:gd name="T15" fmla="*/ 0 h 113"/>
                <a:gd name="T16" fmla="*/ 1 w 76"/>
                <a:gd name="T17" fmla="*/ 0 h 113"/>
                <a:gd name="T18" fmla="*/ 1 w 76"/>
                <a:gd name="T19" fmla="*/ 0 h 113"/>
                <a:gd name="T20" fmla="*/ 1 w 76"/>
                <a:gd name="T21" fmla="*/ 0 h 113"/>
                <a:gd name="T22" fmla="*/ 1 w 76"/>
                <a:gd name="T23" fmla="*/ 0 h 113"/>
                <a:gd name="T24" fmla="*/ 1 w 76"/>
                <a:gd name="T25" fmla="*/ 0 h 113"/>
                <a:gd name="T26" fmla="*/ 1 w 76"/>
                <a:gd name="T27" fmla="*/ 0 h 113"/>
                <a:gd name="T28" fmla="*/ 1 w 76"/>
                <a:gd name="T29" fmla="*/ 0 h 113"/>
                <a:gd name="T30" fmla="*/ 1 w 76"/>
                <a:gd name="T31" fmla="*/ 0 h 113"/>
                <a:gd name="T32" fmla="*/ 1 w 76"/>
                <a:gd name="T33" fmla="*/ 0 h 113"/>
                <a:gd name="T34" fmla="*/ 1 w 76"/>
                <a:gd name="T35" fmla="*/ 0 h 113"/>
                <a:gd name="T36" fmla="*/ 1 w 76"/>
                <a:gd name="T37" fmla="*/ 0 h 113"/>
                <a:gd name="T38" fmla="*/ 1 w 76"/>
                <a:gd name="T39" fmla="*/ 0 h 113"/>
                <a:gd name="T40" fmla="*/ 1 w 76"/>
                <a:gd name="T41" fmla="*/ 0 h 113"/>
                <a:gd name="T42" fmla="*/ 1 w 76"/>
                <a:gd name="T43" fmla="*/ 0 h 113"/>
                <a:gd name="T44" fmla="*/ 1 w 76"/>
                <a:gd name="T45" fmla="*/ 0 h 113"/>
                <a:gd name="T46" fmla="*/ 1 w 76"/>
                <a:gd name="T47" fmla="*/ 0 h 113"/>
                <a:gd name="T48" fmla="*/ 1 w 76"/>
                <a:gd name="T49" fmla="*/ 0 h 113"/>
                <a:gd name="T50" fmla="*/ 1 w 76"/>
                <a:gd name="T51" fmla="*/ 0 h 113"/>
                <a:gd name="T52" fmla="*/ 1 w 76"/>
                <a:gd name="T53" fmla="*/ 0 h 113"/>
                <a:gd name="T54" fmla="*/ 1 w 76"/>
                <a:gd name="T55" fmla="*/ 0 h 113"/>
                <a:gd name="T56" fmla="*/ 1 w 76"/>
                <a:gd name="T57" fmla="*/ 0 h 113"/>
                <a:gd name="T58" fmla="*/ 1 w 76"/>
                <a:gd name="T59" fmla="*/ 0 h 113"/>
                <a:gd name="T60" fmla="*/ 1 w 76"/>
                <a:gd name="T61" fmla="*/ 0 h 113"/>
                <a:gd name="T62" fmla="*/ 1 w 76"/>
                <a:gd name="T63" fmla="*/ 0 h 113"/>
                <a:gd name="T64" fmla="*/ 1 w 76"/>
                <a:gd name="T65" fmla="*/ 0 h 113"/>
                <a:gd name="T66" fmla="*/ 1 w 76"/>
                <a:gd name="T67" fmla="*/ 0 h 113"/>
                <a:gd name="T68" fmla="*/ 1 w 76"/>
                <a:gd name="T69" fmla="*/ 0 h 113"/>
                <a:gd name="T70" fmla="*/ 0 w 76"/>
                <a:gd name="T71" fmla="*/ 0 h 113"/>
                <a:gd name="T72" fmla="*/ 0 w 76"/>
                <a:gd name="T73" fmla="*/ 0 h 113"/>
                <a:gd name="T74" fmla="*/ 0 w 76"/>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113"/>
                <a:gd name="T116" fmla="*/ 76 w 76"/>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113">
                  <a:moveTo>
                    <a:pt x="0" y="0"/>
                  </a:moveTo>
                  <a:lnTo>
                    <a:pt x="1" y="16"/>
                  </a:lnTo>
                  <a:lnTo>
                    <a:pt x="4" y="31"/>
                  </a:lnTo>
                  <a:lnTo>
                    <a:pt x="9" y="45"/>
                  </a:lnTo>
                  <a:lnTo>
                    <a:pt x="17" y="59"/>
                  </a:lnTo>
                  <a:lnTo>
                    <a:pt x="23" y="65"/>
                  </a:lnTo>
                  <a:lnTo>
                    <a:pt x="30" y="70"/>
                  </a:lnTo>
                  <a:lnTo>
                    <a:pt x="38" y="75"/>
                  </a:lnTo>
                  <a:lnTo>
                    <a:pt x="45" y="80"/>
                  </a:lnTo>
                  <a:lnTo>
                    <a:pt x="53" y="86"/>
                  </a:lnTo>
                  <a:lnTo>
                    <a:pt x="59" y="94"/>
                  </a:lnTo>
                  <a:lnTo>
                    <a:pt x="65" y="104"/>
                  </a:lnTo>
                  <a:lnTo>
                    <a:pt x="70" y="112"/>
                  </a:lnTo>
                  <a:lnTo>
                    <a:pt x="72" y="113"/>
                  </a:lnTo>
                  <a:lnTo>
                    <a:pt x="74" y="112"/>
                  </a:lnTo>
                  <a:lnTo>
                    <a:pt x="76" y="109"/>
                  </a:lnTo>
                  <a:lnTo>
                    <a:pt x="76" y="108"/>
                  </a:lnTo>
                  <a:lnTo>
                    <a:pt x="73" y="101"/>
                  </a:lnTo>
                  <a:lnTo>
                    <a:pt x="69" y="94"/>
                  </a:lnTo>
                  <a:lnTo>
                    <a:pt x="66" y="88"/>
                  </a:lnTo>
                  <a:lnTo>
                    <a:pt x="61" y="82"/>
                  </a:lnTo>
                  <a:lnTo>
                    <a:pt x="57" y="76"/>
                  </a:lnTo>
                  <a:lnTo>
                    <a:pt x="51" y="71"/>
                  </a:lnTo>
                  <a:lnTo>
                    <a:pt x="45" y="67"/>
                  </a:lnTo>
                  <a:lnTo>
                    <a:pt x="38" y="62"/>
                  </a:lnTo>
                  <a:lnTo>
                    <a:pt x="30" y="56"/>
                  </a:lnTo>
                  <a:lnTo>
                    <a:pt x="23" y="51"/>
                  </a:lnTo>
                  <a:lnTo>
                    <a:pt x="16" y="44"/>
                  </a:lnTo>
                  <a:lnTo>
                    <a:pt x="12" y="36"/>
                  </a:lnTo>
                  <a:lnTo>
                    <a:pt x="8" y="28"/>
                  </a:lnTo>
                  <a:lnTo>
                    <a:pt x="6" y="18"/>
                  </a:lnTo>
                  <a:lnTo>
                    <a:pt x="4" y="9"/>
                  </a:lnTo>
                  <a:lnTo>
                    <a:pt x="2"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40" name="Freeform 82"/>
            <p:cNvSpPr>
              <a:spLocks/>
            </p:cNvSpPr>
            <p:nvPr/>
          </p:nvSpPr>
          <p:spPr bwMode="auto">
            <a:xfrm>
              <a:off x="5178" y="3227"/>
              <a:ext cx="52" cy="54"/>
            </a:xfrm>
            <a:custGeom>
              <a:avLst/>
              <a:gdLst>
                <a:gd name="T0" fmla="*/ 1 w 104"/>
                <a:gd name="T1" fmla="*/ 1 h 108"/>
                <a:gd name="T2" fmla="*/ 1 w 104"/>
                <a:gd name="T3" fmla="*/ 1 h 108"/>
                <a:gd name="T4" fmla="*/ 1 w 104"/>
                <a:gd name="T5" fmla="*/ 1 h 108"/>
                <a:gd name="T6" fmla="*/ 1 w 104"/>
                <a:gd name="T7" fmla="*/ 1 h 108"/>
                <a:gd name="T8" fmla="*/ 1 w 104"/>
                <a:gd name="T9" fmla="*/ 1 h 108"/>
                <a:gd name="T10" fmla="*/ 1 w 104"/>
                <a:gd name="T11" fmla="*/ 1 h 108"/>
                <a:gd name="T12" fmla="*/ 1 w 104"/>
                <a:gd name="T13" fmla="*/ 1 h 108"/>
                <a:gd name="T14" fmla="*/ 1 w 104"/>
                <a:gd name="T15" fmla="*/ 1 h 108"/>
                <a:gd name="T16" fmla="*/ 1 w 104"/>
                <a:gd name="T17" fmla="*/ 1 h 108"/>
                <a:gd name="T18" fmla="*/ 1 w 104"/>
                <a:gd name="T19" fmla="*/ 1 h 108"/>
                <a:gd name="T20" fmla="*/ 1 w 104"/>
                <a:gd name="T21" fmla="*/ 1 h 108"/>
                <a:gd name="T22" fmla="*/ 1 w 104"/>
                <a:gd name="T23" fmla="*/ 1 h 108"/>
                <a:gd name="T24" fmla="*/ 1 w 104"/>
                <a:gd name="T25" fmla="*/ 1 h 108"/>
                <a:gd name="T26" fmla="*/ 1 w 104"/>
                <a:gd name="T27" fmla="*/ 1 h 108"/>
                <a:gd name="T28" fmla="*/ 1 w 104"/>
                <a:gd name="T29" fmla="*/ 1 h 108"/>
                <a:gd name="T30" fmla="*/ 1 w 104"/>
                <a:gd name="T31" fmla="*/ 1 h 108"/>
                <a:gd name="T32" fmla="*/ 1 w 104"/>
                <a:gd name="T33" fmla="*/ 1 h 108"/>
                <a:gd name="T34" fmla="*/ 1 w 104"/>
                <a:gd name="T35" fmla="*/ 1 h 108"/>
                <a:gd name="T36" fmla="*/ 1 w 104"/>
                <a:gd name="T37" fmla="*/ 1 h 108"/>
                <a:gd name="T38" fmla="*/ 1 w 104"/>
                <a:gd name="T39" fmla="*/ 1 h 108"/>
                <a:gd name="T40" fmla="*/ 1 w 104"/>
                <a:gd name="T41" fmla="*/ 1 h 108"/>
                <a:gd name="T42" fmla="*/ 1 w 104"/>
                <a:gd name="T43" fmla="*/ 1 h 108"/>
                <a:gd name="T44" fmla="*/ 1 w 104"/>
                <a:gd name="T45" fmla="*/ 1 h 108"/>
                <a:gd name="T46" fmla="*/ 1 w 104"/>
                <a:gd name="T47" fmla="*/ 1 h 108"/>
                <a:gd name="T48" fmla="*/ 1 w 104"/>
                <a:gd name="T49" fmla="*/ 1 h 108"/>
                <a:gd name="T50" fmla="*/ 1 w 104"/>
                <a:gd name="T51" fmla="*/ 1 h 108"/>
                <a:gd name="T52" fmla="*/ 1 w 104"/>
                <a:gd name="T53" fmla="*/ 1 h 108"/>
                <a:gd name="T54" fmla="*/ 0 w 104"/>
                <a:gd name="T55" fmla="*/ 1 h 108"/>
                <a:gd name="T56" fmla="*/ 0 w 104"/>
                <a:gd name="T57" fmla="*/ 1 h 108"/>
                <a:gd name="T58" fmla="*/ 1 w 104"/>
                <a:gd name="T59" fmla="*/ 1 h 108"/>
                <a:gd name="T60" fmla="*/ 1 w 104"/>
                <a:gd name="T61" fmla="*/ 1 h 108"/>
                <a:gd name="T62" fmla="*/ 1 w 104"/>
                <a:gd name="T63" fmla="*/ 1 h 108"/>
                <a:gd name="T64" fmla="*/ 1 w 104"/>
                <a:gd name="T65" fmla="*/ 1 h 108"/>
                <a:gd name="T66" fmla="*/ 1 w 104"/>
                <a:gd name="T67" fmla="*/ 1 h 108"/>
                <a:gd name="T68" fmla="*/ 1 w 104"/>
                <a:gd name="T69" fmla="*/ 1 h 108"/>
                <a:gd name="T70" fmla="*/ 1 w 104"/>
                <a:gd name="T71" fmla="*/ 1 h 108"/>
                <a:gd name="T72" fmla="*/ 1 w 104"/>
                <a:gd name="T73" fmla="*/ 1 h 108"/>
                <a:gd name="T74" fmla="*/ 1 w 104"/>
                <a:gd name="T75" fmla="*/ 1 h 108"/>
                <a:gd name="T76" fmla="*/ 1 w 104"/>
                <a:gd name="T77" fmla="*/ 1 h 108"/>
                <a:gd name="T78" fmla="*/ 1 w 104"/>
                <a:gd name="T79" fmla="*/ 1 h 108"/>
                <a:gd name="T80" fmla="*/ 1 w 104"/>
                <a:gd name="T81" fmla="*/ 1 h 108"/>
                <a:gd name="T82" fmla="*/ 1 w 104"/>
                <a:gd name="T83" fmla="*/ 1 h 108"/>
                <a:gd name="T84" fmla="*/ 1 w 104"/>
                <a:gd name="T85" fmla="*/ 1 h 108"/>
                <a:gd name="T86" fmla="*/ 1 w 104"/>
                <a:gd name="T87" fmla="*/ 1 h 108"/>
                <a:gd name="T88" fmla="*/ 1 w 104"/>
                <a:gd name="T89" fmla="*/ 1 h 108"/>
                <a:gd name="T90" fmla="*/ 1 w 104"/>
                <a:gd name="T91" fmla="*/ 1 h 108"/>
                <a:gd name="T92" fmla="*/ 1 w 104"/>
                <a:gd name="T93" fmla="*/ 1 h 108"/>
                <a:gd name="T94" fmla="*/ 1 w 104"/>
                <a:gd name="T95" fmla="*/ 1 h 108"/>
                <a:gd name="T96" fmla="*/ 1 w 104"/>
                <a:gd name="T97" fmla="*/ 1 h 108"/>
                <a:gd name="T98" fmla="*/ 1 w 104"/>
                <a:gd name="T99" fmla="*/ 1 h 108"/>
                <a:gd name="T100" fmla="*/ 1 w 104"/>
                <a:gd name="T101" fmla="*/ 1 h 108"/>
                <a:gd name="T102" fmla="*/ 1 w 104"/>
                <a:gd name="T103" fmla="*/ 1 h 108"/>
                <a:gd name="T104" fmla="*/ 1 w 104"/>
                <a:gd name="T105" fmla="*/ 1 h 108"/>
                <a:gd name="T106" fmla="*/ 1 w 104"/>
                <a:gd name="T107" fmla="*/ 0 h 108"/>
                <a:gd name="T108" fmla="*/ 1 w 104"/>
                <a:gd name="T109" fmla="*/ 1 h 108"/>
                <a:gd name="T110" fmla="*/ 1 w 104"/>
                <a:gd name="T111" fmla="*/ 1 h 108"/>
                <a:gd name="T112" fmla="*/ 1 w 104"/>
                <a:gd name="T113" fmla="*/ 1 h 108"/>
                <a:gd name="T114" fmla="*/ 1 w 104"/>
                <a:gd name="T115" fmla="*/ 1 h 1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
                <a:gd name="T175" fmla="*/ 0 h 108"/>
                <a:gd name="T176" fmla="*/ 104 w 104"/>
                <a:gd name="T177" fmla="*/ 108 h 1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 h="108">
                  <a:moveTo>
                    <a:pt x="61" y="7"/>
                  </a:moveTo>
                  <a:lnTo>
                    <a:pt x="70" y="27"/>
                  </a:lnTo>
                  <a:lnTo>
                    <a:pt x="78" y="49"/>
                  </a:lnTo>
                  <a:lnTo>
                    <a:pt x="86" y="72"/>
                  </a:lnTo>
                  <a:lnTo>
                    <a:pt x="91" y="95"/>
                  </a:lnTo>
                  <a:lnTo>
                    <a:pt x="92" y="97"/>
                  </a:lnTo>
                  <a:lnTo>
                    <a:pt x="93" y="97"/>
                  </a:lnTo>
                  <a:lnTo>
                    <a:pt x="93" y="95"/>
                  </a:lnTo>
                  <a:lnTo>
                    <a:pt x="91" y="93"/>
                  </a:lnTo>
                  <a:lnTo>
                    <a:pt x="88" y="91"/>
                  </a:lnTo>
                  <a:lnTo>
                    <a:pt x="85" y="88"/>
                  </a:lnTo>
                  <a:lnTo>
                    <a:pt x="82" y="86"/>
                  </a:lnTo>
                  <a:lnTo>
                    <a:pt x="80" y="84"/>
                  </a:lnTo>
                  <a:lnTo>
                    <a:pt x="75" y="78"/>
                  </a:lnTo>
                  <a:lnTo>
                    <a:pt x="70" y="74"/>
                  </a:lnTo>
                  <a:lnTo>
                    <a:pt x="66" y="68"/>
                  </a:lnTo>
                  <a:lnTo>
                    <a:pt x="61" y="63"/>
                  </a:lnTo>
                  <a:lnTo>
                    <a:pt x="54" y="56"/>
                  </a:lnTo>
                  <a:lnTo>
                    <a:pt x="48" y="49"/>
                  </a:lnTo>
                  <a:lnTo>
                    <a:pt x="43" y="42"/>
                  </a:lnTo>
                  <a:lnTo>
                    <a:pt x="36" y="36"/>
                  </a:lnTo>
                  <a:lnTo>
                    <a:pt x="29" y="30"/>
                  </a:lnTo>
                  <a:lnTo>
                    <a:pt x="22" y="23"/>
                  </a:lnTo>
                  <a:lnTo>
                    <a:pt x="15" y="17"/>
                  </a:lnTo>
                  <a:lnTo>
                    <a:pt x="7" y="12"/>
                  </a:lnTo>
                  <a:lnTo>
                    <a:pt x="5" y="12"/>
                  </a:lnTo>
                  <a:lnTo>
                    <a:pt x="1" y="14"/>
                  </a:lnTo>
                  <a:lnTo>
                    <a:pt x="0" y="17"/>
                  </a:lnTo>
                  <a:lnTo>
                    <a:pt x="0" y="19"/>
                  </a:lnTo>
                  <a:lnTo>
                    <a:pt x="8" y="27"/>
                  </a:lnTo>
                  <a:lnTo>
                    <a:pt x="16" y="36"/>
                  </a:lnTo>
                  <a:lnTo>
                    <a:pt x="24" y="44"/>
                  </a:lnTo>
                  <a:lnTo>
                    <a:pt x="32" y="52"/>
                  </a:lnTo>
                  <a:lnTo>
                    <a:pt x="40" y="60"/>
                  </a:lnTo>
                  <a:lnTo>
                    <a:pt x="47" y="68"/>
                  </a:lnTo>
                  <a:lnTo>
                    <a:pt x="55" y="77"/>
                  </a:lnTo>
                  <a:lnTo>
                    <a:pt x="62" y="85"/>
                  </a:lnTo>
                  <a:lnTo>
                    <a:pt x="66" y="90"/>
                  </a:lnTo>
                  <a:lnTo>
                    <a:pt x="70" y="94"/>
                  </a:lnTo>
                  <a:lnTo>
                    <a:pt x="74" y="99"/>
                  </a:lnTo>
                  <a:lnTo>
                    <a:pt x="80" y="103"/>
                  </a:lnTo>
                  <a:lnTo>
                    <a:pt x="84" y="107"/>
                  </a:lnTo>
                  <a:lnTo>
                    <a:pt x="89" y="108"/>
                  </a:lnTo>
                  <a:lnTo>
                    <a:pt x="95" y="107"/>
                  </a:lnTo>
                  <a:lnTo>
                    <a:pt x="99" y="103"/>
                  </a:lnTo>
                  <a:lnTo>
                    <a:pt x="104" y="92"/>
                  </a:lnTo>
                  <a:lnTo>
                    <a:pt x="101" y="78"/>
                  </a:lnTo>
                  <a:lnTo>
                    <a:pt x="97" y="64"/>
                  </a:lnTo>
                  <a:lnTo>
                    <a:pt x="92" y="54"/>
                  </a:lnTo>
                  <a:lnTo>
                    <a:pt x="86" y="40"/>
                  </a:lnTo>
                  <a:lnTo>
                    <a:pt x="81" y="27"/>
                  </a:lnTo>
                  <a:lnTo>
                    <a:pt x="75" y="14"/>
                  </a:lnTo>
                  <a:lnTo>
                    <a:pt x="68" y="1"/>
                  </a:lnTo>
                  <a:lnTo>
                    <a:pt x="66" y="0"/>
                  </a:lnTo>
                  <a:lnTo>
                    <a:pt x="63" y="1"/>
                  </a:lnTo>
                  <a:lnTo>
                    <a:pt x="61" y="3"/>
                  </a:lnTo>
                  <a:lnTo>
                    <a:pt x="6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41" name="Freeform 83"/>
            <p:cNvSpPr>
              <a:spLocks/>
            </p:cNvSpPr>
            <p:nvPr/>
          </p:nvSpPr>
          <p:spPr bwMode="auto">
            <a:xfrm>
              <a:off x="5179" y="3289"/>
              <a:ext cx="82" cy="92"/>
            </a:xfrm>
            <a:custGeom>
              <a:avLst/>
              <a:gdLst>
                <a:gd name="T0" fmla="*/ 0 w 164"/>
                <a:gd name="T1" fmla="*/ 1 h 184"/>
                <a:gd name="T2" fmla="*/ 1 w 164"/>
                <a:gd name="T3" fmla="*/ 1 h 184"/>
                <a:gd name="T4" fmla="*/ 1 w 164"/>
                <a:gd name="T5" fmla="*/ 1 h 184"/>
                <a:gd name="T6" fmla="*/ 1 w 164"/>
                <a:gd name="T7" fmla="*/ 1 h 184"/>
                <a:gd name="T8" fmla="*/ 1 w 164"/>
                <a:gd name="T9" fmla="*/ 1 h 184"/>
                <a:gd name="T10" fmla="*/ 1 w 164"/>
                <a:gd name="T11" fmla="*/ 1 h 184"/>
                <a:gd name="T12" fmla="*/ 1 w 164"/>
                <a:gd name="T13" fmla="*/ 1 h 184"/>
                <a:gd name="T14" fmla="*/ 1 w 164"/>
                <a:gd name="T15" fmla="*/ 1 h 184"/>
                <a:gd name="T16" fmla="*/ 1 w 164"/>
                <a:gd name="T17" fmla="*/ 1 h 184"/>
                <a:gd name="T18" fmla="*/ 1 w 164"/>
                <a:gd name="T19" fmla="*/ 1 h 184"/>
                <a:gd name="T20" fmla="*/ 1 w 164"/>
                <a:gd name="T21" fmla="*/ 1 h 184"/>
                <a:gd name="T22" fmla="*/ 1 w 164"/>
                <a:gd name="T23" fmla="*/ 1 h 184"/>
                <a:gd name="T24" fmla="*/ 1 w 164"/>
                <a:gd name="T25" fmla="*/ 1 h 184"/>
                <a:gd name="T26" fmla="*/ 1 w 164"/>
                <a:gd name="T27" fmla="*/ 1 h 184"/>
                <a:gd name="T28" fmla="*/ 1 w 164"/>
                <a:gd name="T29" fmla="*/ 1 h 184"/>
                <a:gd name="T30" fmla="*/ 1 w 164"/>
                <a:gd name="T31" fmla="*/ 1 h 184"/>
                <a:gd name="T32" fmla="*/ 1 w 164"/>
                <a:gd name="T33" fmla="*/ 1 h 184"/>
                <a:gd name="T34" fmla="*/ 1 w 164"/>
                <a:gd name="T35" fmla="*/ 1 h 184"/>
                <a:gd name="T36" fmla="*/ 1 w 164"/>
                <a:gd name="T37" fmla="*/ 1 h 184"/>
                <a:gd name="T38" fmla="*/ 1 w 164"/>
                <a:gd name="T39" fmla="*/ 1 h 184"/>
                <a:gd name="T40" fmla="*/ 1 w 164"/>
                <a:gd name="T41" fmla="*/ 1 h 184"/>
                <a:gd name="T42" fmla="*/ 1 w 164"/>
                <a:gd name="T43" fmla="*/ 1 h 184"/>
                <a:gd name="T44" fmla="*/ 1 w 164"/>
                <a:gd name="T45" fmla="*/ 1 h 184"/>
                <a:gd name="T46" fmla="*/ 1 w 164"/>
                <a:gd name="T47" fmla="*/ 1 h 184"/>
                <a:gd name="T48" fmla="*/ 1 w 164"/>
                <a:gd name="T49" fmla="*/ 1 h 184"/>
                <a:gd name="T50" fmla="*/ 1 w 164"/>
                <a:gd name="T51" fmla="*/ 1 h 184"/>
                <a:gd name="T52" fmla="*/ 1 w 164"/>
                <a:gd name="T53" fmla="*/ 1 h 184"/>
                <a:gd name="T54" fmla="*/ 1 w 164"/>
                <a:gd name="T55" fmla="*/ 1 h 184"/>
                <a:gd name="T56" fmla="*/ 1 w 164"/>
                <a:gd name="T57" fmla="*/ 1 h 184"/>
                <a:gd name="T58" fmla="*/ 1 w 164"/>
                <a:gd name="T59" fmla="*/ 1 h 184"/>
                <a:gd name="T60" fmla="*/ 1 w 164"/>
                <a:gd name="T61" fmla="*/ 1 h 184"/>
                <a:gd name="T62" fmla="*/ 1 w 164"/>
                <a:gd name="T63" fmla="*/ 1 h 184"/>
                <a:gd name="T64" fmla="*/ 1 w 164"/>
                <a:gd name="T65" fmla="*/ 1 h 184"/>
                <a:gd name="T66" fmla="*/ 1 w 164"/>
                <a:gd name="T67" fmla="*/ 1 h 184"/>
                <a:gd name="T68" fmla="*/ 1 w 164"/>
                <a:gd name="T69" fmla="*/ 1 h 184"/>
                <a:gd name="T70" fmla="*/ 1 w 164"/>
                <a:gd name="T71" fmla="*/ 1 h 184"/>
                <a:gd name="T72" fmla="*/ 1 w 164"/>
                <a:gd name="T73" fmla="*/ 1 h 184"/>
                <a:gd name="T74" fmla="*/ 1 w 164"/>
                <a:gd name="T75" fmla="*/ 1 h 184"/>
                <a:gd name="T76" fmla="*/ 1 w 164"/>
                <a:gd name="T77" fmla="*/ 1 h 184"/>
                <a:gd name="T78" fmla="*/ 1 w 164"/>
                <a:gd name="T79" fmla="*/ 1 h 184"/>
                <a:gd name="T80" fmla="*/ 1 w 164"/>
                <a:gd name="T81" fmla="*/ 1 h 184"/>
                <a:gd name="T82" fmla="*/ 1 w 164"/>
                <a:gd name="T83" fmla="*/ 1 h 184"/>
                <a:gd name="T84" fmla="*/ 1 w 164"/>
                <a:gd name="T85" fmla="*/ 1 h 184"/>
                <a:gd name="T86" fmla="*/ 1 w 164"/>
                <a:gd name="T87" fmla="*/ 1 h 184"/>
                <a:gd name="T88" fmla="*/ 1 w 164"/>
                <a:gd name="T89" fmla="*/ 1 h 184"/>
                <a:gd name="T90" fmla="*/ 1 w 164"/>
                <a:gd name="T91" fmla="*/ 1 h 184"/>
                <a:gd name="T92" fmla="*/ 1 w 164"/>
                <a:gd name="T93" fmla="*/ 1 h 184"/>
                <a:gd name="T94" fmla="*/ 1 w 164"/>
                <a:gd name="T95" fmla="*/ 1 h 184"/>
                <a:gd name="T96" fmla="*/ 1 w 164"/>
                <a:gd name="T97" fmla="*/ 0 h 184"/>
                <a:gd name="T98" fmla="*/ 1 w 164"/>
                <a:gd name="T99" fmla="*/ 0 h 184"/>
                <a:gd name="T100" fmla="*/ 0 w 164"/>
                <a:gd name="T101" fmla="*/ 1 h 184"/>
                <a:gd name="T102" fmla="*/ 0 w 164"/>
                <a:gd name="T103" fmla="*/ 1 h 184"/>
                <a:gd name="T104" fmla="*/ 0 w 164"/>
                <a:gd name="T105" fmla="*/ 1 h 184"/>
                <a:gd name="T106" fmla="*/ 0 w 164"/>
                <a:gd name="T107" fmla="*/ 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184"/>
                <a:gd name="T164" fmla="*/ 164 w 164"/>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184">
                  <a:moveTo>
                    <a:pt x="0" y="2"/>
                  </a:moveTo>
                  <a:lnTo>
                    <a:pt x="8" y="9"/>
                  </a:lnTo>
                  <a:lnTo>
                    <a:pt x="17" y="16"/>
                  </a:lnTo>
                  <a:lnTo>
                    <a:pt x="25" y="23"/>
                  </a:lnTo>
                  <a:lnTo>
                    <a:pt x="32" y="31"/>
                  </a:lnTo>
                  <a:lnTo>
                    <a:pt x="38" y="39"/>
                  </a:lnTo>
                  <a:lnTo>
                    <a:pt x="44" y="47"/>
                  </a:lnTo>
                  <a:lnTo>
                    <a:pt x="50" y="57"/>
                  </a:lnTo>
                  <a:lnTo>
                    <a:pt x="55" y="66"/>
                  </a:lnTo>
                  <a:lnTo>
                    <a:pt x="61" y="82"/>
                  </a:lnTo>
                  <a:lnTo>
                    <a:pt x="68" y="98"/>
                  </a:lnTo>
                  <a:lnTo>
                    <a:pt x="75" y="114"/>
                  </a:lnTo>
                  <a:lnTo>
                    <a:pt x="81" y="130"/>
                  </a:lnTo>
                  <a:lnTo>
                    <a:pt x="87" y="141"/>
                  </a:lnTo>
                  <a:lnTo>
                    <a:pt x="94" y="151"/>
                  </a:lnTo>
                  <a:lnTo>
                    <a:pt x="102" y="159"/>
                  </a:lnTo>
                  <a:lnTo>
                    <a:pt x="111" y="166"/>
                  </a:lnTo>
                  <a:lnTo>
                    <a:pt x="121" y="173"/>
                  </a:lnTo>
                  <a:lnTo>
                    <a:pt x="133" y="178"/>
                  </a:lnTo>
                  <a:lnTo>
                    <a:pt x="144" y="182"/>
                  </a:lnTo>
                  <a:lnTo>
                    <a:pt x="156" y="184"/>
                  </a:lnTo>
                  <a:lnTo>
                    <a:pt x="160" y="183"/>
                  </a:lnTo>
                  <a:lnTo>
                    <a:pt x="163" y="180"/>
                  </a:lnTo>
                  <a:lnTo>
                    <a:pt x="164" y="175"/>
                  </a:lnTo>
                  <a:lnTo>
                    <a:pt x="163" y="172"/>
                  </a:lnTo>
                  <a:lnTo>
                    <a:pt x="158" y="168"/>
                  </a:lnTo>
                  <a:lnTo>
                    <a:pt x="152" y="165"/>
                  </a:lnTo>
                  <a:lnTo>
                    <a:pt x="148" y="163"/>
                  </a:lnTo>
                  <a:lnTo>
                    <a:pt x="142" y="159"/>
                  </a:lnTo>
                  <a:lnTo>
                    <a:pt x="137" y="156"/>
                  </a:lnTo>
                  <a:lnTo>
                    <a:pt x="132" y="153"/>
                  </a:lnTo>
                  <a:lnTo>
                    <a:pt x="127" y="150"/>
                  </a:lnTo>
                  <a:lnTo>
                    <a:pt x="121" y="146"/>
                  </a:lnTo>
                  <a:lnTo>
                    <a:pt x="114" y="141"/>
                  </a:lnTo>
                  <a:lnTo>
                    <a:pt x="109" y="135"/>
                  </a:lnTo>
                  <a:lnTo>
                    <a:pt x="103" y="128"/>
                  </a:lnTo>
                  <a:lnTo>
                    <a:pt x="98" y="121"/>
                  </a:lnTo>
                  <a:lnTo>
                    <a:pt x="95" y="114"/>
                  </a:lnTo>
                  <a:lnTo>
                    <a:pt x="90" y="106"/>
                  </a:lnTo>
                  <a:lnTo>
                    <a:pt x="87" y="98"/>
                  </a:lnTo>
                  <a:lnTo>
                    <a:pt x="83" y="90"/>
                  </a:lnTo>
                  <a:lnTo>
                    <a:pt x="75" y="76"/>
                  </a:lnTo>
                  <a:lnTo>
                    <a:pt x="67" y="64"/>
                  </a:lnTo>
                  <a:lnTo>
                    <a:pt x="58" y="51"/>
                  </a:lnTo>
                  <a:lnTo>
                    <a:pt x="49" y="39"/>
                  </a:lnTo>
                  <a:lnTo>
                    <a:pt x="38" y="29"/>
                  </a:lnTo>
                  <a:lnTo>
                    <a:pt x="27" y="20"/>
                  </a:lnTo>
                  <a:lnTo>
                    <a:pt x="15" y="9"/>
                  </a:lnTo>
                  <a:lnTo>
                    <a:pt x="3" y="0"/>
                  </a:lnTo>
                  <a:lnTo>
                    <a:pt x="2" y="0"/>
                  </a:lnTo>
                  <a:lnTo>
                    <a:pt x="0"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42" name="Freeform 84"/>
            <p:cNvSpPr>
              <a:spLocks/>
            </p:cNvSpPr>
            <p:nvPr/>
          </p:nvSpPr>
          <p:spPr bwMode="auto">
            <a:xfrm>
              <a:off x="5259" y="3286"/>
              <a:ext cx="50" cy="118"/>
            </a:xfrm>
            <a:custGeom>
              <a:avLst/>
              <a:gdLst>
                <a:gd name="T0" fmla="*/ 0 w 102"/>
                <a:gd name="T1" fmla="*/ 0 h 237"/>
                <a:gd name="T2" fmla="*/ 0 w 102"/>
                <a:gd name="T3" fmla="*/ 0 h 237"/>
                <a:gd name="T4" fmla="*/ 0 w 102"/>
                <a:gd name="T5" fmla="*/ 0 h 237"/>
                <a:gd name="T6" fmla="*/ 0 w 102"/>
                <a:gd name="T7" fmla="*/ 0 h 237"/>
                <a:gd name="T8" fmla="*/ 0 w 102"/>
                <a:gd name="T9" fmla="*/ 0 h 237"/>
                <a:gd name="T10" fmla="*/ 0 w 102"/>
                <a:gd name="T11" fmla="*/ 0 h 237"/>
                <a:gd name="T12" fmla="*/ 0 w 102"/>
                <a:gd name="T13" fmla="*/ 0 h 237"/>
                <a:gd name="T14" fmla="*/ 0 w 102"/>
                <a:gd name="T15" fmla="*/ 0 h 237"/>
                <a:gd name="T16" fmla="*/ 0 w 102"/>
                <a:gd name="T17" fmla="*/ 0 h 237"/>
                <a:gd name="T18" fmla="*/ 0 w 102"/>
                <a:gd name="T19" fmla="*/ 0 h 237"/>
                <a:gd name="T20" fmla="*/ 0 w 102"/>
                <a:gd name="T21" fmla="*/ 0 h 237"/>
                <a:gd name="T22" fmla="*/ 0 w 102"/>
                <a:gd name="T23" fmla="*/ 0 h 237"/>
                <a:gd name="T24" fmla="*/ 0 w 102"/>
                <a:gd name="T25" fmla="*/ 0 h 237"/>
                <a:gd name="T26" fmla="*/ 0 w 102"/>
                <a:gd name="T27" fmla="*/ 0 h 237"/>
                <a:gd name="T28" fmla="*/ 0 w 102"/>
                <a:gd name="T29" fmla="*/ 0 h 237"/>
                <a:gd name="T30" fmla="*/ 0 w 102"/>
                <a:gd name="T31" fmla="*/ 0 h 237"/>
                <a:gd name="T32" fmla="*/ 0 w 102"/>
                <a:gd name="T33" fmla="*/ 0 h 237"/>
                <a:gd name="T34" fmla="*/ 0 w 102"/>
                <a:gd name="T35" fmla="*/ 0 h 237"/>
                <a:gd name="T36" fmla="*/ 0 w 102"/>
                <a:gd name="T37" fmla="*/ 0 h 237"/>
                <a:gd name="T38" fmla="*/ 0 w 102"/>
                <a:gd name="T39" fmla="*/ 0 h 237"/>
                <a:gd name="T40" fmla="*/ 0 w 102"/>
                <a:gd name="T41" fmla="*/ 0 h 237"/>
                <a:gd name="T42" fmla="*/ 0 w 102"/>
                <a:gd name="T43" fmla="*/ 0 h 237"/>
                <a:gd name="T44" fmla="*/ 0 w 102"/>
                <a:gd name="T45" fmla="*/ 0 h 237"/>
                <a:gd name="T46" fmla="*/ 0 w 102"/>
                <a:gd name="T47" fmla="*/ 0 h 237"/>
                <a:gd name="T48" fmla="*/ 0 w 102"/>
                <a:gd name="T49" fmla="*/ 0 h 237"/>
                <a:gd name="T50" fmla="*/ 0 w 102"/>
                <a:gd name="T51" fmla="*/ 0 h 237"/>
                <a:gd name="T52" fmla="*/ 0 w 102"/>
                <a:gd name="T53" fmla="*/ 0 h 237"/>
                <a:gd name="T54" fmla="*/ 0 w 102"/>
                <a:gd name="T55" fmla="*/ 0 h 237"/>
                <a:gd name="T56" fmla="*/ 0 w 102"/>
                <a:gd name="T57" fmla="*/ 0 h 237"/>
                <a:gd name="T58" fmla="*/ 0 w 102"/>
                <a:gd name="T59" fmla="*/ 0 h 237"/>
                <a:gd name="T60" fmla="*/ 0 w 102"/>
                <a:gd name="T61" fmla="*/ 0 h 237"/>
                <a:gd name="T62" fmla="*/ 0 w 102"/>
                <a:gd name="T63" fmla="*/ 0 h 237"/>
                <a:gd name="T64" fmla="*/ 0 w 102"/>
                <a:gd name="T65" fmla="*/ 0 h 237"/>
                <a:gd name="T66" fmla="*/ 0 w 102"/>
                <a:gd name="T67" fmla="*/ 0 h 237"/>
                <a:gd name="T68" fmla="*/ 0 w 102"/>
                <a:gd name="T69" fmla="*/ 0 h 237"/>
                <a:gd name="T70" fmla="*/ 0 w 102"/>
                <a:gd name="T71" fmla="*/ 0 h 237"/>
                <a:gd name="T72" fmla="*/ 0 w 102"/>
                <a:gd name="T73" fmla="*/ 0 h 237"/>
                <a:gd name="T74" fmla="*/ 0 w 102"/>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237"/>
                <a:gd name="T116" fmla="*/ 102 w 102"/>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237">
                  <a:moveTo>
                    <a:pt x="26" y="4"/>
                  </a:moveTo>
                  <a:lnTo>
                    <a:pt x="28" y="23"/>
                  </a:lnTo>
                  <a:lnTo>
                    <a:pt x="27" y="42"/>
                  </a:lnTo>
                  <a:lnTo>
                    <a:pt x="22" y="60"/>
                  </a:lnTo>
                  <a:lnTo>
                    <a:pt x="16" y="79"/>
                  </a:lnTo>
                  <a:lnTo>
                    <a:pt x="11" y="97"/>
                  </a:lnTo>
                  <a:lnTo>
                    <a:pt x="5" y="116"/>
                  </a:lnTo>
                  <a:lnTo>
                    <a:pt x="1" y="134"/>
                  </a:lnTo>
                  <a:lnTo>
                    <a:pt x="0" y="152"/>
                  </a:lnTo>
                  <a:lnTo>
                    <a:pt x="3" y="170"/>
                  </a:lnTo>
                  <a:lnTo>
                    <a:pt x="10" y="185"/>
                  </a:lnTo>
                  <a:lnTo>
                    <a:pt x="19" y="199"/>
                  </a:lnTo>
                  <a:lnTo>
                    <a:pt x="30" y="210"/>
                  </a:lnTo>
                  <a:lnTo>
                    <a:pt x="44" y="219"/>
                  </a:lnTo>
                  <a:lnTo>
                    <a:pt x="58" y="227"/>
                  </a:lnTo>
                  <a:lnTo>
                    <a:pt x="74" y="233"/>
                  </a:lnTo>
                  <a:lnTo>
                    <a:pt x="90" y="237"/>
                  </a:lnTo>
                  <a:lnTo>
                    <a:pt x="95" y="235"/>
                  </a:lnTo>
                  <a:lnTo>
                    <a:pt x="101" y="232"/>
                  </a:lnTo>
                  <a:lnTo>
                    <a:pt x="102" y="227"/>
                  </a:lnTo>
                  <a:lnTo>
                    <a:pt x="99" y="225"/>
                  </a:lnTo>
                  <a:lnTo>
                    <a:pt x="82" y="219"/>
                  </a:lnTo>
                  <a:lnTo>
                    <a:pt x="66" y="211"/>
                  </a:lnTo>
                  <a:lnTo>
                    <a:pt x="52" y="202"/>
                  </a:lnTo>
                  <a:lnTo>
                    <a:pt x="39" y="190"/>
                  </a:lnTo>
                  <a:lnTo>
                    <a:pt x="29" y="178"/>
                  </a:lnTo>
                  <a:lnTo>
                    <a:pt x="21" y="163"/>
                  </a:lnTo>
                  <a:lnTo>
                    <a:pt x="18" y="146"/>
                  </a:lnTo>
                  <a:lnTo>
                    <a:pt x="18" y="127"/>
                  </a:lnTo>
                  <a:lnTo>
                    <a:pt x="23" y="96"/>
                  </a:lnTo>
                  <a:lnTo>
                    <a:pt x="31" y="64"/>
                  </a:lnTo>
                  <a:lnTo>
                    <a:pt x="35" y="33"/>
                  </a:lnTo>
                  <a:lnTo>
                    <a:pt x="31" y="2"/>
                  </a:lnTo>
                  <a:lnTo>
                    <a:pt x="30" y="0"/>
                  </a:lnTo>
                  <a:lnTo>
                    <a:pt x="28" y="0"/>
                  </a:lnTo>
                  <a:lnTo>
                    <a:pt x="27" y="3"/>
                  </a:lnTo>
                  <a:lnTo>
                    <a:pt x="2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43" name="Freeform 85"/>
            <p:cNvSpPr>
              <a:spLocks/>
            </p:cNvSpPr>
            <p:nvPr/>
          </p:nvSpPr>
          <p:spPr bwMode="auto">
            <a:xfrm>
              <a:off x="4829" y="3080"/>
              <a:ext cx="165" cy="270"/>
            </a:xfrm>
            <a:custGeom>
              <a:avLst/>
              <a:gdLst>
                <a:gd name="T0" fmla="*/ 1 w 330"/>
                <a:gd name="T1" fmla="*/ 1 h 540"/>
                <a:gd name="T2" fmla="*/ 1 w 330"/>
                <a:gd name="T3" fmla="*/ 1 h 540"/>
                <a:gd name="T4" fmla="*/ 1 w 330"/>
                <a:gd name="T5" fmla="*/ 1 h 540"/>
                <a:gd name="T6" fmla="*/ 1 w 330"/>
                <a:gd name="T7" fmla="*/ 1 h 540"/>
                <a:gd name="T8" fmla="*/ 1 w 330"/>
                <a:gd name="T9" fmla="*/ 1 h 540"/>
                <a:gd name="T10" fmla="*/ 1 w 330"/>
                <a:gd name="T11" fmla="*/ 1 h 540"/>
                <a:gd name="T12" fmla="*/ 1 w 330"/>
                <a:gd name="T13" fmla="*/ 1 h 540"/>
                <a:gd name="T14" fmla="*/ 1 w 330"/>
                <a:gd name="T15" fmla="*/ 1 h 540"/>
                <a:gd name="T16" fmla="*/ 1 w 330"/>
                <a:gd name="T17" fmla="*/ 1 h 540"/>
                <a:gd name="T18" fmla="*/ 1 w 330"/>
                <a:gd name="T19" fmla="*/ 1 h 540"/>
                <a:gd name="T20" fmla="*/ 1 w 330"/>
                <a:gd name="T21" fmla="*/ 1 h 540"/>
                <a:gd name="T22" fmla="*/ 1 w 330"/>
                <a:gd name="T23" fmla="*/ 1 h 540"/>
                <a:gd name="T24" fmla="*/ 1 w 330"/>
                <a:gd name="T25" fmla="*/ 1 h 540"/>
                <a:gd name="T26" fmla="*/ 1 w 330"/>
                <a:gd name="T27" fmla="*/ 1 h 540"/>
                <a:gd name="T28" fmla="*/ 1 w 330"/>
                <a:gd name="T29" fmla="*/ 1 h 540"/>
                <a:gd name="T30" fmla="*/ 1 w 330"/>
                <a:gd name="T31" fmla="*/ 1 h 540"/>
                <a:gd name="T32" fmla="*/ 1 w 330"/>
                <a:gd name="T33" fmla="*/ 1 h 540"/>
                <a:gd name="T34" fmla="*/ 1 w 330"/>
                <a:gd name="T35" fmla="*/ 1 h 540"/>
                <a:gd name="T36" fmla="*/ 1 w 330"/>
                <a:gd name="T37" fmla="*/ 1 h 540"/>
                <a:gd name="T38" fmla="*/ 1 w 330"/>
                <a:gd name="T39" fmla="*/ 1 h 540"/>
                <a:gd name="T40" fmla="*/ 1 w 330"/>
                <a:gd name="T41" fmla="*/ 1 h 540"/>
                <a:gd name="T42" fmla="*/ 1 w 330"/>
                <a:gd name="T43" fmla="*/ 1 h 540"/>
                <a:gd name="T44" fmla="*/ 1 w 330"/>
                <a:gd name="T45" fmla="*/ 1 h 540"/>
                <a:gd name="T46" fmla="*/ 1 w 330"/>
                <a:gd name="T47" fmla="*/ 1 h 540"/>
                <a:gd name="T48" fmla="*/ 1 w 330"/>
                <a:gd name="T49" fmla="*/ 1 h 540"/>
                <a:gd name="T50" fmla="*/ 1 w 330"/>
                <a:gd name="T51" fmla="*/ 1 h 540"/>
                <a:gd name="T52" fmla="*/ 1 w 330"/>
                <a:gd name="T53" fmla="*/ 1 h 540"/>
                <a:gd name="T54" fmla="*/ 1 w 330"/>
                <a:gd name="T55" fmla="*/ 0 h 540"/>
                <a:gd name="T56" fmla="*/ 1 w 330"/>
                <a:gd name="T57" fmla="*/ 1 h 540"/>
                <a:gd name="T58" fmla="*/ 1 w 330"/>
                <a:gd name="T59" fmla="*/ 1 h 540"/>
                <a:gd name="T60" fmla="*/ 1 w 330"/>
                <a:gd name="T61" fmla="*/ 1 h 540"/>
                <a:gd name="T62" fmla="*/ 1 w 330"/>
                <a:gd name="T63" fmla="*/ 1 h 540"/>
                <a:gd name="T64" fmla="*/ 1 w 330"/>
                <a:gd name="T65" fmla="*/ 1 h 540"/>
                <a:gd name="T66" fmla="*/ 1 w 330"/>
                <a:gd name="T67" fmla="*/ 1 h 540"/>
                <a:gd name="T68" fmla="*/ 1 w 330"/>
                <a:gd name="T69" fmla="*/ 1 h 540"/>
                <a:gd name="T70" fmla="*/ 1 w 330"/>
                <a:gd name="T71" fmla="*/ 1 h 540"/>
                <a:gd name="T72" fmla="*/ 1 w 330"/>
                <a:gd name="T73" fmla="*/ 1 h 540"/>
                <a:gd name="T74" fmla="*/ 1 w 330"/>
                <a:gd name="T75" fmla="*/ 1 h 540"/>
                <a:gd name="T76" fmla="*/ 1 w 330"/>
                <a:gd name="T77" fmla="*/ 1 h 540"/>
                <a:gd name="T78" fmla="*/ 1 w 330"/>
                <a:gd name="T79" fmla="*/ 1 h 540"/>
                <a:gd name="T80" fmla="*/ 1 w 330"/>
                <a:gd name="T81" fmla="*/ 1 h 540"/>
                <a:gd name="T82" fmla="*/ 1 w 330"/>
                <a:gd name="T83" fmla="*/ 1 h 540"/>
                <a:gd name="T84" fmla="*/ 1 w 330"/>
                <a:gd name="T85" fmla="*/ 1 h 540"/>
                <a:gd name="T86" fmla="*/ 1 w 330"/>
                <a:gd name="T87" fmla="*/ 1 h 540"/>
                <a:gd name="T88" fmla="*/ 1 w 330"/>
                <a:gd name="T89" fmla="*/ 1 h 540"/>
                <a:gd name="T90" fmla="*/ 1 w 330"/>
                <a:gd name="T91" fmla="*/ 1 h 540"/>
                <a:gd name="T92" fmla="*/ 1 w 330"/>
                <a:gd name="T93" fmla="*/ 1 h 540"/>
                <a:gd name="T94" fmla="*/ 0 w 330"/>
                <a:gd name="T95" fmla="*/ 1 h 540"/>
                <a:gd name="T96" fmla="*/ 1 w 330"/>
                <a:gd name="T97" fmla="*/ 1 h 540"/>
                <a:gd name="T98" fmla="*/ 1 w 330"/>
                <a:gd name="T99" fmla="*/ 1 h 540"/>
                <a:gd name="T100" fmla="*/ 1 w 330"/>
                <a:gd name="T101" fmla="*/ 1 h 540"/>
                <a:gd name="T102" fmla="*/ 1 w 330"/>
                <a:gd name="T103" fmla="*/ 1 h 540"/>
                <a:gd name="T104" fmla="*/ 1 w 330"/>
                <a:gd name="T105" fmla="*/ 1 h 540"/>
                <a:gd name="T106" fmla="*/ 1 w 330"/>
                <a:gd name="T107" fmla="*/ 1 h 540"/>
                <a:gd name="T108" fmla="*/ 1 w 330"/>
                <a:gd name="T109" fmla="*/ 1 h 5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0"/>
                <a:gd name="T166" fmla="*/ 0 h 540"/>
                <a:gd name="T167" fmla="*/ 330 w 330"/>
                <a:gd name="T168" fmla="*/ 540 h 5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0" h="540">
                  <a:moveTo>
                    <a:pt x="8" y="538"/>
                  </a:moveTo>
                  <a:lnTo>
                    <a:pt x="14" y="508"/>
                  </a:lnTo>
                  <a:lnTo>
                    <a:pt x="18" y="477"/>
                  </a:lnTo>
                  <a:lnTo>
                    <a:pt x="19" y="446"/>
                  </a:lnTo>
                  <a:lnTo>
                    <a:pt x="19" y="415"/>
                  </a:lnTo>
                  <a:lnTo>
                    <a:pt x="20" y="371"/>
                  </a:lnTo>
                  <a:lnTo>
                    <a:pt x="21" y="327"/>
                  </a:lnTo>
                  <a:lnTo>
                    <a:pt x="21" y="283"/>
                  </a:lnTo>
                  <a:lnTo>
                    <a:pt x="20" y="240"/>
                  </a:lnTo>
                  <a:lnTo>
                    <a:pt x="19" y="229"/>
                  </a:lnTo>
                  <a:lnTo>
                    <a:pt x="19" y="218"/>
                  </a:lnTo>
                  <a:lnTo>
                    <a:pt x="19" y="207"/>
                  </a:lnTo>
                  <a:lnTo>
                    <a:pt x="18" y="196"/>
                  </a:lnTo>
                  <a:lnTo>
                    <a:pt x="19" y="187"/>
                  </a:lnTo>
                  <a:lnTo>
                    <a:pt x="21" y="180"/>
                  </a:lnTo>
                  <a:lnTo>
                    <a:pt x="26" y="175"/>
                  </a:lnTo>
                  <a:lnTo>
                    <a:pt x="31" y="171"/>
                  </a:lnTo>
                  <a:lnTo>
                    <a:pt x="37" y="166"/>
                  </a:lnTo>
                  <a:lnTo>
                    <a:pt x="44" y="163"/>
                  </a:lnTo>
                  <a:lnTo>
                    <a:pt x="50" y="158"/>
                  </a:lnTo>
                  <a:lnTo>
                    <a:pt x="56" y="153"/>
                  </a:lnTo>
                  <a:lnTo>
                    <a:pt x="60" y="148"/>
                  </a:lnTo>
                  <a:lnTo>
                    <a:pt x="65" y="143"/>
                  </a:lnTo>
                  <a:lnTo>
                    <a:pt x="68" y="137"/>
                  </a:lnTo>
                  <a:lnTo>
                    <a:pt x="73" y="131"/>
                  </a:lnTo>
                  <a:lnTo>
                    <a:pt x="77" y="127"/>
                  </a:lnTo>
                  <a:lnTo>
                    <a:pt x="82" y="121"/>
                  </a:lnTo>
                  <a:lnTo>
                    <a:pt x="85" y="115"/>
                  </a:lnTo>
                  <a:lnTo>
                    <a:pt x="90" y="110"/>
                  </a:lnTo>
                  <a:lnTo>
                    <a:pt x="97" y="100"/>
                  </a:lnTo>
                  <a:lnTo>
                    <a:pt x="104" y="92"/>
                  </a:lnTo>
                  <a:lnTo>
                    <a:pt x="111" y="85"/>
                  </a:lnTo>
                  <a:lnTo>
                    <a:pt x="119" y="78"/>
                  </a:lnTo>
                  <a:lnTo>
                    <a:pt x="128" y="73"/>
                  </a:lnTo>
                  <a:lnTo>
                    <a:pt x="137" y="68"/>
                  </a:lnTo>
                  <a:lnTo>
                    <a:pt x="148" y="63"/>
                  </a:lnTo>
                  <a:lnTo>
                    <a:pt x="158" y="61"/>
                  </a:lnTo>
                  <a:lnTo>
                    <a:pt x="167" y="59"/>
                  </a:lnTo>
                  <a:lnTo>
                    <a:pt x="175" y="58"/>
                  </a:lnTo>
                  <a:lnTo>
                    <a:pt x="184" y="55"/>
                  </a:lnTo>
                  <a:lnTo>
                    <a:pt x="194" y="54"/>
                  </a:lnTo>
                  <a:lnTo>
                    <a:pt x="203" y="52"/>
                  </a:lnTo>
                  <a:lnTo>
                    <a:pt x="212" y="50"/>
                  </a:lnTo>
                  <a:lnTo>
                    <a:pt x="221" y="47"/>
                  </a:lnTo>
                  <a:lnTo>
                    <a:pt x="229" y="45"/>
                  </a:lnTo>
                  <a:lnTo>
                    <a:pt x="242" y="42"/>
                  </a:lnTo>
                  <a:lnTo>
                    <a:pt x="255" y="38"/>
                  </a:lnTo>
                  <a:lnTo>
                    <a:pt x="267" y="35"/>
                  </a:lnTo>
                  <a:lnTo>
                    <a:pt x="281" y="31"/>
                  </a:lnTo>
                  <a:lnTo>
                    <a:pt x="294" y="28"/>
                  </a:lnTo>
                  <a:lnTo>
                    <a:pt x="307" y="23"/>
                  </a:lnTo>
                  <a:lnTo>
                    <a:pt x="317" y="16"/>
                  </a:lnTo>
                  <a:lnTo>
                    <a:pt x="327" y="8"/>
                  </a:lnTo>
                  <a:lnTo>
                    <a:pt x="330" y="5"/>
                  </a:lnTo>
                  <a:lnTo>
                    <a:pt x="330" y="2"/>
                  </a:lnTo>
                  <a:lnTo>
                    <a:pt x="328" y="0"/>
                  </a:lnTo>
                  <a:lnTo>
                    <a:pt x="325" y="1"/>
                  </a:lnTo>
                  <a:lnTo>
                    <a:pt x="309" y="9"/>
                  </a:lnTo>
                  <a:lnTo>
                    <a:pt x="293" y="16"/>
                  </a:lnTo>
                  <a:lnTo>
                    <a:pt x="277" y="22"/>
                  </a:lnTo>
                  <a:lnTo>
                    <a:pt x="259" y="27"/>
                  </a:lnTo>
                  <a:lnTo>
                    <a:pt x="241" y="31"/>
                  </a:lnTo>
                  <a:lnTo>
                    <a:pt x="224" y="36"/>
                  </a:lnTo>
                  <a:lnTo>
                    <a:pt x="208" y="39"/>
                  </a:lnTo>
                  <a:lnTo>
                    <a:pt x="190" y="43"/>
                  </a:lnTo>
                  <a:lnTo>
                    <a:pt x="182" y="44"/>
                  </a:lnTo>
                  <a:lnTo>
                    <a:pt x="174" y="46"/>
                  </a:lnTo>
                  <a:lnTo>
                    <a:pt x="166" y="47"/>
                  </a:lnTo>
                  <a:lnTo>
                    <a:pt x="159" y="48"/>
                  </a:lnTo>
                  <a:lnTo>
                    <a:pt x="151" y="51"/>
                  </a:lnTo>
                  <a:lnTo>
                    <a:pt x="143" y="53"/>
                  </a:lnTo>
                  <a:lnTo>
                    <a:pt x="136" y="55"/>
                  </a:lnTo>
                  <a:lnTo>
                    <a:pt x="128" y="59"/>
                  </a:lnTo>
                  <a:lnTo>
                    <a:pt x="122" y="62"/>
                  </a:lnTo>
                  <a:lnTo>
                    <a:pt x="117" y="66"/>
                  </a:lnTo>
                  <a:lnTo>
                    <a:pt x="111" y="70"/>
                  </a:lnTo>
                  <a:lnTo>
                    <a:pt x="106" y="74"/>
                  </a:lnTo>
                  <a:lnTo>
                    <a:pt x="100" y="80"/>
                  </a:lnTo>
                  <a:lnTo>
                    <a:pt x="96" y="84"/>
                  </a:lnTo>
                  <a:lnTo>
                    <a:pt x="91" y="89"/>
                  </a:lnTo>
                  <a:lnTo>
                    <a:pt x="87" y="93"/>
                  </a:lnTo>
                  <a:lnTo>
                    <a:pt x="82" y="99"/>
                  </a:lnTo>
                  <a:lnTo>
                    <a:pt x="76" y="106"/>
                  </a:lnTo>
                  <a:lnTo>
                    <a:pt x="72" y="113"/>
                  </a:lnTo>
                  <a:lnTo>
                    <a:pt x="67" y="120"/>
                  </a:lnTo>
                  <a:lnTo>
                    <a:pt x="61" y="126"/>
                  </a:lnTo>
                  <a:lnTo>
                    <a:pt x="57" y="133"/>
                  </a:lnTo>
                  <a:lnTo>
                    <a:pt x="51" y="138"/>
                  </a:lnTo>
                  <a:lnTo>
                    <a:pt x="45" y="143"/>
                  </a:lnTo>
                  <a:lnTo>
                    <a:pt x="36" y="149"/>
                  </a:lnTo>
                  <a:lnTo>
                    <a:pt x="28" y="154"/>
                  </a:lnTo>
                  <a:lnTo>
                    <a:pt x="20" y="161"/>
                  </a:lnTo>
                  <a:lnTo>
                    <a:pt x="13" y="169"/>
                  </a:lnTo>
                  <a:lnTo>
                    <a:pt x="6" y="182"/>
                  </a:lnTo>
                  <a:lnTo>
                    <a:pt x="3" y="196"/>
                  </a:lnTo>
                  <a:lnTo>
                    <a:pt x="0" y="210"/>
                  </a:lnTo>
                  <a:lnTo>
                    <a:pt x="0" y="225"/>
                  </a:lnTo>
                  <a:lnTo>
                    <a:pt x="1" y="267"/>
                  </a:lnTo>
                  <a:lnTo>
                    <a:pt x="1" y="311"/>
                  </a:lnTo>
                  <a:lnTo>
                    <a:pt x="3" y="354"/>
                  </a:lnTo>
                  <a:lnTo>
                    <a:pt x="4" y="397"/>
                  </a:lnTo>
                  <a:lnTo>
                    <a:pt x="5" y="432"/>
                  </a:lnTo>
                  <a:lnTo>
                    <a:pt x="7" y="468"/>
                  </a:lnTo>
                  <a:lnTo>
                    <a:pt x="8" y="505"/>
                  </a:lnTo>
                  <a:lnTo>
                    <a:pt x="5" y="539"/>
                  </a:lnTo>
                  <a:lnTo>
                    <a:pt x="5" y="540"/>
                  </a:lnTo>
                  <a:lnTo>
                    <a:pt x="6" y="540"/>
                  </a:lnTo>
                  <a:lnTo>
                    <a:pt x="7" y="539"/>
                  </a:lnTo>
                  <a:lnTo>
                    <a:pt x="8" y="5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44" name="Freeform 86"/>
            <p:cNvSpPr>
              <a:spLocks/>
            </p:cNvSpPr>
            <p:nvPr/>
          </p:nvSpPr>
          <p:spPr bwMode="auto">
            <a:xfrm>
              <a:off x="4862" y="3084"/>
              <a:ext cx="150" cy="101"/>
            </a:xfrm>
            <a:custGeom>
              <a:avLst/>
              <a:gdLst>
                <a:gd name="T0" fmla="*/ 1 w 300"/>
                <a:gd name="T1" fmla="*/ 1 h 202"/>
                <a:gd name="T2" fmla="*/ 1 w 300"/>
                <a:gd name="T3" fmla="*/ 1 h 202"/>
                <a:gd name="T4" fmla="*/ 1 w 300"/>
                <a:gd name="T5" fmla="*/ 1 h 202"/>
                <a:gd name="T6" fmla="*/ 1 w 300"/>
                <a:gd name="T7" fmla="*/ 1 h 202"/>
                <a:gd name="T8" fmla="*/ 1 w 300"/>
                <a:gd name="T9" fmla="*/ 1 h 202"/>
                <a:gd name="T10" fmla="*/ 1 w 300"/>
                <a:gd name="T11" fmla="*/ 1 h 202"/>
                <a:gd name="T12" fmla="*/ 1 w 300"/>
                <a:gd name="T13" fmla="*/ 1 h 202"/>
                <a:gd name="T14" fmla="*/ 1 w 300"/>
                <a:gd name="T15" fmla="*/ 1 h 202"/>
                <a:gd name="T16" fmla="*/ 1 w 300"/>
                <a:gd name="T17" fmla="*/ 1 h 202"/>
                <a:gd name="T18" fmla="*/ 1 w 300"/>
                <a:gd name="T19" fmla="*/ 1 h 202"/>
                <a:gd name="T20" fmla="*/ 1 w 300"/>
                <a:gd name="T21" fmla="*/ 1 h 202"/>
                <a:gd name="T22" fmla="*/ 1 w 300"/>
                <a:gd name="T23" fmla="*/ 1 h 202"/>
                <a:gd name="T24" fmla="*/ 1 w 300"/>
                <a:gd name="T25" fmla="*/ 1 h 202"/>
                <a:gd name="T26" fmla="*/ 1 w 300"/>
                <a:gd name="T27" fmla="*/ 1 h 202"/>
                <a:gd name="T28" fmla="*/ 1 w 300"/>
                <a:gd name="T29" fmla="*/ 1 h 202"/>
                <a:gd name="T30" fmla="*/ 1 w 300"/>
                <a:gd name="T31" fmla="*/ 1 h 202"/>
                <a:gd name="T32" fmla="*/ 1 w 300"/>
                <a:gd name="T33" fmla="*/ 1 h 202"/>
                <a:gd name="T34" fmla="*/ 1 w 300"/>
                <a:gd name="T35" fmla="*/ 1 h 202"/>
                <a:gd name="T36" fmla="*/ 1 w 300"/>
                <a:gd name="T37" fmla="*/ 1 h 202"/>
                <a:gd name="T38" fmla="*/ 1 w 300"/>
                <a:gd name="T39" fmla="*/ 1 h 202"/>
                <a:gd name="T40" fmla="*/ 1 w 300"/>
                <a:gd name="T41" fmla="*/ 1 h 202"/>
                <a:gd name="T42" fmla="*/ 1 w 300"/>
                <a:gd name="T43" fmla="*/ 1 h 202"/>
                <a:gd name="T44" fmla="*/ 1 w 300"/>
                <a:gd name="T45" fmla="*/ 1 h 202"/>
                <a:gd name="T46" fmla="*/ 1 w 300"/>
                <a:gd name="T47" fmla="*/ 1 h 202"/>
                <a:gd name="T48" fmla="*/ 1 w 300"/>
                <a:gd name="T49" fmla="*/ 1 h 202"/>
                <a:gd name="T50" fmla="*/ 1 w 300"/>
                <a:gd name="T51" fmla="*/ 1 h 202"/>
                <a:gd name="T52" fmla="*/ 1 w 300"/>
                <a:gd name="T53" fmla="*/ 1 h 202"/>
                <a:gd name="T54" fmla="*/ 1 w 300"/>
                <a:gd name="T55" fmla="*/ 0 h 202"/>
                <a:gd name="T56" fmla="*/ 1 w 300"/>
                <a:gd name="T57" fmla="*/ 1 h 202"/>
                <a:gd name="T58" fmla="*/ 1 w 300"/>
                <a:gd name="T59" fmla="*/ 1 h 202"/>
                <a:gd name="T60" fmla="*/ 1 w 300"/>
                <a:gd name="T61" fmla="*/ 1 h 202"/>
                <a:gd name="T62" fmla="*/ 1 w 300"/>
                <a:gd name="T63" fmla="*/ 1 h 202"/>
                <a:gd name="T64" fmla="*/ 1 w 300"/>
                <a:gd name="T65" fmla="*/ 1 h 202"/>
                <a:gd name="T66" fmla="*/ 1 w 300"/>
                <a:gd name="T67" fmla="*/ 1 h 202"/>
                <a:gd name="T68" fmla="*/ 1 w 300"/>
                <a:gd name="T69" fmla="*/ 1 h 202"/>
                <a:gd name="T70" fmla="*/ 1 w 300"/>
                <a:gd name="T71" fmla="*/ 1 h 202"/>
                <a:gd name="T72" fmla="*/ 1 w 300"/>
                <a:gd name="T73" fmla="*/ 1 h 202"/>
                <a:gd name="T74" fmla="*/ 1 w 300"/>
                <a:gd name="T75" fmla="*/ 1 h 202"/>
                <a:gd name="T76" fmla="*/ 1 w 300"/>
                <a:gd name="T77" fmla="*/ 1 h 202"/>
                <a:gd name="T78" fmla="*/ 1 w 300"/>
                <a:gd name="T79" fmla="*/ 1 h 202"/>
                <a:gd name="T80" fmla="*/ 1 w 300"/>
                <a:gd name="T81" fmla="*/ 1 h 202"/>
                <a:gd name="T82" fmla="*/ 1 w 300"/>
                <a:gd name="T83" fmla="*/ 1 h 202"/>
                <a:gd name="T84" fmla="*/ 1 w 300"/>
                <a:gd name="T85" fmla="*/ 1 h 202"/>
                <a:gd name="T86" fmla="*/ 1 w 300"/>
                <a:gd name="T87" fmla="*/ 1 h 202"/>
                <a:gd name="T88" fmla="*/ 1 w 300"/>
                <a:gd name="T89" fmla="*/ 1 h 202"/>
                <a:gd name="T90" fmla="*/ 1 w 300"/>
                <a:gd name="T91" fmla="*/ 1 h 202"/>
                <a:gd name="T92" fmla="*/ 1 w 300"/>
                <a:gd name="T93" fmla="*/ 1 h 202"/>
                <a:gd name="T94" fmla="*/ 1 w 300"/>
                <a:gd name="T95" fmla="*/ 1 h 202"/>
                <a:gd name="T96" fmla="*/ 1 w 300"/>
                <a:gd name="T97" fmla="*/ 1 h 202"/>
                <a:gd name="T98" fmla="*/ 1 w 300"/>
                <a:gd name="T99" fmla="*/ 1 h 202"/>
                <a:gd name="T100" fmla="*/ 1 w 300"/>
                <a:gd name="T101" fmla="*/ 1 h 202"/>
                <a:gd name="T102" fmla="*/ 1 w 300"/>
                <a:gd name="T103" fmla="*/ 1 h 202"/>
                <a:gd name="T104" fmla="*/ 1 w 300"/>
                <a:gd name="T105" fmla="*/ 1 h 202"/>
                <a:gd name="T106" fmla="*/ 0 w 300"/>
                <a:gd name="T107" fmla="*/ 1 h 202"/>
                <a:gd name="T108" fmla="*/ 1 w 300"/>
                <a:gd name="T109" fmla="*/ 1 h 202"/>
                <a:gd name="T110" fmla="*/ 1 w 300"/>
                <a:gd name="T111" fmla="*/ 1 h 202"/>
                <a:gd name="T112" fmla="*/ 1 w 300"/>
                <a:gd name="T113" fmla="*/ 1 h 202"/>
                <a:gd name="T114" fmla="*/ 1 w 300"/>
                <a:gd name="T115" fmla="*/ 1 h 2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0"/>
                <a:gd name="T175" fmla="*/ 0 h 202"/>
                <a:gd name="T176" fmla="*/ 300 w 300"/>
                <a:gd name="T177" fmla="*/ 202 h 2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0" h="202">
                  <a:moveTo>
                    <a:pt x="4" y="201"/>
                  </a:moveTo>
                  <a:lnTo>
                    <a:pt x="13" y="193"/>
                  </a:lnTo>
                  <a:lnTo>
                    <a:pt x="19" y="183"/>
                  </a:lnTo>
                  <a:lnTo>
                    <a:pt x="28" y="175"/>
                  </a:lnTo>
                  <a:lnTo>
                    <a:pt x="36" y="167"/>
                  </a:lnTo>
                  <a:lnTo>
                    <a:pt x="42" y="158"/>
                  </a:lnTo>
                  <a:lnTo>
                    <a:pt x="51" y="150"/>
                  </a:lnTo>
                  <a:lnTo>
                    <a:pt x="59" y="142"/>
                  </a:lnTo>
                  <a:lnTo>
                    <a:pt x="67" y="134"/>
                  </a:lnTo>
                  <a:lnTo>
                    <a:pt x="77" y="123"/>
                  </a:lnTo>
                  <a:lnTo>
                    <a:pt x="89" y="114"/>
                  </a:lnTo>
                  <a:lnTo>
                    <a:pt x="100" y="107"/>
                  </a:lnTo>
                  <a:lnTo>
                    <a:pt x="112" y="99"/>
                  </a:lnTo>
                  <a:lnTo>
                    <a:pt x="123" y="93"/>
                  </a:lnTo>
                  <a:lnTo>
                    <a:pt x="136" y="87"/>
                  </a:lnTo>
                  <a:lnTo>
                    <a:pt x="148" y="81"/>
                  </a:lnTo>
                  <a:lnTo>
                    <a:pt x="161" y="75"/>
                  </a:lnTo>
                  <a:lnTo>
                    <a:pt x="178" y="67"/>
                  </a:lnTo>
                  <a:lnTo>
                    <a:pt x="196" y="60"/>
                  </a:lnTo>
                  <a:lnTo>
                    <a:pt x="214" y="53"/>
                  </a:lnTo>
                  <a:lnTo>
                    <a:pt x="231" y="46"/>
                  </a:lnTo>
                  <a:lnTo>
                    <a:pt x="250" y="38"/>
                  </a:lnTo>
                  <a:lnTo>
                    <a:pt x="267" y="29"/>
                  </a:lnTo>
                  <a:lnTo>
                    <a:pt x="283" y="20"/>
                  </a:lnTo>
                  <a:lnTo>
                    <a:pt x="298" y="8"/>
                  </a:lnTo>
                  <a:lnTo>
                    <a:pt x="300" y="6"/>
                  </a:lnTo>
                  <a:lnTo>
                    <a:pt x="300" y="2"/>
                  </a:lnTo>
                  <a:lnTo>
                    <a:pt x="299" y="0"/>
                  </a:lnTo>
                  <a:lnTo>
                    <a:pt x="296" y="1"/>
                  </a:lnTo>
                  <a:lnTo>
                    <a:pt x="275" y="12"/>
                  </a:lnTo>
                  <a:lnTo>
                    <a:pt x="254" y="22"/>
                  </a:lnTo>
                  <a:lnTo>
                    <a:pt x="233" y="31"/>
                  </a:lnTo>
                  <a:lnTo>
                    <a:pt x="211" y="39"/>
                  </a:lnTo>
                  <a:lnTo>
                    <a:pt x="189" y="49"/>
                  </a:lnTo>
                  <a:lnTo>
                    <a:pt x="167" y="57"/>
                  </a:lnTo>
                  <a:lnTo>
                    <a:pt x="145" y="64"/>
                  </a:lnTo>
                  <a:lnTo>
                    <a:pt x="123" y="72"/>
                  </a:lnTo>
                  <a:lnTo>
                    <a:pt x="113" y="75"/>
                  </a:lnTo>
                  <a:lnTo>
                    <a:pt x="104" y="80"/>
                  </a:lnTo>
                  <a:lnTo>
                    <a:pt x="94" y="83"/>
                  </a:lnTo>
                  <a:lnTo>
                    <a:pt x="86" y="89"/>
                  </a:lnTo>
                  <a:lnTo>
                    <a:pt x="78" y="93"/>
                  </a:lnTo>
                  <a:lnTo>
                    <a:pt x="70" y="100"/>
                  </a:lnTo>
                  <a:lnTo>
                    <a:pt x="63" y="107"/>
                  </a:lnTo>
                  <a:lnTo>
                    <a:pt x="56" y="117"/>
                  </a:lnTo>
                  <a:lnTo>
                    <a:pt x="49" y="127"/>
                  </a:lnTo>
                  <a:lnTo>
                    <a:pt x="42" y="137"/>
                  </a:lnTo>
                  <a:lnTo>
                    <a:pt x="36" y="148"/>
                  </a:lnTo>
                  <a:lnTo>
                    <a:pt x="29" y="157"/>
                  </a:lnTo>
                  <a:lnTo>
                    <a:pt x="22" y="167"/>
                  </a:lnTo>
                  <a:lnTo>
                    <a:pt x="15" y="178"/>
                  </a:lnTo>
                  <a:lnTo>
                    <a:pt x="8" y="188"/>
                  </a:lnTo>
                  <a:lnTo>
                    <a:pt x="1" y="198"/>
                  </a:lnTo>
                  <a:lnTo>
                    <a:pt x="0" y="201"/>
                  </a:lnTo>
                  <a:lnTo>
                    <a:pt x="1" y="202"/>
                  </a:lnTo>
                  <a:lnTo>
                    <a:pt x="2" y="202"/>
                  </a:lnTo>
                  <a:lnTo>
                    <a:pt x="4"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45" name="Freeform 87"/>
            <p:cNvSpPr>
              <a:spLocks/>
            </p:cNvSpPr>
            <p:nvPr/>
          </p:nvSpPr>
          <p:spPr bwMode="auto">
            <a:xfrm>
              <a:off x="4798" y="3159"/>
              <a:ext cx="41" cy="98"/>
            </a:xfrm>
            <a:custGeom>
              <a:avLst/>
              <a:gdLst>
                <a:gd name="T0" fmla="*/ 1 w 82"/>
                <a:gd name="T1" fmla="*/ 0 h 197"/>
                <a:gd name="T2" fmla="*/ 1 w 82"/>
                <a:gd name="T3" fmla="*/ 0 h 197"/>
                <a:gd name="T4" fmla="*/ 1 w 82"/>
                <a:gd name="T5" fmla="*/ 0 h 197"/>
                <a:gd name="T6" fmla="*/ 1 w 82"/>
                <a:gd name="T7" fmla="*/ 0 h 197"/>
                <a:gd name="T8" fmla="*/ 1 w 82"/>
                <a:gd name="T9" fmla="*/ 0 h 197"/>
                <a:gd name="T10" fmla="*/ 1 w 82"/>
                <a:gd name="T11" fmla="*/ 0 h 197"/>
                <a:gd name="T12" fmla="*/ 1 w 82"/>
                <a:gd name="T13" fmla="*/ 0 h 197"/>
                <a:gd name="T14" fmla="*/ 1 w 82"/>
                <a:gd name="T15" fmla="*/ 0 h 197"/>
                <a:gd name="T16" fmla="*/ 1 w 82"/>
                <a:gd name="T17" fmla="*/ 0 h 197"/>
                <a:gd name="T18" fmla="*/ 1 w 82"/>
                <a:gd name="T19" fmla="*/ 0 h 197"/>
                <a:gd name="T20" fmla="*/ 1 w 82"/>
                <a:gd name="T21" fmla="*/ 0 h 197"/>
                <a:gd name="T22" fmla="*/ 1 w 82"/>
                <a:gd name="T23" fmla="*/ 0 h 197"/>
                <a:gd name="T24" fmla="*/ 1 w 82"/>
                <a:gd name="T25" fmla="*/ 0 h 197"/>
                <a:gd name="T26" fmla="*/ 1 w 82"/>
                <a:gd name="T27" fmla="*/ 0 h 197"/>
                <a:gd name="T28" fmla="*/ 1 w 82"/>
                <a:gd name="T29" fmla="*/ 0 h 197"/>
                <a:gd name="T30" fmla="*/ 1 w 82"/>
                <a:gd name="T31" fmla="*/ 0 h 197"/>
                <a:gd name="T32" fmla="*/ 1 w 82"/>
                <a:gd name="T33" fmla="*/ 0 h 197"/>
                <a:gd name="T34" fmla="*/ 1 w 82"/>
                <a:gd name="T35" fmla="*/ 0 h 197"/>
                <a:gd name="T36" fmla="*/ 0 w 82"/>
                <a:gd name="T37" fmla="*/ 0 h 197"/>
                <a:gd name="T38" fmla="*/ 0 w 82"/>
                <a:gd name="T39" fmla="*/ 0 h 197"/>
                <a:gd name="T40" fmla="*/ 1 w 82"/>
                <a:gd name="T41" fmla="*/ 0 h 197"/>
                <a:gd name="T42" fmla="*/ 1 w 82"/>
                <a:gd name="T43" fmla="*/ 0 h 197"/>
                <a:gd name="T44" fmla="*/ 1 w 82"/>
                <a:gd name="T45" fmla="*/ 0 h 197"/>
                <a:gd name="T46" fmla="*/ 1 w 82"/>
                <a:gd name="T47" fmla="*/ 0 h 197"/>
                <a:gd name="T48" fmla="*/ 1 w 82"/>
                <a:gd name="T49" fmla="*/ 0 h 197"/>
                <a:gd name="T50" fmla="*/ 1 w 82"/>
                <a:gd name="T51" fmla="*/ 0 h 197"/>
                <a:gd name="T52" fmla="*/ 1 w 82"/>
                <a:gd name="T53" fmla="*/ 0 h 197"/>
                <a:gd name="T54" fmla="*/ 1 w 82"/>
                <a:gd name="T55" fmla="*/ 0 h 197"/>
                <a:gd name="T56" fmla="*/ 1 w 82"/>
                <a:gd name="T57" fmla="*/ 0 h 197"/>
                <a:gd name="T58" fmla="*/ 1 w 82"/>
                <a:gd name="T59" fmla="*/ 0 h 197"/>
                <a:gd name="T60" fmla="*/ 1 w 82"/>
                <a:gd name="T61" fmla="*/ 0 h 197"/>
                <a:gd name="T62" fmla="*/ 1 w 82"/>
                <a:gd name="T63" fmla="*/ 0 h 197"/>
                <a:gd name="T64" fmla="*/ 1 w 82"/>
                <a:gd name="T65" fmla="*/ 0 h 197"/>
                <a:gd name="T66" fmla="*/ 1 w 82"/>
                <a:gd name="T67" fmla="*/ 0 h 197"/>
                <a:gd name="T68" fmla="*/ 1 w 82"/>
                <a:gd name="T69" fmla="*/ 0 h 197"/>
                <a:gd name="T70" fmla="*/ 1 w 82"/>
                <a:gd name="T71" fmla="*/ 0 h 197"/>
                <a:gd name="T72" fmla="*/ 1 w 82"/>
                <a:gd name="T73" fmla="*/ 0 h 197"/>
                <a:gd name="T74" fmla="*/ 1 w 82"/>
                <a:gd name="T75" fmla="*/ 0 h 197"/>
                <a:gd name="T76" fmla="*/ 1 w 82"/>
                <a:gd name="T77" fmla="*/ 0 h 197"/>
                <a:gd name="T78" fmla="*/ 1 w 82"/>
                <a:gd name="T79" fmla="*/ 0 h 197"/>
                <a:gd name="T80" fmla="*/ 1 w 82"/>
                <a:gd name="T81" fmla="*/ 0 h 197"/>
                <a:gd name="T82" fmla="*/ 1 w 82"/>
                <a:gd name="T83" fmla="*/ 0 h 1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197"/>
                <a:gd name="T128" fmla="*/ 82 w 82"/>
                <a:gd name="T129" fmla="*/ 197 h 1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197">
                  <a:moveTo>
                    <a:pt x="81" y="193"/>
                  </a:moveTo>
                  <a:lnTo>
                    <a:pt x="82" y="177"/>
                  </a:lnTo>
                  <a:lnTo>
                    <a:pt x="81" y="161"/>
                  </a:lnTo>
                  <a:lnTo>
                    <a:pt x="78" y="145"/>
                  </a:lnTo>
                  <a:lnTo>
                    <a:pt x="77" y="129"/>
                  </a:lnTo>
                  <a:lnTo>
                    <a:pt x="77" y="110"/>
                  </a:lnTo>
                  <a:lnTo>
                    <a:pt x="76" y="92"/>
                  </a:lnTo>
                  <a:lnTo>
                    <a:pt x="74" y="74"/>
                  </a:lnTo>
                  <a:lnTo>
                    <a:pt x="69" y="56"/>
                  </a:lnTo>
                  <a:lnTo>
                    <a:pt x="65" y="45"/>
                  </a:lnTo>
                  <a:lnTo>
                    <a:pt x="60" y="32"/>
                  </a:lnTo>
                  <a:lnTo>
                    <a:pt x="54" y="22"/>
                  </a:lnTo>
                  <a:lnTo>
                    <a:pt x="46" y="13"/>
                  </a:lnTo>
                  <a:lnTo>
                    <a:pt x="38" y="5"/>
                  </a:lnTo>
                  <a:lnTo>
                    <a:pt x="28" y="0"/>
                  </a:lnTo>
                  <a:lnTo>
                    <a:pt x="16" y="0"/>
                  </a:lnTo>
                  <a:lnTo>
                    <a:pt x="2" y="3"/>
                  </a:lnTo>
                  <a:lnTo>
                    <a:pt x="1" y="5"/>
                  </a:lnTo>
                  <a:lnTo>
                    <a:pt x="0" y="8"/>
                  </a:lnTo>
                  <a:lnTo>
                    <a:pt x="0" y="10"/>
                  </a:lnTo>
                  <a:lnTo>
                    <a:pt x="2" y="10"/>
                  </a:lnTo>
                  <a:lnTo>
                    <a:pt x="20" y="9"/>
                  </a:lnTo>
                  <a:lnTo>
                    <a:pt x="32" y="15"/>
                  </a:lnTo>
                  <a:lnTo>
                    <a:pt x="43" y="24"/>
                  </a:lnTo>
                  <a:lnTo>
                    <a:pt x="51" y="38"/>
                  </a:lnTo>
                  <a:lnTo>
                    <a:pt x="56" y="53"/>
                  </a:lnTo>
                  <a:lnTo>
                    <a:pt x="60" y="70"/>
                  </a:lnTo>
                  <a:lnTo>
                    <a:pt x="63" y="86"/>
                  </a:lnTo>
                  <a:lnTo>
                    <a:pt x="66" y="100"/>
                  </a:lnTo>
                  <a:lnTo>
                    <a:pt x="67" y="110"/>
                  </a:lnTo>
                  <a:lnTo>
                    <a:pt x="68" y="121"/>
                  </a:lnTo>
                  <a:lnTo>
                    <a:pt x="68" y="131"/>
                  </a:lnTo>
                  <a:lnTo>
                    <a:pt x="69" y="143"/>
                  </a:lnTo>
                  <a:lnTo>
                    <a:pt x="70" y="155"/>
                  </a:lnTo>
                  <a:lnTo>
                    <a:pt x="73" y="169"/>
                  </a:lnTo>
                  <a:lnTo>
                    <a:pt x="75" y="182"/>
                  </a:lnTo>
                  <a:lnTo>
                    <a:pt x="76" y="196"/>
                  </a:lnTo>
                  <a:lnTo>
                    <a:pt x="77" y="197"/>
                  </a:lnTo>
                  <a:lnTo>
                    <a:pt x="78" y="196"/>
                  </a:lnTo>
                  <a:lnTo>
                    <a:pt x="80" y="195"/>
                  </a:lnTo>
                  <a:lnTo>
                    <a:pt x="81"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46" name="Freeform 88"/>
            <p:cNvSpPr>
              <a:spLocks/>
            </p:cNvSpPr>
            <p:nvPr/>
          </p:nvSpPr>
          <p:spPr bwMode="auto">
            <a:xfrm>
              <a:off x="4804" y="3140"/>
              <a:ext cx="54" cy="26"/>
            </a:xfrm>
            <a:custGeom>
              <a:avLst/>
              <a:gdLst>
                <a:gd name="T0" fmla="*/ 0 w 108"/>
                <a:gd name="T1" fmla="*/ 0 h 53"/>
                <a:gd name="T2" fmla="*/ 1 w 108"/>
                <a:gd name="T3" fmla="*/ 0 h 53"/>
                <a:gd name="T4" fmla="*/ 1 w 108"/>
                <a:gd name="T5" fmla="*/ 0 h 53"/>
                <a:gd name="T6" fmla="*/ 1 w 108"/>
                <a:gd name="T7" fmla="*/ 0 h 53"/>
                <a:gd name="T8" fmla="*/ 1 w 108"/>
                <a:gd name="T9" fmla="*/ 0 h 53"/>
                <a:gd name="T10" fmla="*/ 1 w 108"/>
                <a:gd name="T11" fmla="*/ 0 h 53"/>
                <a:gd name="T12" fmla="*/ 1 w 108"/>
                <a:gd name="T13" fmla="*/ 0 h 53"/>
                <a:gd name="T14" fmla="*/ 1 w 108"/>
                <a:gd name="T15" fmla="*/ 0 h 53"/>
                <a:gd name="T16" fmla="*/ 1 w 108"/>
                <a:gd name="T17" fmla="*/ 0 h 53"/>
                <a:gd name="T18" fmla="*/ 1 w 108"/>
                <a:gd name="T19" fmla="*/ 0 h 53"/>
                <a:gd name="T20" fmla="*/ 1 w 108"/>
                <a:gd name="T21" fmla="*/ 0 h 53"/>
                <a:gd name="T22" fmla="*/ 1 w 108"/>
                <a:gd name="T23" fmla="*/ 0 h 53"/>
                <a:gd name="T24" fmla="*/ 1 w 108"/>
                <a:gd name="T25" fmla="*/ 0 h 53"/>
                <a:gd name="T26" fmla="*/ 1 w 108"/>
                <a:gd name="T27" fmla="*/ 0 h 53"/>
                <a:gd name="T28" fmla="*/ 1 w 108"/>
                <a:gd name="T29" fmla="*/ 0 h 53"/>
                <a:gd name="T30" fmla="*/ 1 w 108"/>
                <a:gd name="T31" fmla="*/ 0 h 53"/>
                <a:gd name="T32" fmla="*/ 1 w 108"/>
                <a:gd name="T33" fmla="*/ 0 h 53"/>
                <a:gd name="T34" fmla="*/ 1 w 108"/>
                <a:gd name="T35" fmla="*/ 0 h 53"/>
                <a:gd name="T36" fmla="*/ 1 w 108"/>
                <a:gd name="T37" fmla="*/ 0 h 53"/>
                <a:gd name="T38" fmla="*/ 1 w 108"/>
                <a:gd name="T39" fmla="*/ 0 h 53"/>
                <a:gd name="T40" fmla="*/ 1 w 108"/>
                <a:gd name="T41" fmla="*/ 0 h 53"/>
                <a:gd name="T42" fmla="*/ 1 w 108"/>
                <a:gd name="T43" fmla="*/ 0 h 53"/>
                <a:gd name="T44" fmla="*/ 1 w 108"/>
                <a:gd name="T45" fmla="*/ 0 h 53"/>
                <a:gd name="T46" fmla="*/ 1 w 108"/>
                <a:gd name="T47" fmla="*/ 0 h 53"/>
                <a:gd name="T48" fmla="*/ 1 w 108"/>
                <a:gd name="T49" fmla="*/ 0 h 53"/>
                <a:gd name="T50" fmla="*/ 1 w 108"/>
                <a:gd name="T51" fmla="*/ 0 h 53"/>
                <a:gd name="T52" fmla="*/ 1 w 108"/>
                <a:gd name="T53" fmla="*/ 0 h 53"/>
                <a:gd name="T54" fmla="*/ 1 w 108"/>
                <a:gd name="T55" fmla="*/ 0 h 53"/>
                <a:gd name="T56" fmla="*/ 1 w 108"/>
                <a:gd name="T57" fmla="*/ 0 h 53"/>
                <a:gd name="T58" fmla="*/ 1 w 108"/>
                <a:gd name="T59" fmla="*/ 0 h 53"/>
                <a:gd name="T60" fmla="*/ 1 w 108"/>
                <a:gd name="T61" fmla="*/ 0 h 53"/>
                <a:gd name="T62" fmla="*/ 1 w 108"/>
                <a:gd name="T63" fmla="*/ 0 h 53"/>
                <a:gd name="T64" fmla="*/ 1 w 108"/>
                <a:gd name="T65" fmla="*/ 0 h 53"/>
                <a:gd name="T66" fmla="*/ 1 w 108"/>
                <a:gd name="T67" fmla="*/ 0 h 53"/>
                <a:gd name="T68" fmla="*/ 1 w 108"/>
                <a:gd name="T69" fmla="*/ 0 h 53"/>
                <a:gd name="T70" fmla="*/ 1 w 108"/>
                <a:gd name="T71" fmla="*/ 0 h 53"/>
                <a:gd name="T72" fmla="*/ 0 w 108"/>
                <a:gd name="T73" fmla="*/ 0 h 53"/>
                <a:gd name="T74" fmla="*/ 0 w 108"/>
                <a:gd name="T75" fmla="*/ 0 h 53"/>
                <a:gd name="T76" fmla="*/ 0 w 108"/>
                <a:gd name="T77" fmla="*/ 0 h 53"/>
                <a:gd name="T78" fmla="*/ 0 w 108"/>
                <a:gd name="T79" fmla="*/ 0 h 53"/>
                <a:gd name="T80" fmla="*/ 0 w 108"/>
                <a:gd name="T81" fmla="*/ 0 h 53"/>
                <a:gd name="T82" fmla="*/ 0 w 108"/>
                <a:gd name="T83" fmla="*/ 0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53"/>
                <a:gd name="T128" fmla="*/ 108 w 108"/>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53">
                  <a:moveTo>
                    <a:pt x="0" y="30"/>
                  </a:moveTo>
                  <a:lnTo>
                    <a:pt x="7" y="24"/>
                  </a:lnTo>
                  <a:lnTo>
                    <a:pt x="14" y="18"/>
                  </a:lnTo>
                  <a:lnTo>
                    <a:pt x="20" y="15"/>
                  </a:lnTo>
                  <a:lnTo>
                    <a:pt x="29" y="14"/>
                  </a:lnTo>
                  <a:lnTo>
                    <a:pt x="35" y="13"/>
                  </a:lnTo>
                  <a:lnTo>
                    <a:pt x="43" y="14"/>
                  </a:lnTo>
                  <a:lnTo>
                    <a:pt x="52" y="16"/>
                  </a:lnTo>
                  <a:lnTo>
                    <a:pt x="60" y="19"/>
                  </a:lnTo>
                  <a:lnTo>
                    <a:pt x="65" y="23"/>
                  </a:lnTo>
                  <a:lnTo>
                    <a:pt x="70" y="28"/>
                  </a:lnTo>
                  <a:lnTo>
                    <a:pt x="75" y="32"/>
                  </a:lnTo>
                  <a:lnTo>
                    <a:pt x="79" y="36"/>
                  </a:lnTo>
                  <a:lnTo>
                    <a:pt x="84" y="40"/>
                  </a:lnTo>
                  <a:lnTo>
                    <a:pt x="88" y="45"/>
                  </a:lnTo>
                  <a:lnTo>
                    <a:pt x="93" y="49"/>
                  </a:lnTo>
                  <a:lnTo>
                    <a:pt x="98" y="53"/>
                  </a:lnTo>
                  <a:lnTo>
                    <a:pt x="102" y="53"/>
                  </a:lnTo>
                  <a:lnTo>
                    <a:pt x="107" y="48"/>
                  </a:lnTo>
                  <a:lnTo>
                    <a:pt x="108" y="41"/>
                  </a:lnTo>
                  <a:lnTo>
                    <a:pt x="108" y="37"/>
                  </a:lnTo>
                  <a:lnTo>
                    <a:pt x="103" y="30"/>
                  </a:lnTo>
                  <a:lnTo>
                    <a:pt x="99" y="23"/>
                  </a:lnTo>
                  <a:lnTo>
                    <a:pt x="93" y="18"/>
                  </a:lnTo>
                  <a:lnTo>
                    <a:pt x="86" y="13"/>
                  </a:lnTo>
                  <a:lnTo>
                    <a:pt x="79" y="9"/>
                  </a:lnTo>
                  <a:lnTo>
                    <a:pt x="71" y="6"/>
                  </a:lnTo>
                  <a:lnTo>
                    <a:pt x="63" y="2"/>
                  </a:lnTo>
                  <a:lnTo>
                    <a:pt x="55" y="1"/>
                  </a:lnTo>
                  <a:lnTo>
                    <a:pt x="47" y="0"/>
                  </a:lnTo>
                  <a:lnTo>
                    <a:pt x="39" y="1"/>
                  </a:lnTo>
                  <a:lnTo>
                    <a:pt x="31" y="3"/>
                  </a:lnTo>
                  <a:lnTo>
                    <a:pt x="24" y="7"/>
                  </a:lnTo>
                  <a:lnTo>
                    <a:pt x="17" y="11"/>
                  </a:lnTo>
                  <a:lnTo>
                    <a:pt x="10" y="17"/>
                  </a:lnTo>
                  <a:lnTo>
                    <a:pt x="4" y="23"/>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47" name="Freeform 89"/>
            <p:cNvSpPr>
              <a:spLocks/>
            </p:cNvSpPr>
            <p:nvPr/>
          </p:nvSpPr>
          <p:spPr bwMode="auto">
            <a:xfrm>
              <a:off x="4891" y="3090"/>
              <a:ext cx="128" cy="103"/>
            </a:xfrm>
            <a:custGeom>
              <a:avLst/>
              <a:gdLst>
                <a:gd name="T0" fmla="*/ 1 w 255"/>
                <a:gd name="T1" fmla="*/ 1 h 206"/>
                <a:gd name="T2" fmla="*/ 1 w 255"/>
                <a:gd name="T3" fmla="*/ 1 h 206"/>
                <a:gd name="T4" fmla="*/ 1 w 255"/>
                <a:gd name="T5" fmla="*/ 1 h 206"/>
                <a:gd name="T6" fmla="*/ 1 w 255"/>
                <a:gd name="T7" fmla="*/ 1 h 206"/>
                <a:gd name="T8" fmla="*/ 1 w 255"/>
                <a:gd name="T9" fmla="*/ 1 h 206"/>
                <a:gd name="T10" fmla="*/ 1 w 255"/>
                <a:gd name="T11" fmla="*/ 1 h 206"/>
                <a:gd name="T12" fmla="*/ 1 w 255"/>
                <a:gd name="T13" fmla="*/ 1 h 206"/>
                <a:gd name="T14" fmla="*/ 1 w 255"/>
                <a:gd name="T15" fmla="*/ 1 h 206"/>
                <a:gd name="T16" fmla="*/ 1 w 255"/>
                <a:gd name="T17" fmla="*/ 1 h 206"/>
                <a:gd name="T18" fmla="*/ 1 w 255"/>
                <a:gd name="T19" fmla="*/ 1 h 206"/>
                <a:gd name="T20" fmla="*/ 1 w 255"/>
                <a:gd name="T21" fmla="*/ 1 h 206"/>
                <a:gd name="T22" fmla="*/ 1 w 255"/>
                <a:gd name="T23" fmla="*/ 1 h 206"/>
                <a:gd name="T24" fmla="*/ 1 w 255"/>
                <a:gd name="T25" fmla="*/ 1 h 206"/>
                <a:gd name="T26" fmla="*/ 1 w 255"/>
                <a:gd name="T27" fmla="*/ 1 h 206"/>
                <a:gd name="T28" fmla="*/ 1 w 255"/>
                <a:gd name="T29" fmla="*/ 1 h 206"/>
                <a:gd name="T30" fmla="*/ 1 w 255"/>
                <a:gd name="T31" fmla="*/ 1 h 206"/>
                <a:gd name="T32" fmla="*/ 1 w 255"/>
                <a:gd name="T33" fmla="*/ 1 h 206"/>
                <a:gd name="T34" fmla="*/ 1 w 255"/>
                <a:gd name="T35" fmla="*/ 0 h 206"/>
                <a:gd name="T36" fmla="*/ 1 w 255"/>
                <a:gd name="T37" fmla="*/ 1 h 206"/>
                <a:gd name="T38" fmla="*/ 1 w 255"/>
                <a:gd name="T39" fmla="*/ 1 h 206"/>
                <a:gd name="T40" fmla="*/ 1 w 255"/>
                <a:gd name="T41" fmla="*/ 1 h 206"/>
                <a:gd name="T42" fmla="*/ 1 w 255"/>
                <a:gd name="T43" fmla="*/ 1 h 206"/>
                <a:gd name="T44" fmla="*/ 1 w 255"/>
                <a:gd name="T45" fmla="*/ 1 h 206"/>
                <a:gd name="T46" fmla="*/ 1 w 255"/>
                <a:gd name="T47" fmla="*/ 1 h 206"/>
                <a:gd name="T48" fmla="*/ 1 w 255"/>
                <a:gd name="T49" fmla="*/ 1 h 206"/>
                <a:gd name="T50" fmla="*/ 1 w 255"/>
                <a:gd name="T51" fmla="*/ 1 h 206"/>
                <a:gd name="T52" fmla="*/ 1 w 255"/>
                <a:gd name="T53" fmla="*/ 1 h 206"/>
                <a:gd name="T54" fmla="*/ 1 w 255"/>
                <a:gd name="T55" fmla="*/ 1 h 206"/>
                <a:gd name="T56" fmla="*/ 1 w 255"/>
                <a:gd name="T57" fmla="*/ 1 h 206"/>
                <a:gd name="T58" fmla="*/ 1 w 255"/>
                <a:gd name="T59" fmla="*/ 1 h 206"/>
                <a:gd name="T60" fmla="*/ 1 w 255"/>
                <a:gd name="T61" fmla="*/ 1 h 206"/>
                <a:gd name="T62" fmla="*/ 1 w 255"/>
                <a:gd name="T63" fmla="*/ 1 h 206"/>
                <a:gd name="T64" fmla="*/ 1 w 255"/>
                <a:gd name="T65" fmla="*/ 1 h 206"/>
                <a:gd name="T66" fmla="*/ 1 w 255"/>
                <a:gd name="T67" fmla="*/ 1 h 206"/>
                <a:gd name="T68" fmla="*/ 0 w 255"/>
                <a:gd name="T69" fmla="*/ 1 h 206"/>
                <a:gd name="T70" fmla="*/ 0 w 255"/>
                <a:gd name="T71" fmla="*/ 1 h 206"/>
                <a:gd name="T72" fmla="*/ 1 w 255"/>
                <a:gd name="T73" fmla="*/ 1 h 2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5"/>
                <a:gd name="T112" fmla="*/ 0 h 206"/>
                <a:gd name="T113" fmla="*/ 255 w 255"/>
                <a:gd name="T114" fmla="*/ 206 h 2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5" h="206">
                  <a:moveTo>
                    <a:pt x="1" y="205"/>
                  </a:moveTo>
                  <a:lnTo>
                    <a:pt x="5" y="201"/>
                  </a:lnTo>
                  <a:lnTo>
                    <a:pt x="10" y="197"/>
                  </a:lnTo>
                  <a:lnTo>
                    <a:pt x="15" y="193"/>
                  </a:lnTo>
                  <a:lnTo>
                    <a:pt x="19" y="189"/>
                  </a:lnTo>
                  <a:lnTo>
                    <a:pt x="24" y="184"/>
                  </a:lnTo>
                  <a:lnTo>
                    <a:pt x="27" y="181"/>
                  </a:lnTo>
                  <a:lnTo>
                    <a:pt x="32" y="176"/>
                  </a:lnTo>
                  <a:lnTo>
                    <a:pt x="35" y="171"/>
                  </a:lnTo>
                  <a:lnTo>
                    <a:pt x="46" y="162"/>
                  </a:lnTo>
                  <a:lnTo>
                    <a:pt x="56" y="153"/>
                  </a:lnTo>
                  <a:lnTo>
                    <a:pt x="66" y="144"/>
                  </a:lnTo>
                  <a:lnTo>
                    <a:pt x="77" y="136"/>
                  </a:lnTo>
                  <a:lnTo>
                    <a:pt x="88" y="128"/>
                  </a:lnTo>
                  <a:lnTo>
                    <a:pt x="100" y="119"/>
                  </a:lnTo>
                  <a:lnTo>
                    <a:pt x="111" y="113"/>
                  </a:lnTo>
                  <a:lnTo>
                    <a:pt x="123" y="107"/>
                  </a:lnTo>
                  <a:lnTo>
                    <a:pt x="134" y="102"/>
                  </a:lnTo>
                  <a:lnTo>
                    <a:pt x="145" y="98"/>
                  </a:lnTo>
                  <a:lnTo>
                    <a:pt x="156" y="94"/>
                  </a:lnTo>
                  <a:lnTo>
                    <a:pt x="168" y="91"/>
                  </a:lnTo>
                  <a:lnTo>
                    <a:pt x="179" y="86"/>
                  </a:lnTo>
                  <a:lnTo>
                    <a:pt x="191" y="83"/>
                  </a:lnTo>
                  <a:lnTo>
                    <a:pt x="202" y="78"/>
                  </a:lnTo>
                  <a:lnTo>
                    <a:pt x="213" y="72"/>
                  </a:lnTo>
                  <a:lnTo>
                    <a:pt x="221" y="66"/>
                  </a:lnTo>
                  <a:lnTo>
                    <a:pt x="228" y="60"/>
                  </a:lnTo>
                  <a:lnTo>
                    <a:pt x="232" y="52"/>
                  </a:lnTo>
                  <a:lnTo>
                    <a:pt x="237" y="42"/>
                  </a:lnTo>
                  <a:lnTo>
                    <a:pt x="241" y="32"/>
                  </a:lnTo>
                  <a:lnTo>
                    <a:pt x="245" y="23"/>
                  </a:lnTo>
                  <a:lnTo>
                    <a:pt x="250" y="14"/>
                  </a:lnTo>
                  <a:lnTo>
                    <a:pt x="254" y="5"/>
                  </a:lnTo>
                  <a:lnTo>
                    <a:pt x="255" y="3"/>
                  </a:lnTo>
                  <a:lnTo>
                    <a:pt x="255" y="1"/>
                  </a:lnTo>
                  <a:lnTo>
                    <a:pt x="254" y="0"/>
                  </a:lnTo>
                  <a:lnTo>
                    <a:pt x="251" y="1"/>
                  </a:lnTo>
                  <a:lnTo>
                    <a:pt x="243" y="9"/>
                  </a:lnTo>
                  <a:lnTo>
                    <a:pt x="237" y="17"/>
                  </a:lnTo>
                  <a:lnTo>
                    <a:pt x="231" y="26"/>
                  </a:lnTo>
                  <a:lnTo>
                    <a:pt x="226" y="35"/>
                  </a:lnTo>
                  <a:lnTo>
                    <a:pt x="222" y="45"/>
                  </a:lnTo>
                  <a:lnTo>
                    <a:pt x="216" y="53"/>
                  </a:lnTo>
                  <a:lnTo>
                    <a:pt x="209" y="61"/>
                  </a:lnTo>
                  <a:lnTo>
                    <a:pt x="199" y="66"/>
                  </a:lnTo>
                  <a:lnTo>
                    <a:pt x="187" y="72"/>
                  </a:lnTo>
                  <a:lnTo>
                    <a:pt x="176" y="77"/>
                  </a:lnTo>
                  <a:lnTo>
                    <a:pt x="164" y="80"/>
                  </a:lnTo>
                  <a:lnTo>
                    <a:pt x="153" y="85"/>
                  </a:lnTo>
                  <a:lnTo>
                    <a:pt x="141" y="90"/>
                  </a:lnTo>
                  <a:lnTo>
                    <a:pt x="130" y="93"/>
                  </a:lnTo>
                  <a:lnTo>
                    <a:pt x="119" y="98"/>
                  </a:lnTo>
                  <a:lnTo>
                    <a:pt x="108" y="103"/>
                  </a:lnTo>
                  <a:lnTo>
                    <a:pt x="99" y="109"/>
                  </a:lnTo>
                  <a:lnTo>
                    <a:pt x="89" y="115"/>
                  </a:lnTo>
                  <a:lnTo>
                    <a:pt x="81" y="122"/>
                  </a:lnTo>
                  <a:lnTo>
                    <a:pt x="73" y="129"/>
                  </a:lnTo>
                  <a:lnTo>
                    <a:pt x="64" y="136"/>
                  </a:lnTo>
                  <a:lnTo>
                    <a:pt x="56" y="143"/>
                  </a:lnTo>
                  <a:lnTo>
                    <a:pt x="49" y="149"/>
                  </a:lnTo>
                  <a:lnTo>
                    <a:pt x="41" y="157"/>
                  </a:lnTo>
                  <a:lnTo>
                    <a:pt x="36" y="163"/>
                  </a:lnTo>
                  <a:lnTo>
                    <a:pt x="31" y="168"/>
                  </a:lnTo>
                  <a:lnTo>
                    <a:pt x="26" y="174"/>
                  </a:lnTo>
                  <a:lnTo>
                    <a:pt x="21" y="179"/>
                  </a:lnTo>
                  <a:lnTo>
                    <a:pt x="17" y="185"/>
                  </a:lnTo>
                  <a:lnTo>
                    <a:pt x="11" y="191"/>
                  </a:lnTo>
                  <a:lnTo>
                    <a:pt x="7" y="197"/>
                  </a:lnTo>
                  <a:lnTo>
                    <a:pt x="1" y="201"/>
                  </a:lnTo>
                  <a:lnTo>
                    <a:pt x="0" y="202"/>
                  </a:lnTo>
                  <a:lnTo>
                    <a:pt x="0" y="205"/>
                  </a:lnTo>
                  <a:lnTo>
                    <a:pt x="0" y="206"/>
                  </a:lnTo>
                  <a:lnTo>
                    <a:pt x="1" y="2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48" name="Freeform 90"/>
            <p:cNvSpPr>
              <a:spLocks/>
            </p:cNvSpPr>
            <p:nvPr/>
          </p:nvSpPr>
          <p:spPr bwMode="auto">
            <a:xfrm>
              <a:off x="4903" y="3176"/>
              <a:ext cx="72" cy="20"/>
            </a:xfrm>
            <a:custGeom>
              <a:avLst/>
              <a:gdLst>
                <a:gd name="T0" fmla="*/ 1 w 144"/>
                <a:gd name="T1" fmla="*/ 0 h 41"/>
                <a:gd name="T2" fmla="*/ 1 w 144"/>
                <a:gd name="T3" fmla="*/ 0 h 41"/>
                <a:gd name="T4" fmla="*/ 1 w 144"/>
                <a:gd name="T5" fmla="*/ 0 h 41"/>
                <a:gd name="T6" fmla="*/ 1 w 144"/>
                <a:gd name="T7" fmla="*/ 0 h 41"/>
                <a:gd name="T8" fmla="*/ 1 w 144"/>
                <a:gd name="T9" fmla="*/ 0 h 41"/>
                <a:gd name="T10" fmla="*/ 1 w 144"/>
                <a:gd name="T11" fmla="*/ 0 h 41"/>
                <a:gd name="T12" fmla="*/ 1 w 144"/>
                <a:gd name="T13" fmla="*/ 0 h 41"/>
                <a:gd name="T14" fmla="*/ 1 w 144"/>
                <a:gd name="T15" fmla="*/ 0 h 41"/>
                <a:gd name="T16" fmla="*/ 1 w 144"/>
                <a:gd name="T17" fmla="*/ 0 h 41"/>
                <a:gd name="T18" fmla="*/ 1 w 144"/>
                <a:gd name="T19" fmla="*/ 0 h 41"/>
                <a:gd name="T20" fmla="*/ 1 w 144"/>
                <a:gd name="T21" fmla="*/ 0 h 41"/>
                <a:gd name="T22" fmla="*/ 1 w 144"/>
                <a:gd name="T23" fmla="*/ 0 h 41"/>
                <a:gd name="T24" fmla="*/ 1 w 144"/>
                <a:gd name="T25" fmla="*/ 0 h 41"/>
                <a:gd name="T26" fmla="*/ 1 w 144"/>
                <a:gd name="T27" fmla="*/ 0 h 41"/>
                <a:gd name="T28" fmla="*/ 1 w 144"/>
                <a:gd name="T29" fmla="*/ 0 h 41"/>
                <a:gd name="T30" fmla="*/ 1 w 144"/>
                <a:gd name="T31" fmla="*/ 0 h 41"/>
                <a:gd name="T32" fmla="*/ 1 w 144"/>
                <a:gd name="T33" fmla="*/ 0 h 41"/>
                <a:gd name="T34" fmla="*/ 1 w 144"/>
                <a:gd name="T35" fmla="*/ 0 h 41"/>
                <a:gd name="T36" fmla="*/ 1 w 144"/>
                <a:gd name="T37" fmla="*/ 0 h 41"/>
                <a:gd name="T38" fmla="*/ 1 w 144"/>
                <a:gd name="T39" fmla="*/ 0 h 41"/>
                <a:gd name="T40" fmla="*/ 1 w 144"/>
                <a:gd name="T41" fmla="*/ 0 h 41"/>
                <a:gd name="T42" fmla="*/ 1 w 144"/>
                <a:gd name="T43" fmla="*/ 0 h 41"/>
                <a:gd name="T44" fmla="*/ 1 w 144"/>
                <a:gd name="T45" fmla="*/ 0 h 41"/>
                <a:gd name="T46" fmla="*/ 1 w 144"/>
                <a:gd name="T47" fmla="*/ 0 h 41"/>
                <a:gd name="T48" fmla="*/ 1 w 144"/>
                <a:gd name="T49" fmla="*/ 0 h 41"/>
                <a:gd name="T50" fmla="*/ 1 w 144"/>
                <a:gd name="T51" fmla="*/ 0 h 41"/>
                <a:gd name="T52" fmla="*/ 1 w 144"/>
                <a:gd name="T53" fmla="*/ 0 h 41"/>
                <a:gd name="T54" fmla="*/ 1 w 144"/>
                <a:gd name="T55" fmla="*/ 0 h 41"/>
                <a:gd name="T56" fmla="*/ 1 w 144"/>
                <a:gd name="T57" fmla="*/ 0 h 41"/>
                <a:gd name="T58" fmla="*/ 1 w 144"/>
                <a:gd name="T59" fmla="*/ 0 h 41"/>
                <a:gd name="T60" fmla="*/ 1 w 144"/>
                <a:gd name="T61" fmla="*/ 0 h 41"/>
                <a:gd name="T62" fmla="*/ 1 w 144"/>
                <a:gd name="T63" fmla="*/ 0 h 41"/>
                <a:gd name="T64" fmla="*/ 1 w 144"/>
                <a:gd name="T65" fmla="*/ 0 h 41"/>
                <a:gd name="T66" fmla="*/ 1 w 144"/>
                <a:gd name="T67" fmla="*/ 0 h 41"/>
                <a:gd name="T68" fmla="*/ 1 w 144"/>
                <a:gd name="T69" fmla="*/ 0 h 41"/>
                <a:gd name="T70" fmla="*/ 1 w 144"/>
                <a:gd name="T71" fmla="*/ 0 h 41"/>
                <a:gd name="T72" fmla="*/ 1 w 144"/>
                <a:gd name="T73" fmla="*/ 0 h 41"/>
                <a:gd name="T74" fmla="*/ 1 w 144"/>
                <a:gd name="T75" fmla="*/ 0 h 41"/>
                <a:gd name="T76" fmla="*/ 1 w 144"/>
                <a:gd name="T77" fmla="*/ 0 h 41"/>
                <a:gd name="T78" fmla="*/ 1 w 144"/>
                <a:gd name="T79" fmla="*/ 0 h 41"/>
                <a:gd name="T80" fmla="*/ 1 w 144"/>
                <a:gd name="T81" fmla="*/ 0 h 41"/>
                <a:gd name="T82" fmla="*/ 1 w 144"/>
                <a:gd name="T83" fmla="*/ 0 h 41"/>
                <a:gd name="T84" fmla="*/ 1 w 144"/>
                <a:gd name="T85" fmla="*/ 0 h 41"/>
                <a:gd name="T86" fmla="*/ 1 w 144"/>
                <a:gd name="T87" fmla="*/ 0 h 41"/>
                <a:gd name="T88" fmla="*/ 1 w 144"/>
                <a:gd name="T89" fmla="*/ 0 h 41"/>
                <a:gd name="T90" fmla="*/ 1 w 144"/>
                <a:gd name="T91" fmla="*/ 0 h 41"/>
                <a:gd name="T92" fmla="*/ 1 w 144"/>
                <a:gd name="T93" fmla="*/ 0 h 41"/>
                <a:gd name="T94" fmla="*/ 1 w 144"/>
                <a:gd name="T95" fmla="*/ 0 h 41"/>
                <a:gd name="T96" fmla="*/ 1 w 144"/>
                <a:gd name="T97" fmla="*/ 0 h 41"/>
                <a:gd name="T98" fmla="*/ 1 w 144"/>
                <a:gd name="T99" fmla="*/ 0 h 41"/>
                <a:gd name="T100" fmla="*/ 0 w 144"/>
                <a:gd name="T101" fmla="*/ 0 h 41"/>
                <a:gd name="T102" fmla="*/ 0 w 144"/>
                <a:gd name="T103" fmla="*/ 0 h 41"/>
                <a:gd name="T104" fmla="*/ 1 w 144"/>
                <a:gd name="T105" fmla="*/ 0 h 41"/>
                <a:gd name="T106" fmla="*/ 1 w 144"/>
                <a:gd name="T107" fmla="*/ 0 h 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
                <a:gd name="T163" fmla="*/ 0 h 41"/>
                <a:gd name="T164" fmla="*/ 144 w 144"/>
                <a:gd name="T165" fmla="*/ 41 h 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 h="41">
                  <a:moveTo>
                    <a:pt x="1" y="41"/>
                  </a:moveTo>
                  <a:lnTo>
                    <a:pt x="9" y="38"/>
                  </a:lnTo>
                  <a:lnTo>
                    <a:pt x="18" y="37"/>
                  </a:lnTo>
                  <a:lnTo>
                    <a:pt x="26" y="35"/>
                  </a:lnTo>
                  <a:lnTo>
                    <a:pt x="34" y="34"/>
                  </a:lnTo>
                  <a:lnTo>
                    <a:pt x="42" y="31"/>
                  </a:lnTo>
                  <a:lnTo>
                    <a:pt x="50" y="29"/>
                  </a:lnTo>
                  <a:lnTo>
                    <a:pt x="60" y="27"/>
                  </a:lnTo>
                  <a:lnTo>
                    <a:pt x="68" y="24"/>
                  </a:lnTo>
                  <a:lnTo>
                    <a:pt x="72" y="22"/>
                  </a:lnTo>
                  <a:lnTo>
                    <a:pt x="77" y="20"/>
                  </a:lnTo>
                  <a:lnTo>
                    <a:pt x="81" y="19"/>
                  </a:lnTo>
                  <a:lnTo>
                    <a:pt x="86" y="18"/>
                  </a:lnTo>
                  <a:lnTo>
                    <a:pt x="91" y="16"/>
                  </a:lnTo>
                  <a:lnTo>
                    <a:pt x="95" y="15"/>
                  </a:lnTo>
                  <a:lnTo>
                    <a:pt x="101" y="15"/>
                  </a:lnTo>
                  <a:lnTo>
                    <a:pt x="106" y="15"/>
                  </a:lnTo>
                  <a:lnTo>
                    <a:pt x="114" y="18"/>
                  </a:lnTo>
                  <a:lnTo>
                    <a:pt x="122" y="21"/>
                  </a:lnTo>
                  <a:lnTo>
                    <a:pt x="127" y="27"/>
                  </a:lnTo>
                  <a:lnTo>
                    <a:pt x="134" y="31"/>
                  </a:lnTo>
                  <a:lnTo>
                    <a:pt x="138" y="31"/>
                  </a:lnTo>
                  <a:lnTo>
                    <a:pt x="141" y="30"/>
                  </a:lnTo>
                  <a:lnTo>
                    <a:pt x="144" y="27"/>
                  </a:lnTo>
                  <a:lnTo>
                    <a:pt x="144" y="24"/>
                  </a:lnTo>
                  <a:lnTo>
                    <a:pt x="141" y="18"/>
                  </a:lnTo>
                  <a:lnTo>
                    <a:pt x="138" y="12"/>
                  </a:lnTo>
                  <a:lnTo>
                    <a:pt x="133" y="8"/>
                  </a:lnTo>
                  <a:lnTo>
                    <a:pt x="127" y="5"/>
                  </a:lnTo>
                  <a:lnTo>
                    <a:pt x="122" y="3"/>
                  </a:lnTo>
                  <a:lnTo>
                    <a:pt x="115" y="0"/>
                  </a:lnTo>
                  <a:lnTo>
                    <a:pt x="108" y="0"/>
                  </a:lnTo>
                  <a:lnTo>
                    <a:pt x="101" y="0"/>
                  </a:lnTo>
                  <a:lnTo>
                    <a:pt x="96" y="0"/>
                  </a:lnTo>
                  <a:lnTo>
                    <a:pt x="92" y="1"/>
                  </a:lnTo>
                  <a:lnTo>
                    <a:pt x="87" y="3"/>
                  </a:lnTo>
                  <a:lnTo>
                    <a:pt x="84" y="4"/>
                  </a:lnTo>
                  <a:lnTo>
                    <a:pt x="79" y="5"/>
                  </a:lnTo>
                  <a:lnTo>
                    <a:pt x="74" y="7"/>
                  </a:lnTo>
                  <a:lnTo>
                    <a:pt x="71" y="8"/>
                  </a:lnTo>
                  <a:lnTo>
                    <a:pt x="66" y="11"/>
                  </a:lnTo>
                  <a:lnTo>
                    <a:pt x="58" y="14"/>
                  </a:lnTo>
                  <a:lnTo>
                    <a:pt x="50" y="18"/>
                  </a:lnTo>
                  <a:lnTo>
                    <a:pt x="42" y="21"/>
                  </a:lnTo>
                  <a:lnTo>
                    <a:pt x="34" y="24"/>
                  </a:lnTo>
                  <a:lnTo>
                    <a:pt x="26" y="28"/>
                  </a:lnTo>
                  <a:lnTo>
                    <a:pt x="18" y="31"/>
                  </a:lnTo>
                  <a:lnTo>
                    <a:pt x="10" y="34"/>
                  </a:lnTo>
                  <a:lnTo>
                    <a:pt x="2" y="37"/>
                  </a:lnTo>
                  <a:lnTo>
                    <a:pt x="1" y="38"/>
                  </a:lnTo>
                  <a:lnTo>
                    <a:pt x="0" y="39"/>
                  </a:lnTo>
                  <a:lnTo>
                    <a:pt x="0" y="41"/>
                  </a:lnTo>
                  <a:lnTo>
                    <a:pt x="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49" name="Freeform 91"/>
            <p:cNvSpPr>
              <a:spLocks/>
            </p:cNvSpPr>
            <p:nvPr/>
          </p:nvSpPr>
          <p:spPr bwMode="auto">
            <a:xfrm>
              <a:off x="4922" y="3202"/>
              <a:ext cx="65" cy="76"/>
            </a:xfrm>
            <a:custGeom>
              <a:avLst/>
              <a:gdLst>
                <a:gd name="T0" fmla="*/ 0 w 131"/>
                <a:gd name="T1" fmla="*/ 1 h 152"/>
                <a:gd name="T2" fmla="*/ 0 w 131"/>
                <a:gd name="T3" fmla="*/ 1 h 152"/>
                <a:gd name="T4" fmla="*/ 0 w 131"/>
                <a:gd name="T5" fmla="*/ 1 h 152"/>
                <a:gd name="T6" fmla="*/ 0 w 131"/>
                <a:gd name="T7" fmla="*/ 1 h 152"/>
                <a:gd name="T8" fmla="*/ 0 w 131"/>
                <a:gd name="T9" fmla="*/ 1 h 152"/>
                <a:gd name="T10" fmla="*/ 0 w 131"/>
                <a:gd name="T11" fmla="*/ 1 h 152"/>
                <a:gd name="T12" fmla="*/ 0 w 131"/>
                <a:gd name="T13" fmla="*/ 1 h 152"/>
                <a:gd name="T14" fmla="*/ 0 w 131"/>
                <a:gd name="T15" fmla="*/ 1 h 152"/>
                <a:gd name="T16" fmla="*/ 0 w 131"/>
                <a:gd name="T17" fmla="*/ 1 h 152"/>
                <a:gd name="T18" fmla="*/ 0 w 131"/>
                <a:gd name="T19" fmla="*/ 1 h 152"/>
                <a:gd name="T20" fmla="*/ 0 w 131"/>
                <a:gd name="T21" fmla="*/ 1 h 152"/>
                <a:gd name="T22" fmla="*/ 0 w 131"/>
                <a:gd name="T23" fmla="*/ 1 h 152"/>
                <a:gd name="T24" fmla="*/ 0 w 131"/>
                <a:gd name="T25" fmla="*/ 1 h 152"/>
                <a:gd name="T26" fmla="*/ 0 w 131"/>
                <a:gd name="T27" fmla="*/ 1 h 152"/>
                <a:gd name="T28" fmla="*/ 0 w 131"/>
                <a:gd name="T29" fmla="*/ 1 h 152"/>
                <a:gd name="T30" fmla="*/ 0 w 131"/>
                <a:gd name="T31" fmla="*/ 1 h 152"/>
                <a:gd name="T32" fmla="*/ 0 w 131"/>
                <a:gd name="T33" fmla="*/ 1 h 152"/>
                <a:gd name="T34" fmla="*/ 0 w 131"/>
                <a:gd name="T35" fmla="*/ 1 h 152"/>
                <a:gd name="T36" fmla="*/ 0 w 131"/>
                <a:gd name="T37" fmla="*/ 1 h 152"/>
                <a:gd name="T38" fmla="*/ 0 w 131"/>
                <a:gd name="T39" fmla="*/ 1 h 152"/>
                <a:gd name="T40" fmla="*/ 0 w 131"/>
                <a:gd name="T41" fmla="*/ 1 h 152"/>
                <a:gd name="T42" fmla="*/ 0 w 131"/>
                <a:gd name="T43" fmla="*/ 1 h 152"/>
                <a:gd name="T44" fmla="*/ 0 w 131"/>
                <a:gd name="T45" fmla="*/ 1 h 152"/>
                <a:gd name="T46" fmla="*/ 0 w 131"/>
                <a:gd name="T47" fmla="*/ 1 h 152"/>
                <a:gd name="T48" fmla="*/ 0 w 131"/>
                <a:gd name="T49" fmla="*/ 1 h 152"/>
                <a:gd name="T50" fmla="*/ 0 w 131"/>
                <a:gd name="T51" fmla="*/ 1 h 152"/>
                <a:gd name="T52" fmla="*/ 0 w 131"/>
                <a:gd name="T53" fmla="*/ 1 h 152"/>
                <a:gd name="T54" fmla="*/ 0 w 131"/>
                <a:gd name="T55" fmla="*/ 1 h 152"/>
                <a:gd name="T56" fmla="*/ 0 w 131"/>
                <a:gd name="T57" fmla="*/ 1 h 152"/>
                <a:gd name="T58" fmla="*/ 0 w 131"/>
                <a:gd name="T59" fmla="*/ 1 h 152"/>
                <a:gd name="T60" fmla="*/ 0 w 131"/>
                <a:gd name="T61" fmla="*/ 1 h 152"/>
                <a:gd name="T62" fmla="*/ 0 w 131"/>
                <a:gd name="T63" fmla="*/ 1 h 152"/>
                <a:gd name="T64" fmla="*/ 0 w 131"/>
                <a:gd name="T65" fmla="*/ 1 h 152"/>
                <a:gd name="T66" fmla="*/ 0 w 131"/>
                <a:gd name="T67" fmla="*/ 1 h 152"/>
                <a:gd name="T68" fmla="*/ 0 w 131"/>
                <a:gd name="T69" fmla="*/ 1 h 152"/>
                <a:gd name="T70" fmla="*/ 0 w 131"/>
                <a:gd name="T71" fmla="*/ 1 h 152"/>
                <a:gd name="T72" fmla="*/ 0 w 131"/>
                <a:gd name="T73" fmla="*/ 1 h 152"/>
                <a:gd name="T74" fmla="*/ 0 w 131"/>
                <a:gd name="T75" fmla="*/ 1 h 152"/>
                <a:gd name="T76" fmla="*/ 0 w 131"/>
                <a:gd name="T77" fmla="*/ 1 h 152"/>
                <a:gd name="T78" fmla="*/ 0 w 131"/>
                <a:gd name="T79" fmla="*/ 1 h 152"/>
                <a:gd name="T80" fmla="*/ 0 w 131"/>
                <a:gd name="T81" fmla="*/ 1 h 152"/>
                <a:gd name="T82" fmla="*/ 0 w 131"/>
                <a:gd name="T83" fmla="*/ 1 h 152"/>
                <a:gd name="T84" fmla="*/ 0 w 131"/>
                <a:gd name="T85" fmla="*/ 1 h 152"/>
                <a:gd name="T86" fmla="*/ 0 w 131"/>
                <a:gd name="T87" fmla="*/ 1 h 152"/>
                <a:gd name="T88" fmla="*/ 0 w 131"/>
                <a:gd name="T89" fmla="*/ 1 h 152"/>
                <a:gd name="T90" fmla="*/ 0 w 131"/>
                <a:gd name="T91" fmla="*/ 1 h 152"/>
                <a:gd name="T92" fmla="*/ 0 w 131"/>
                <a:gd name="T93" fmla="*/ 1 h 152"/>
                <a:gd name="T94" fmla="*/ 0 w 131"/>
                <a:gd name="T95" fmla="*/ 0 h 152"/>
                <a:gd name="T96" fmla="*/ 0 w 131"/>
                <a:gd name="T97" fmla="*/ 0 h 152"/>
                <a:gd name="T98" fmla="*/ 0 w 131"/>
                <a:gd name="T99" fmla="*/ 0 h 152"/>
                <a:gd name="T100" fmla="*/ 0 w 131"/>
                <a:gd name="T101" fmla="*/ 1 h 152"/>
                <a:gd name="T102" fmla="*/ 0 w 131"/>
                <a:gd name="T103" fmla="*/ 1 h 152"/>
                <a:gd name="T104" fmla="*/ 0 w 131"/>
                <a:gd name="T105" fmla="*/ 1 h 152"/>
                <a:gd name="T106" fmla="*/ 0 w 131"/>
                <a:gd name="T107" fmla="*/ 1 h 152"/>
                <a:gd name="T108" fmla="*/ 0 w 131"/>
                <a:gd name="T109" fmla="*/ 1 h 152"/>
                <a:gd name="T110" fmla="*/ 0 w 131"/>
                <a:gd name="T111" fmla="*/ 1 h 152"/>
                <a:gd name="T112" fmla="*/ 0 w 131"/>
                <a:gd name="T113" fmla="*/ 1 h 152"/>
                <a:gd name="T114" fmla="*/ 0 w 131"/>
                <a:gd name="T115" fmla="*/ 1 h 152"/>
                <a:gd name="T116" fmla="*/ 0 w 131"/>
                <a:gd name="T117" fmla="*/ 1 h 152"/>
                <a:gd name="T118" fmla="*/ 0 w 131"/>
                <a:gd name="T119" fmla="*/ 1 h 152"/>
                <a:gd name="T120" fmla="*/ 0 w 131"/>
                <a:gd name="T121" fmla="*/ 1 h 152"/>
                <a:gd name="T122" fmla="*/ 0 w 131"/>
                <a:gd name="T123" fmla="*/ 1 h 1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1"/>
                <a:gd name="T187" fmla="*/ 0 h 152"/>
                <a:gd name="T188" fmla="*/ 131 w 131"/>
                <a:gd name="T189" fmla="*/ 152 h 1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1" h="152">
                  <a:moveTo>
                    <a:pt x="1" y="16"/>
                  </a:moveTo>
                  <a:lnTo>
                    <a:pt x="16" y="15"/>
                  </a:lnTo>
                  <a:lnTo>
                    <a:pt x="33" y="13"/>
                  </a:lnTo>
                  <a:lnTo>
                    <a:pt x="54" y="11"/>
                  </a:lnTo>
                  <a:lnTo>
                    <a:pt x="73" y="9"/>
                  </a:lnTo>
                  <a:lnTo>
                    <a:pt x="92" y="11"/>
                  </a:lnTo>
                  <a:lnTo>
                    <a:pt x="107" y="18"/>
                  </a:lnTo>
                  <a:lnTo>
                    <a:pt x="116" y="29"/>
                  </a:lnTo>
                  <a:lnTo>
                    <a:pt x="118" y="47"/>
                  </a:lnTo>
                  <a:lnTo>
                    <a:pt x="116" y="57"/>
                  </a:lnTo>
                  <a:lnTo>
                    <a:pt x="113" y="66"/>
                  </a:lnTo>
                  <a:lnTo>
                    <a:pt x="108" y="73"/>
                  </a:lnTo>
                  <a:lnTo>
                    <a:pt x="102" y="79"/>
                  </a:lnTo>
                  <a:lnTo>
                    <a:pt x="96" y="86"/>
                  </a:lnTo>
                  <a:lnTo>
                    <a:pt x="89" y="91"/>
                  </a:lnTo>
                  <a:lnTo>
                    <a:pt x="83" y="97"/>
                  </a:lnTo>
                  <a:lnTo>
                    <a:pt x="76" y="103"/>
                  </a:lnTo>
                  <a:lnTo>
                    <a:pt x="70" y="109"/>
                  </a:lnTo>
                  <a:lnTo>
                    <a:pt x="65" y="113"/>
                  </a:lnTo>
                  <a:lnTo>
                    <a:pt x="61" y="119"/>
                  </a:lnTo>
                  <a:lnTo>
                    <a:pt x="56" y="124"/>
                  </a:lnTo>
                  <a:lnTo>
                    <a:pt x="51" y="129"/>
                  </a:lnTo>
                  <a:lnTo>
                    <a:pt x="48" y="135"/>
                  </a:lnTo>
                  <a:lnTo>
                    <a:pt x="45" y="142"/>
                  </a:lnTo>
                  <a:lnTo>
                    <a:pt x="41" y="148"/>
                  </a:lnTo>
                  <a:lnTo>
                    <a:pt x="40" y="151"/>
                  </a:lnTo>
                  <a:lnTo>
                    <a:pt x="42" y="152"/>
                  </a:lnTo>
                  <a:lnTo>
                    <a:pt x="47" y="151"/>
                  </a:lnTo>
                  <a:lnTo>
                    <a:pt x="50" y="150"/>
                  </a:lnTo>
                  <a:lnTo>
                    <a:pt x="58" y="141"/>
                  </a:lnTo>
                  <a:lnTo>
                    <a:pt x="65" y="133"/>
                  </a:lnTo>
                  <a:lnTo>
                    <a:pt x="73" y="124"/>
                  </a:lnTo>
                  <a:lnTo>
                    <a:pt x="81" y="115"/>
                  </a:lnTo>
                  <a:lnTo>
                    <a:pt x="89" y="109"/>
                  </a:lnTo>
                  <a:lnTo>
                    <a:pt x="98" y="102"/>
                  </a:lnTo>
                  <a:lnTo>
                    <a:pt x="106" y="95"/>
                  </a:lnTo>
                  <a:lnTo>
                    <a:pt x="113" y="88"/>
                  </a:lnTo>
                  <a:lnTo>
                    <a:pt x="122" y="74"/>
                  </a:lnTo>
                  <a:lnTo>
                    <a:pt x="127" y="59"/>
                  </a:lnTo>
                  <a:lnTo>
                    <a:pt x="131" y="44"/>
                  </a:lnTo>
                  <a:lnTo>
                    <a:pt x="131" y="28"/>
                  </a:lnTo>
                  <a:lnTo>
                    <a:pt x="129" y="21"/>
                  </a:lnTo>
                  <a:lnTo>
                    <a:pt x="125" y="15"/>
                  </a:lnTo>
                  <a:lnTo>
                    <a:pt x="121" y="11"/>
                  </a:lnTo>
                  <a:lnTo>
                    <a:pt x="114" y="7"/>
                  </a:lnTo>
                  <a:lnTo>
                    <a:pt x="107" y="4"/>
                  </a:lnTo>
                  <a:lnTo>
                    <a:pt x="100" y="1"/>
                  </a:lnTo>
                  <a:lnTo>
                    <a:pt x="93" y="0"/>
                  </a:lnTo>
                  <a:lnTo>
                    <a:pt x="87" y="0"/>
                  </a:lnTo>
                  <a:lnTo>
                    <a:pt x="77" y="0"/>
                  </a:lnTo>
                  <a:lnTo>
                    <a:pt x="66" y="1"/>
                  </a:lnTo>
                  <a:lnTo>
                    <a:pt x="56" y="3"/>
                  </a:lnTo>
                  <a:lnTo>
                    <a:pt x="46" y="5"/>
                  </a:lnTo>
                  <a:lnTo>
                    <a:pt x="34" y="7"/>
                  </a:lnTo>
                  <a:lnTo>
                    <a:pt x="24" y="9"/>
                  </a:lnTo>
                  <a:lnTo>
                    <a:pt x="13" y="11"/>
                  </a:lnTo>
                  <a:lnTo>
                    <a:pt x="3" y="12"/>
                  </a:lnTo>
                  <a:lnTo>
                    <a:pt x="1" y="13"/>
                  </a:lnTo>
                  <a:lnTo>
                    <a:pt x="0" y="14"/>
                  </a:lnTo>
                  <a:lnTo>
                    <a:pt x="0" y="16"/>
                  </a:ln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50" name="Freeform 92"/>
            <p:cNvSpPr>
              <a:spLocks/>
            </p:cNvSpPr>
            <p:nvPr/>
          </p:nvSpPr>
          <p:spPr bwMode="auto">
            <a:xfrm>
              <a:off x="4881" y="3232"/>
              <a:ext cx="68" cy="168"/>
            </a:xfrm>
            <a:custGeom>
              <a:avLst/>
              <a:gdLst>
                <a:gd name="T0" fmla="*/ 0 w 137"/>
                <a:gd name="T1" fmla="*/ 1 h 335"/>
                <a:gd name="T2" fmla="*/ 0 w 137"/>
                <a:gd name="T3" fmla="*/ 1 h 335"/>
                <a:gd name="T4" fmla="*/ 0 w 137"/>
                <a:gd name="T5" fmla="*/ 1 h 335"/>
                <a:gd name="T6" fmla="*/ 0 w 137"/>
                <a:gd name="T7" fmla="*/ 1 h 335"/>
                <a:gd name="T8" fmla="*/ 0 w 137"/>
                <a:gd name="T9" fmla="*/ 1 h 335"/>
                <a:gd name="T10" fmla="*/ 0 w 137"/>
                <a:gd name="T11" fmla="*/ 1 h 335"/>
                <a:gd name="T12" fmla="*/ 0 w 137"/>
                <a:gd name="T13" fmla="*/ 1 h 335"/>
                <a:gd name="T14" fmla="*/ 0 w 137"/>
                <a:gd name="T15" fmla="*/ 1 h 335"/>
                <a:gd name="T16" fmla="*/ 0 w 137"/>
                <a:gd name="T17" fmla="*/ 1 h 335"/>
                <a:gd name="T18" fmla="*/ 0 w 137"/>
                <a:gd name="T19" fmla="*/ 1 h 335"/>
                <a:gd name="T20" fmla="*/ 0 w 137"/>
                <a:gd name="T21" fmla="*/ 1 h 335"/>
                <a:gd name="T22" fmla="*/ 0 w 137"/>
                <a:gd name="T23" fmla="*/ 1 h 335"/>
                <a:gd name="T24" fmla="*/ 0 w 137"/>
                <a:gd name="T25" fmla="*/ 1 h 335"/>
                <a:gd name="T26" fmla="*/ 0 w 137"/>
                <a:gd name="T27" fmla="*/ 1 h 335"/>
                <a:gd name="T28" fmla="*/ 0 w 137"/>
                <a:gd name="T29" fmla="*/ 1 h 335"/>
                <a:gd name="T30" fmla="*/ 0 w 137"/>
                <a:gd name="T31" fmla="*/ 1 h 335"/>
                <a:gd name="T32" fmla="*/ 0 w 137"/>
                <a:gd name="T33" fmla="*/ 1 h 335"/>
                <a:gd name="T34" fmla="*/ 0 w 137"/>
                <a:gd name="T35" fmla="*/ 1 h 335"/>
                <a:gd name="T36" fmla="*/ 0 w 137"/>
                <a:gd name="T37" fmla="*/ 1 h 335"/>
                <a:gd name="T38" fmla="*/ 0 w 137"/>
                <a:gd name="T39" fmla="*/ 1 h 335"/>
                <a:gd name="T40" fmla="*/ 0 w 137"/>
                <a:gd name="T41" fmla="*/ 1 h 335"/>
                <a:gd name="T42" fmla="*/ 0 w 137"/>
                <a:gd name="T43" fmla="*/ 1 h 335"/>
                <a:gd name="T44" fmla="*/ 0 w 137"/>
                <a:gd name="T45" fmla="*/ 1 h 335"/>
                <a:gd name="T46" fmla="*/ 0 w 137"/>
                <a:gd name="T47" fmla="*/ 1 h 335"/>
                <a:gd name="T48" fmla="*/ 0 w 137"/>
                <a:gd name="T49" fmla="*/ 1 h 335"/>
                <a:gd name="T50" fmla="*/ 0 w 137"/>
                <a:gd name="T51" fmla="*/ 1 h 335"/>
                <a:gd name="T52" fmla="*/ 0 w 137"/>
                <a:gd name="T53" fmla="*/ 1 h 335"/>
                <a:gd name="T54" fmla="*/ 0 w 137"/>
                <a:gd name="T55" fmla="*/ 1 h 335"/>
                <a:gd name="T56" fmla="*/ 0 w 137"/>
                <a:gd name="T57" fmla="*/ 1 h 335"/>
                <a:gd name="T58" fmla="*/ 0 w 137"/>
                <a:gd name="T59" fmla="*/ 1 h 335"/>
                <a:gd name="T60" fmla="*/ 0 w 137"/>
                <a:gd name="T61" fmla="*/ 1 h 335"/>
                <a:gd name="T62" fmla="*/ 0 w 137"/>
                <a:gd name="T63" fmla="*/ 1 h 335"/>
                <a:gd name="T64" fmla="*/ 0 w 137"/>
                <a:gd name="T65" fmla="*/ 1 h 335"/>
                <a:gd name="T66" fmla="*/ 0 w 137"/>
                <a:gd name="T67" fmla="*/ 1 h 335"/>
                <a:gd name="T68" fmla="*/ 0 w 137"/>
                <a:gd name="T69" fmla="*/ 1 h 335"/>
                <a:gd name="T70" fmla="*/ 0 w 137"/>
                <a:gd name="T71" fmla="*/ 1 h 335"/>
                <a:gd name="T72" fmla="*/ 0 w 137"/>
                <a:gd name="T73" fmla="*/ 1 h 335"/>
                <a:gd name="T74" fmla="*/ 0 w 137"/>
                <a:gd name="T75" fmla="*/ 1 h 335"/>
                <a:gd name="T76" fmla="*/ 0 w 137"/>
                <a:gd name="T77" fmla="*/ 1 h 335"/>
                <a:gd name="T78" fmla="*/ 0 w 137"/>
                <a:gd name="T79" fmla="*/ 1 h 335"/>
                <a:gd name="T80" fmla="*/ 0 w 137"/>
                <a:gd name="T81" fmla="*/ 1 h 335"/>
                <a:gd name="T82" fmla="*/ 0 w 137"/>
                <a:gd name="T83" fmla="*/ 1 h 335"/>
                <a:gd name="T84" fmla="*/ 0 w 137"/>
                <a:gd name="T85" fmla="*/ 1 h 335"/>
                <a:gd name="T86" fmla="*/ 0 w 137"/>
                <a:gd name="T87" fmla="*/ 1 h 335"/>
                <a:gd name="T88" fmla="*/ 0 w 137"/>
                <a:gd name="T89" fmla="*/ 1 h 335"/>
                <a:gd name="T90" fmla="*/ 0 w 137"/>
                <a:gd name="T91" fmla="*/ 1 h 335"/>
                <a:gd name="T92" fmla="*/ 0 w 137"/>
                <a:gd name="T93" fmla="*/ 1 h 335"/>
                <a:gd name="T94" fmla="*/ 0 w 137"/>
                <a:gd name="T95" fmla="*/ 1 h 335"/>
                <a:gd name="T96" fmla="*/ 0 w 137"/>
                <a:gd name="T97" fmla="*/ 1 h 335"/>
                <a:gd name="T98" fmla="*/ 0 w 137"/>
                <a:gd name="T99" fmla="*/ 1 h 335"/>
                <a:gd name="T100" fmla="*/ 0 w 137"/>
                <a:gd name="T101" fmla="*/ 1 h 335"/>
                <a:gd name="T102" fmla="*/ 0 w 137"/>
                <a:gd name="T103" fmla="*/ 1 h 335"/>
                <a:gd name="T104" fmla="*/ 0 w 137"/>
                <a:gd name="T105" fmla="*/ 1 h 335"/>
                <a:gd name="T106" fmla="*/ 0 w 137"/>
                <a:gd name="T107" fmla="*/ 1 h 335"/>
                <a:gd name="T108" fmla="*/ 0 w 137"/>
                <a:gd name="T109" fmla="*/ 1 h 335"/>
                <a:gd name="T110" fmla="*/ 0 w 137"/>
                <a:gd name="T111" fmla="*/ 1 h 335"/>
                <a:gd name="T112" fmla="*/ 0 w 137"/>
                <a:gd name="T113" fmla="*/ 1 h 335"/>
                <a:gd name="T114" fmla="*/ 0 w 137"/>
                <a:gd name="T115" fmla="*/ 1 h 335"/>
                <a:gd name="T116" fmla="*/ 0 w 137"/>
                <a:gd name="T117" fmla="*/ 0 h 335"/>
                <a:gd name="T118" fmla="*/ 0 w 137"/>
                <a:gd name="T119" fmla="*/ 0 h 335"/>
                <a:gd name="T120" fmla="*/ 0 w 137"/>
                <a:gd name="T121" fmla="*/ 1 h 335"/>
                <a:gd name="T122" fmla="*/ 0 w 137"/>
                <a:gd name="T123" fmla="*/ 1 h 3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335"/>
                <a:gd name="T188" fmla="*/ 137 w 137"/>
                <a:gd name="T189" fmla="*/ 335 h 3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335">
                  <a:moveTo>
                    <a:pt x="135" y="1"/>
                  </a:moveTo>
                  <a:lnTo>
                    <a:pt x="124" y="21"/>
                  </a:lnTo>
                  <a:lnTo>
                    <a:pt x="116" y="42"/>
                  </a:lnTo>
                  <a:lnTo>
                    <a:pt x="110" y="62"/>
                  </a:lnTo>
                  <a:lnTo>
                    <a:pt x="106" y="85"/>
                  </a:lnTo>
                  <a:lnTo>
                    <a:pt x="105" y="116"/>
                  </a:lnTo>
                  <a:lnTo>
                    <a:pt x="106" y="148"/>
                  </a:lnTo>
                  <a:lnTo>
                    <a:pt x="108" y="179"/>
                  </a:lnTo>
                  <a:lnTo>
                    <a:pt x="106" y="210"/>
                  </a:lnTo>
                  <a:lnTo>
                    <a:pt x="104" y="224"/>
                  </a:lnTo>
                  <a:lnTo>
                    <a:pt x="100" y="236"/>
                  </a:lnTo>
                  <a:lnTo>
                    <a:pt x="95" y="249"/>
                  </a:lnTo>
                  <a:lnTo>
                    <a:pt x="90" y="260"/>
                  </a:lnTo>
                  <a:lnTo>
                    <a:pt x="83" y="271"/>
                  </a:lnTo>
                  <a:lnTo>
                    <a:pt x="74" y="280"/>
                  </a:lnTo>
                  <a:lnTo>
                    <a:pt x="63" y="288"/>
                  </a:lnTo>
                  <a:lnTo>
                    <a:pt x="51" y="293"/>
                  </a:lnTo>
                  <a:lnTo>
                    <a:pt x="42" y="295"/>
                  </a:lnTo>
                  <a:lnTo>
                    <a:pt x="36" y="298"/>
                  </a:lnTo>
                  <a:lnTo>
                    <a:pt x="28" y="302"/>
                  </a:lnTo>
                  <a:lnTo>
                    <a:pt x="22" y="307"/>
                  </a:lnTo>
                  <a:lnTo>
                    <a:pt x="16" y="311"/>
                  </a:lnTo>
                  <a:lnTo>
                    <a:pt x="10" y="317"/>
                  </a:lnTo>
                  <a:lnTo>
                    <a:pt x="6" y="323"/>
                  </a:lnTo>
                  <a:lnTo>
                    <a:pt x="1" y="330"/>
                  </a:lnTo>
                  <a:lnTo>
                    <a:pt x="0" y="333"/>
                  </a:lnTo>
                  <a:lnTo>
                    <a:pt x="1" y="335"/>
                  </a:lnTo>
                  <a:lnTo>
                    <a:pt x="4" y="335"/>
                  </a:lnTo>
                  <a:lnTo>
                    <a:pt x="7" y="333"/>
                  </a:lnTo>
                  <a:lnTo>
                    <a:pt x="11" y="328"/>
                  </a:lnTo>
                  <a:lnTo>
                    <a:pt x="17" y="324"/>
                  </a:lnTo>
                  <a:lnTo>
                    <a:pt x="22" y="320"/>
                  </a:lnTo>
                  <a:lnTo>
                    <a:pt x="28" y="318"/>
                  </a:lnTo>
                  <a:lnTo>
                    <a:pt x="33" y="315"/>
                  </a:lnTo>
                  <a:lnTo>
                    <a:pt x="39" y="313"/>
                  </a:lnTo>
                  <a:lnTo>
                    <a:pt x="46" y="311"/>
                  </a:lnTo>
                  <a:lnTo>
                    <a:pt x="53" y="310"/>
                  </a:lnTo>
                  <a:lnTo>
                    <a:pt x="60" y="309"/>
                  </a:lnTo>
                  <a:lnTo>
                    <a:pt x="67" y="307"/>
                  </a:lnTo>
                  <a:lnTo>
                    <a:pt x="74" y="304"/>
                  </a:lnTo>
                  <a:lnTo>
                    <a:pt x="80" y="301"/>
                  </a:lnTo>
                  <a:lnTo>
                    <a:pt x="89" y="294"/>
                  </a:lnTo>
                  <a:lnTo>
                    <a:pt x="97" y="286"/>
                  </a:lnTo>
                  <a:lnTo>
                    <a:pt x="104" y="278"/>
                  </a:lnTo>
                  <a:lnTo>
                    <a:pt x="109" y="269"/>
                  </a:lnTo>
                  <a:lnTo>
                    <a:pt x="114" y="259"/>
                  </a:lnTo>
                  <a:lnTo>
                    <a:pt x="117" y="249"/>
                  </a:lnTo>
                  <a:lnTo>
                    <a:pt x="122" y="240"/>
                  </a:lnTo>
                  <a:lnTo>
                    <a:pt x="124" y="229"/>
                  </a:lnTo>
                  <a:lnTo>
                    <a:pt x="130" y="201"/>
                  </a:lnTo>
                  <a:lnTo>
                    <a:pt x="131" y="172"/>
                  </a:lnTo>
                  <a:lnTo>
                    <a:pt x="129" y="144"/>
                  </a:lnTo>
                  <a:lnTo>
                    <a:pt x="125" y="115"/>
                  </a:lnTo>
                  <a:lnTo>
                    <a:pt x="123" y="87"/>
                  </a:lnTo>
                  <a:lnTo>
                    <a:pt x="123" y="58"/>
                  </a:lnTo>
                  <a:lnTo>
                    <a:pt x="127" y="30"/>
                  </a:lnTo>
                  <a:lnTo>
                    <a:pt x="137" y="2"/>
                  </a:lnTo>
                  <a:lnTo>
                    <a:pt x="137" y="1"/>
                  </a:lnTo>
                  <a:lnTo>
                    <a:pt x="137" y="0"/>
                  </a:lnTo>
                  <a:lnTo>
                    <a:pt x="136" y="0"/>
                  </a:lnTo>
                  <a:lnTo>
                    <a:pt x="13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51" name="Freeform 93"/>
            <p:cNvSpPr>
              <a:spLocks/>
            </p:cNvSpPr>
            <p:nvPr/>
          </p:nvSpPr>
          <p:spPr bwMode="auto">
            <a:xfrm>
              <a:off x="4942" y="3226"/>
              <a:ext cx="25" cy="31"/>
            </a:xfrm>
            <a:custGeom>
              <a:avLst/>
              <a:gdLst>
                <a:gd name="T0" fmla="*/ 1 w 49"/>
                <a:gd name="T1" fmla="*/ 1 h 62"/>
                <a:gd name="T2" fmla="*/ 1 w 49"/>
                <a:gd name="T3" fmla="*/ 1 h 62"/>
                <a:gd name="T4" fmla="*/ 1 w 49"/>
                <a:gd name="T5" fmla="*/ 1 h 62"/>
                <a:gd name="T6" fmla="*/ 1 w 49"/>
                <a:gd name="T7" fmla="*/ 1 h 62"/>
                <a:gd name="T8" fmla="*/ 1 w 49"/>
                <a:gd name="T9" fmla="*/ 1 h 62"/>
                <a:gd name="T10" fmla="*/ 1 w 49"/>
                <a:gd name="T11" fmla="*/ 1 h 62"/>
                <a:gd name="T12" fmla="*/ 1 w 49"/>
                <a:gd name="T13" fmla="*/ 1 h 62"/>
                <a:gd name="T14" fmla="*/ 1 w 49"/>
                <a:gd name="T15" fmla="*/ 1 h 62"/>
                <a:gd name="T16" fmla="*/ 1 w 49"/>
                <a:gd name="T17" fmla="*/ 1 h 62"/>
                <a:gd name="T18" fmla="*/ 1 w 49"/>
                <a:gd name="T19" fmla="*/ 1 h 62"/>
                <a:gd name="T20" fmla="*/ 0 w 49"/>
                <a:gd name="T21" fmla="*/ 1 h 62"/>
                <a:gd name="T22" fmla="*/ 1 w 49"/>
                <a:gd name="T23" fmla="*/ 1 h 62"/>
                <a:gd name="T24" fmla="*/ 1 w 49"/>
                <a:gd name="T25" fmla="*/ 1 h 62"/>
                <a:gd name="T26" fmla="*/ 1 w 49"/>
                <a:gd name="T27" fmla="*/ 1 h 62"/>
                <a:gd name="T28" fmla="*/ 1 w 49"/>
                <a:gd name="T29" fmla="*/ 1 h 62"/>
                <a:gd name="T30" fmla="*/ 1 w 49"/>
                <a:gd name="T31" fmla="*/ 1 h 62"/>
                <a:gd name="T32" fmla="*/ 1 w 49"/>
                <a:gd name="T33" fmla="*/ 1 h 62"/>
                <a:gd name="T34" fmla="*/ 1 w 49"/>
                <a:gd name="T35" fmla="*/ 1 h 62"/>
                <a:gd name="T36" fmla="*/ 1 w 49"/>
                <a:gd name="T37" fmla="*/ 1 h 62"/>
                <a:gd name="T38" fmla="*/ 1 w 49"/>
                <a:gd name="T39" fmla="*/ 1 h 62"/>
                <a:gd name="T40" fmla="*/ 1 w 49"/>
                <a:gd name="T41" fmla="*/ 1 h 62"/>
                <a:gd name="T42" fmla="*/ 1 w 49"/>
                <a:gd name="T43" fmla="*/ 0 h 62"/>
                <a:gd name="T44" fmla="*/ 1 w 49"/>
                <a:gd name="T45" fmla="*/ 0 h 62"/>
                <a:gd name="T46" fmla="*/ 1 w 49"/>
                <a:gd name="T47" fmla="*/ 1 h 62"/>
                <a:gd name="T48" fmla="*/ 1 w 49"/>
                <a:gd name="T49" fmla="*/ 1 h 62"/>
                <a:gd name="T50" fmla="*/ 1 w 49"/>
                <a:gd name="T51" fmla="*/ 1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62"/>
                <a:gd name="T80" fmla="*/ 49 w 49"/>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62">
                  <a:moveTo>
                    <a:pt x="45" y="2"/>
                  </a:moveTo>
                  <a:lnTo>
                    <a:pt x="43" y="10"/>
                  </a:lnTo>
                  <a:lnTo>
                    <a:pt x="39" y="19"/>
                  </a:lnTo>
                  <a:lnTo>
                    <a:pt x="35" y="27"/>
                  </a:lnTo>
                  <a:lnTo>
                    <a:pt x="30" y="34"/>
                  </a:lnTo>
                  <a:lnTo>
                    <a:pt x="24" y="40"/>
                  </a:lnTo>
                  <a:lnTo>
                    <a:pt x="17" y="45"/>
                  </a:lnTo>
                  <a:lnTo>
                    <a:pt x="10" y="49"/>
                  </a:lnTo>
                  <a:lnTo>
                    <a:pt x="3" y="54"/>
                  </a:lnTo>
                  <a:lnTo>
                    <a:pt x="1" y="56"/>
                  </a:lnTo>
                  <a:lnTo>
                    <a:pt x="0" y="58"/>
                  </a:lnTo>
                  <a:lnTo>
                    <a:pt x="1" y="61"/>
                  </a:lnTo>
                  <a:lnTo>
                    <a:pt x="3" y="62"/>
                  </a:lnTo>
                  <a:lnTo>
                    <a:pt x="13" y="58"/>
                  </a:lnTo>
                  <a:lnTo>
                    <a:pt x="21" y="54"/>
                  </a:lnTo>
                  <a:lnTo>
                    <a:pt x="29" y="47"/>
                  </a:lnTo>
                  <a:lnTo>
                    <a:pt x="36" y="39"/>
                  </a:lnTo>
                  <a:lnTo>
                    <a:pt x="41" y="30"/>
                  </a:lnTo>
                  <a:lnTo>
                    <a:pt x="45" y="20"/>
                  </a:lnTo>
                  <a:lnTo>
                    <a:pt x="48" y="10"/>
                  </a:lnTo>
                  <a:lnTo>
                    <a:pt x="49" y="1"/>
                  </a:lnTo>
                  <a:lnTo>
                    <a:pt x="49" y="0"/>
                  </a:lnTo>
                  <a:lnTo>
                    <a:pt x="47" y="0"/>
                  </a:lnTo>
                  <a:lnTo>
                    <a:pt x="46" y="1"/>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52" name="Freeform 94"/>
            <p:cNvSpPr>
              <a:spLocks/>
            </p:cNvSpPr>
            <p:nvPr/>
          </p:nvSpPr>
          <p:spPr bwMode="auto">
            <a:xfrm>
              <a:off x="4880" y="3191"/>
              <a:ext cx="26" cy="32"/>
            </a:xfrm>
            <a:custGeom>
              <a:avLst/>
              <a:gdLst>
                <a:gd name="T0" fmla="*/ 1 w 51"/>
                <a:gd name="T1" fmla="*/ 1 h 64"/>
                <a:gd name="T2" fmla="*/ 1 w 51"/>
                <a:gd name="T3" fmla="*/ 1 h 64"/>
                <a:gd name="T4" fmla="*/ 1 w 51"/>
                <a:gd name="T5" fmla="*/ 1 h 64"/>
                <a:gd name="T6" fmla="*/ 1 w 51"/>
                <a:gd name="T7" fmla="*/ 1 h 64"/>
                <a:gd name="T8" fmla="*/ 1 w 51"/>
                <a:gd name="T9" fmla="*/ 1 h 64"/>
                <a:gd name="T10" fmla="*/ 1 w 51"/>
                <a:gd name="T11" fmla="*/ 1 h 64"/>
                <a:gd name="T12" fmla="*/ 1 w 51"/>
                <a:gd name="T13" fmla="*/ 1 h 64"/>
                <a:gd name="T14" fmla="*/ 1 w 51"/>
                <a:gd name="T15" fmla="*/ 1 h 64"/>
                <a:gd name="T16" fmla="*/ 1 w 51"/>
                <a:gd name="T17" fmla="*/ 1 h 64"/>
                <a:gd name="T18" fmla="*/ 1 w 51"/>
                <a:gd name="T19" fmla="*/ 1 h 64"/>
                <a:gd name="T20" fmla="*/ 1 w 51"/>
                <a:gd name="T21" fmla="*/ 1 h 64"/>
                <a:gd name="T22" fmla="*/ 1 w 51"/>
                <a:gd name="T23" fmla="*/ 1 h 64"/>
                <a:gd name="T24" fmla="*/ 1 w 51"/>
                <a:gd name="T25" fmla="*/ 1 h 64"/>
                <a:gd name="T26" fmla="*/ 1 w 51"/>
                <a:gd name="T27" fmla="*/ 0 h 64"/>
                <a:gd name="T28" fmla="*/ 1 w 51"/>
                <a:gd name="T29" fmla="*/ 0 h 64"/>
                <a:gd name="T30" fmla="*/ 1 w 51"/>
                <a:gd name="T31" fmla="*/ 1 h 64"/>
                <a:gd name="T32" fmla="*/ 1 w 51"/>
                <a:gd name="T33" fmla="*/ 1 h 64"/>
                <a:gd name="T34" fmla="*/ 1 w 51"/>
                <a:gd name="T35" fmla="*/ 1 h 64"/>
                <a:gd name="T36" fmla="*/ 1 w 51"/>
                <a:gd name="T37" fmla="*/ 1 h 64"/>
                <a:gd name="T38" fmla="*/ 1 w 51"/>
                <a:gd name="T39" fmla="*/ 1 h 64"/>
                <a:gd name="T40" fmla="*/ 1 w 51"/>
                <a:gd name="T41" fmla="*/ 1 h 64"/>
                <a:gd name="T42" fmla="*/ 1 w 51"/>
                <a:gd name="T43" fmla="*/ 1 h 64"/>
                <a:gd name="T44" fmla="*/ 0 w 51"/>
                <a:gd name="T45" fmla="*/ 1 h 64"/>
                <a:gd name="T46" fmla="*/ 1 w 51"/>
                <a:gd name="T47" fmla="*/ 1 h 64"/>
                <a:gd name="T48" fmla="*/ 1 w 51"/>
                <a:gd name="T49" fmla="*/ 1 h 64"/>
                <a:gd name="T50" fmla="*/ 1 w 51"/>
                <a:gd name="T51" fmla="*/ 1 h 64"/>
                <a:gd name="T52" fmla="*/ 1 w 51"/>
                <a:gd name="T53" fmla="*/ 1 h 64"/>
                <a:gd name="T54" fmla="*/ 1 w 51"/>
                <a:gd name="T55" fmla="*/ 1 h 64"/>
                <a:gd name="T56" fmla="*/ 1 w 51"/>
                <a:gd name="T57" fmla="*/ 1 h 64"/>
                <a:gd name="T58" fmla="*/ 1 w 51"/>
                <a:gd name="T59" fmla="*/ 1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64"/>
                <a:gd name="T92" fmla="*/ 51 w 51"/>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64">
                  <a:moveTo>
                    <a:pt x="3" y="64"/>
                  </a:moveTo>
                  <a:lnTo>
                    <a:pt x="2" y="52"/>
                  </a:lnTo>
                  <a:lnTo>
                    <a:pt x="4" y="43"/>
                  </a:lnTo>
                  <a:lnTo>
                    <a:pt x="8" y="34"/>
                  </a:lnTo>
                  <a:lnTo>
                    <a:pt x="16" y="26"/>
                  </a:lnTo>
                  <a:lnTo>
                    <a:pt x="21" y="22"/>
                  </a:lnTo>
                  <a:lnTo>
                    <a:pt x="30" y="20"/>
                  </a:lnTo>
                  <a:lnTo>
                    <a:pt x="38" y="18"/>
                  </a:lnTo>
                  <a:lnTo>
                    <a:pt x="46" y="14"/>
                  </a:lnTo>
                  <a:lnTo>
                    <a:pt x="48" y="12"/>
                  </a:lnTo>
                  <a:lnTo>
                    <a:pt x="50" y="7"/>
                  </a:lnTo>
                  <a:lnTo>
                    <a:pt x="51" y="4"/>
                  </a:lnTo>
                  <a:lnTo>
                    <a:pt x="48" y="2"/>
                  </a:lnTo>
                  <a:lnTo>
                    <a:pt x="41" y="0"/>
                  </a:lnTo>
                  <a:lnTo>
                    <a:pt x="35" y="0"/>
                  </a:lnTo>
                  <a:lnTo>
                    <a:pt x="28" y="3"/>
                  </a:lnTo>
                  <a:lnTo>
                    <a:pt x="24" y="6"/>
                  </a:lnTo>
                  <a:lnTo>
                    <a:pt x="18" y="11"/>
                  </a:lnTo>
                  <a:lnTo>
                    <a:pt x="13" y="15"/>
                  </a:lnTo>
                  <a:lnTo>
                    <a:pt x="9" y="20"/>
                  </a:lnTo>
                  <a:lnTo>
                    <a:pt x="5" y="26"/>
                  </a:lnTo>
                  <a:lnTo>
                    <a:pt x="1" y="35"/>
                  </a:lnTo>
                  <a:lnTo>
                    <a:pt x="0" y="44"/>
                  </a:lnTo>
                  <a:lnTo>
                    <a:pt x="1" y="53"/>
                  </a:lnTo>
                  <a:lnTo>
                    <a:pt x="3"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53" name="Freeform 95"/>
            <p:cNvSpPr>
              <a:spLocks/>
            </p:cNvSpPr>
            <p:nvPr/>
          </p:nvSpPr>
          <p:spPr bwMode="auto">
            <a:xfrm>
              <a:off x="4911" y="3206"/>
              <a:ext cx="15" cy="25"/>
            </a:xfrm>
            <a:custGeom>
              <a:avLst/>
              <a:gdLst>
                <a:gd name="T0" fmla="*/ 1 w 29"/>
                <a:gd name="T1" fmla="*/ 0 h 51"/>
                <a:gd name="T2" fmla="*/ 1 w 29"/>
                <a:gd name="T3" fmla="*/ 0 h 51"/>
                <a:gd name="T4" fmla="*/ 1 w 29"/>
                <a:gd name="T5" fmla="*/ 0 h 51"/>
                <a:gd name="T6" fmla="*/ 1 w 29"/>
                <a:gd name="T7" fmla="*/ 0 h 51"/>
                <a:gd name="T8" fmla="*/ 1 w 29"/>
                <a:gd name="T9" fmla="*/ 0 h 51"/>
                <a:gd name="T10" fmla="*/ 1 w 29"/>
                <a:gd name="T11" fmla="*/ 0 h 51"/>
                <a:gd name="T12" fmla="*/ 1 w 29"/>
                <a:gd name="T13" fmla="*/ 0 h 51"/>
                <a:gd name="T14" fmla="*/ 1 w 29"/>
                <a:gd name="T15" fmla="*/ 0 h 51"/>
                <a:gd name="T16" fmla="*/ 1 w 29"/>
                <a:gd name="T17" fmla="*/ 0 h 51"/>
                <a:gd name="T18" fmla="*/ 1 w 29"/>
                <a:gd name="T19" fmla="*/ 0 h 51"/>
                <a:gd name="T20" fmla="*/ 1 w 29"/>
                <a:gd name="T21" fmla="*/ 0 h 51"/>
                <a:gd name="T22" fmla="*/ 1 w 29"/>
                <a:gd name="T23" fmla="*/ 0 h 51"/>
                <a:gd name="T24" fmla="*/ 1 w 29"/>
                <a:gd name="T25" fmla="*/ 0 h 51"/>
                <a:gd name="T26" fmla="*/ 1 w 29"/>
                <a:gd name="T27" fmla="*/ 0 h 51"/>
                <a:gd name="T28" fmla="*/ 1 w 29"/>
                <a:gd name="T29" fmla="*/ 0 h 51"/>
                <a:gd name="T30" fmla="*/ 1 w 29"/>
                <a:gd name="T31" fmla="*/ 0 h 51"/>
                <a:gd name="T32" fmla="*/ 1 w 29"/>
                <a:gd name="T33" fmla="*/ 0 h 51"/>
                <a:gd name="T34" fmla="*/ 1 w 29"/>
                <a:gd name="T35" fmla="*/ 0 h 51"/>
                <a:gd name="T36" fmla="*/ 1 w 29"/>
                <a:gd name="T37" fmla="*/ 0 h 51"/>
                <a:gd name="T38" fmla="*/ 1 w 29"/>
                <a:gd name="T39" fmla="*/ 0 h 51"/>
                <a:gd name="T40" fmla="*/ 1 w 29"/>
                <a:gd name="T41" fmla="*/ 0 h 51"/>
                <a:gd name="T42" fmla="*/ 0 w 29"/>
                <a:gd name="T43" fmla="*/ 0 h 51"/>
                <a:gd name="T44" fmla="*/ 0 w 29"/>
                <a:gd name="T45" fmla="*/ 0 h 51"/>
                <a:gd name="T46" fmla="*/ 1 w 29"/>
                <a:gd name="T47" fmla="*/ 0 h 51"/>
                <a:gd name="T48" fmla="*/ 1 w 29"/>
                <a:gd name="T49" fmla="*/ 0 h 51"/>
                <a:gd name="T50" fmla="*/ 1 w 29"/>
                <a:gd name="T51" fmla="*/ 0 h 51"/>
                <a:gd name="T52" fmla="*/ 1 w 29"/>
                <a:gd name="T53" fmla="*/ 0 h 51"/>
                <a:gd name="T54" fmla="*/ 1 w 29"/>
                <a:gd name="T55" fmla="*/ 0 h 51"/>
                <a:gd name="T56" fmla="*/ 1 w 29"/>
                <a:gd name="T57" fmla="*/ 0 h 51"/>
                <a:gd name="T58" fmla="*/ 1 w 29"/>
                <a:gd name="T59" fmla="*/ 0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51"/>
                <a:gd name="T92" fmla="*/ 29 w 29"/>
                <a:gd name="T93" fmla="*/ 51 h 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51">
                  <a:moveTo>
                    <a:pt x="7" y="47"/>
                  </a:moveTo>
                  <a:lnTo>
                    <a:pt x="7" y="42"/>
                  </a:lnTo>
                  <a:lnTo>
                    <a:pt x="7" y="35"/>
                  </a:lnTo>
                  <a:lnTo>
                    <a:pt x="8" y="29"/>
                  </a:lnTo>
                  <a:lnTo>
                    <a:pt x="10" y="23"/>
                  </a:lnTo>
                  <a:lnTo>
                    <a:pt x="11" y="22"/>
                  </a:lnTo>
                  <a:lnTo>
                    <a:pt x="13" y="21"/>
                  </a:lnTo>
                  <a:lnTo>
                    <a:pt x="14" y="21"/>
                  </a:lnTo>
                  <a:lnTo>
                    <a:pt x="15" y="20"/>
                  </a:lnTo>
                  <a:lnTo>
                    <a:pt x="17" y="19"/>
                  </a:lnTo>
                  <a:lnTo>
                    <a:pt x="21" y="16"/>
                  </a:lnTo>
                  <a:lnTo>
                    <a:pt x="23" y="15"/>
                  </a:lnTo>
                  <a:lnTo>
                    <a:pt x="25" y="13"/>
                  </a:lnTo>
                  <a:lnTo>
                    <a:pt x="28" y="11"/>
                  </a:lnTo>
                  <a:lnTo>
                    <a:pt x="29" y="7"/>
                  </a:lnTo>
                  <a:lnTo>
                    <a:pt x="29" y="4"/>
                  </a:lnTo>
                  <a:lnTo>
                    <a:pt x="26" y="1"/>
                  </a:lnTo>
                  <a:lnTo>
                    <a:pt x="19" y="0"/>
                  </a:lnTo>
                  <a:lnTo>
                    <a:pt x="11" y="4"/>
                  </a:lnTo>
                  <a:lnTo>
                    <a:pt x="6" y="11"/>
                  </a:lnTo>
                  <a:lnTo>
                    <a:pt x="1" y="19"/>
                  </a:lnTo>
                  <a:lnTo>
                    <a:pt x="0" y="27"/>
                  </a:lnTo>
                  <a:lnTo>
                    <a:pt x="0" y="34"/>
                  </a:lnTo>
                  <a:lnTo>
                    <a:pt x="1" y="42"/>
                  </a:lnTo>
                  <a:lnTo>
                    <a:pt x="5" y="50"/>
                  </a:lnTo>
                  <a:lnTo>
                    <a:pt x="5" y="51"/>
                  </a:lnTo>
                  <a:lnTo>
                    <a:pt x="6" y="50"/>
                  </a:lnTo>
                  <a:lnTo>
                    <a:pt x="7" y="49"/>
                  </a:lnTo>
                  <a:lnTo>
                    <a:pt x="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54" name="Freeform 96"/>
            <p:cNvSpPr>
              <a:spLocks/>
            </p:cNvSpPr>
            <p:nvPr/>
          </p:nvSpPr>
          <p:spPr bwMode="auto">
            <a:xfrm>
              <a:off x="4851" y="3176"/>
              <a:ext cx="15" cy="34"/>
            </a:xfrm>
            <a:custGeom>
              <a:avLst/>
              <a:gdLst>
                <a:gd name="T0" fmla="*/ 1 w 30"/>
                <a:gd name="T1" fmla="*/ 0 h 69"/>
                <a:gd name="T2" fmla="*/ 1 w 30"/>
                <a:gd name="T3" fmla="*/ 0 h 69"/>
                <a:gd name="T4" fmla="*/ 1 w 30"/>
                <a:gd name="T5" fmla="*/ 0 h 69"/>
                <a:gd name="T6" fmla="*/ 1 w 30"/>
                <a:gd name="T7" fmla="*/ 0 h 69"/>
                <a:gd name="T8" fmla="*/ 1 w 30"/>
                <a:gd name="T9" fmla="*/ 0 h 69"/>
                <a:gd name="T10" fmla="*/ 1 w 30"/>
                <a:gd name="T11" fmla="*/ 0 h 69"/>
                <a:gd name="T12" fmla="*/ 1 w 30"/>
                <a:gd name="T13" fmla="*/ 0 h 69"/>
                <a:gd name="T14" fmla="*/ 1 w 30"/>
                <a:gd name="T15" fmla="*/ 0 h 69"/>
                <a:gd name="T16" fmla="*/ 1 w 30"/>
                <a:gd name="T17" fmla="*/ 0 h 69"/>
                <a:gd name="T18" fmla="*/ 1 w 30"/>
                <a:gd name="T19" fmla="*/ 0 h 69"/>
                <a:gd name="T20" fmla="*/ 1 w 30"/>
                <a:gd name="T21" fmla="*/ 0 h 69"/>
                <a:gd name="T22" fmla="*/ 1 w 30"/>
                <a:gd name="T23" fmla="*/ 0 h 69"/>
                <a:gd name="T24" fmla="*/ 1 w 30"/>
                <a:gd name="T25" fmla="*/ 0 h 69"/>
                <a:gd name="T26" fmla="*/ 1 w 30"/>
                <a:gd name="T27" fmla="*/ 0 h 69"/>
                <a:gd name="T28" fmla="*/ 1 w 30"/>
                <a:gd name="T29" fmla="*/ 0 h 69"/>
                <a:gd name="T30" fmla="*/ 1 w 30"/>
                <a:gd name="T31" fmla="*/ 0 h 69"/>
                <a:gd name="T32" fmla="*/ 1 w 30"/>
                <a:gd name="T33" fmla="*/ 0 h 69"/>
                <a:gd name="T34" fmla="*/ 1 w 30"/>
                <a:gd name="T35" fmla="*/ 0 h 69"/>
                <a:gd name="T36" fmla="*/ 1 w 30"/>
                <a:gd name="T37" fmla="*/ 0 h 69"/>
                <a:gd name="T38" fmla="*/ 1 w 30"/>
                <a:gd name="T39" fmla="*/ 0 h 69"/>
                <a:gd name="T40" fmla="*/ 0 w 30"/>
                <a:gd name="T41" fmla="*/ 0 h 69"/>
                <a:gd name="T42" fmla="*/ 0 w 30"/>
                <a:gd name="T43" fmla="*/ 0 h 69"/>
                <a:gd name="T44" fmla="*/ 1 w 30"/>
                <a:gd name="T45" fmla="*/ 0 h 69"/>
                <a:gd name="T46" fmla="*/ 1 w 30"/>
                <a:gd name="T47" fmla="*/ 0 h 69"/>
                <a:gd name="T48" fmla="*/ 1 w 30"/>
                <a:gd name="T49" fmla="*/ 0 h 69"/>
                <a:gd name="T50" fmla="*/ 1 w 30"/>
                <a:gd name="T51" fmla="*/ 0 h 69"/>
                <a:gd name="T52" fmla="*/ 1 w 30"/>
                <a:gd name="T53" fmla="*/ 0 h 69"/>
                <a:gd name="T54" fmla="*/ 1 w 30"/>
                <a:gd name="T55" fmla="*/ 0 h 69"/>
                <a:gd name="T56" fmla="*/ 1 w 30"/>
                <a:gd name="T57" fmla="*/ 0 h 69"/>
                <a:gd name="T58" fmla="*/ 1 w 30"/>
                <a:gd name="T59" fmla="*/ 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69"/>
                <a:gd name="T92" fmla="*/ 30 w 30"/>
                <a:gd name="T93" fmla="*/ 69 h 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69">
                  <a:moveTo>
                    <a:pt x="8" y="67"/>
                  </a:moveTo>
                  <a:lnTo>
                    <a:pt x="9" y="65"/>
                  </a:lnTo>
                  <a:lnTo>
                    <a:pt x="9" y="61"/>
                  </a:lnTo>
                  <a:lnTo>
                    <a:pt x="10" y="58"/>
                  </a:lnTo>
                  <a:lnTo>
                    <a:pt x="10" y="54"/>
                  </a:lnTo>
                  <a:lnTo>
                    <a:pt x="10" y="50"/>
                  </a:lnTo>
                  <a:lnTo>
                    <a:pt x="12" y="44"/>
                  </a:lnTo>
                  <a:lnTo>
                    <a:pt x="12" y="39"/>
                  </a:lnTo>
                  <a:lnTo>
                    <a:pt x="12" y="35"/>
                  </a:lnTo>
                  <a:lnTo>
                    <a:pt x="14" y="28"/>
                  </a:lnTo>
                  <a:lnTo>
                    <a:pt x="18" y="21"/>
                  </a:lnTo>
                  <a:lnTo>
                    <a:pt x="23" y="15"/>
                  </a:lnTo>
                  <a:lnTo>
                    <a:pt x="28" y="10"/>
                  </a:lnTo>
                  <a:lnTo>
                    <a:pt x="30" y="6"/>
                  </a:lnTo>
                  <a:lnTo>
                    <a:pt x="30" y="3"/>
                  </a:lnTo>
                  <a:lnTo>
                    <a:pt x="28" y="0"/>
                  </a:lnTo>
                  <a:lnTo>
                    <a:pt x="24" y="1"/>
                  </a:lnTo>
                  <a:lnTo>
                    <a:pt x="16" y="6"/>
                  </a:lnTo>
                  <a:lnTo>
                    <a:pt x="9" y="13"/>
                  </a:lnTo>
                  <a:lnTo>
                    <a:pt x="5" y="20"/>
                  </a:lnTo>
                  <a:lnTo>
                    <a:pt x="0" y="28"/>
                  </a:lnTo>
                  <a:lnTo>
                    <a:pt x="0" y="38"/>
                  </a:lnTo>
                  <a:lnTo>
                    <a:pt x="1" y="49"/>
                  </a:lnTo>
                  <a:lnTo>
                    <a:pt x="5" y="59"/>
                  </a:lnTo>
                  <a:lnTo>
                    <a:pt x="6" y="69"/>
                  </a:lnTo>
                  <a:lnTo>
                    <a:pt x="7" y="69"/>
                  </a:lnTo>
                  <a:lnTo>
                    <a:pt x="8" y="68"/>
                  </a:lnTo>
                  <a:lnTo>
                    <a:pt x="8"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55" name="Freeform 97"/>
            <p:cNvSpPr>
              <a:spLocks/>
            </p:cNvSpPr>
            <p:nvPr/>
          </p:nvSpPr>
          <p:spPr bwMode="auto">
            <a:xfrm>
              <a:off x="4962" y="3185"/>
              <a:ext cx="12" cy="27"/>
            </a:xfrm>
            <a:custGeom>
              <a:avLst/>
              <a:gdLst>
                <a:gd name="T0" fmla="*/ 1 w 24"/>
                <a:gd name="T1" fmla="*/ 0 h 54"/>
                <a:gd name="T2" fmla="*/ 1 w 24"/>
                <a:gd name="T3" fmla="*/ 1 h 54"/>
                <a:gd name="T4" fmla="*/ 1 w 24"/>
                <a:gd name="T5" fmla="*/ 1 h 54"/>
                <a:gd name="T6" fmla="*/ 1 w 24"/>
                <a:gd name="T7" fmla="*/ 1 h 54"/>
                <a:gd name="T8" fmla="*/ 1 w 24"/>
                <a:gd name="T9" fmla="*/ 1 h 54"/>
                <a:gd name="T10" fmla="*/ 1 w 24"/>
                <a:gd name="T11" fmla="*/ 1 h 54"/>
                <a:gd name="T12" fmla="*/ 1 w 24"/>
                <a:gd name="T13" fmla="*/ 1 h 54"/>
                <a:gd name="T14" fmla="*/ 1 w 24"/>
                <a:gd name="T15" fmla="*/ 1 h 54"/>
                <a:gd name="T16" fmla="*/ 0 w 24"/>
                <a:gd name="T17" fmla="*/ 1 h 54"/>
                <a:gd name="T18" fmla="*/ 0 w 24"/>
                <a:gd name="T19" fmla="*/ 1 h 54"/>
                <a:gd name="T20" fmla="*/ 1 w 24"/>
                <a:gd name="T21" fmla="*/ 1 h 54"/>
                <a:gd name="T22" fmla="*/ 1 w 24"/>
                <a:gd name="T23" fmla="*/ 1 h 54"/>
                <a:gd name="T24" fmla="*/ 1 w 24"/>
                <a:gd name="T25" fmla="*/ 1 h 54"/>
                <a:gd name="T26" fmla="*/ 1 w 24"/>
                <a:gd name="T27" fmla="*/ 1 h 54"/>
                <a:gd name="T28" fmla="*/ 1 w 24"/>
                <a:gd name="T29" fmla="*/ 1 h 54"/>
                <a:gd name="T30" fmla="*/ 1 w 24"/>
                <a:gd name="T31" fmla="*/ 1 h 54"/>
                <a:gd name="T32" fmla="*/ 1 w 24"/>
                <a:gd name="T33" fmla="*/ 0 h 54"/>
                <a:gd name="T34" fmla="*/ 1 w 24"/>
                <a:gd name="T35" fmla="*/ 0 h 54"/>
                <a:gd name="T36" fmla="*/ 1 w 24"/>
                <a:gd name="T37" fmla="*/ 0 h 54"/>
                <a:gd name="T38" fmla="*/ 1 w 24"/>
                <a:gd name="T39" fmla="*/ 0 h 54"/>
                <a:gd name="T40" fmla="*/ 1 w 24"/>
                <a:gd name="T41" fmla="*/ 0 h 54"/>
                <a:gd name="T42" fmla="*/ 1 w 24"/>
                <a:gd name="T43" fmla="*/ 0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54"/>
                <a:gd name="T68" fmla="*/ 24 w 2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54">
                  <a:moveTo>
                    <a:pt x="24" y="0"/>
                  </a:moveTo>
                  <a:lnTo>
                    <a:pt x="23" y="8"/>
                  </a:lnTo>
                  <a:lnTo>
                    <a:pt x="20" y="16"/>
                  </a:lnTo>
                  <a:lnTo>
                    <a:pt x="16" y="24"/>
                  </a:lnTo>
                  <a:lnTo>
                    <a:pt x="12" y="31"/>
                  </a:lnTo>
                  <a:lnTo>
                    <a:pt x="8" y="35"/>
                  </a:lnTo>
                  <a:lnTo>
                    <a:pt x="5" y="39"/>
                  </a:lnTo>
                  <a:lnTo>
                    <a:pt x="2" y="43"/>
                  </a:lnTo>
                  <a:lnTo>
                    <a:pt x="0" y="48"/>
                  </a:lnTo>
                  <a:lnTo>
                    <a:pt x="0" y="52"/>
                  </a:lnTo>
                  <a:lnTo>
                    <a:pt x="2" y="53"/>
                  </a:lnTo>
                  <a:lnTo>
                    <a:pt x="5" y="54"/>
                  </a:lnTo>
                  <a:lnTo>
                    <a:pt x="7" y="53"/>
                  </a:lnTo>
                  <a:lnTo>
                    <a:pt x="16" y="42"/>
                  </a:lnTo>
                  <a:lnTo>
                    <a:pt x="21" y="29"/>
                  </a:lnTo>
                  <a:lnTo>
                    <a:pt x="24" y="14"/>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56" name="Freeform 98"/>
            <p:cNvSpPr>
              <a:spLocks/>
            </p:cNvSpPr>
            <p:nvPr/>
          </p:nvSpPr>
          <p:spPr bwMode="auto">
            <a:xfrm>
              <a:off x="5239" y="3226"/>
              <a:ext cx="8" cy="26"/>
            </a:xfrm>
            <a:custGeom>
              <a:avLst/>
              <a:gdLst>
                <a:gd name="T0" fmla="*/ 1 w 16"/>
                <a:gd name="T1" fmla="*/ 1 h 50"/>
                <a:gd name="T2" fmla="*/ 1 w 16"/>
                <a:gd name="T3" fmla="*/ 1 h 50"/>
                <a:gd name="T4" fmla="*/ 1 w 16"/>
                <a:gd name="T5" fmla="*/ 1 h 50"/>
                <a:gd name="T6" fmla="*/ 1 w 16"/>
                <a:gd name="T7" fmla="*/ 1 h 50"/>
                <a:gd name="T8" fmla="*/ 1 w 16"/>
                <a:gd name="T9" fmla="*/ 1 h 50"/>
                <a:gd name="T10" fmla="*/ 1 w 16"/>
                <a:gd name="T11" fmla="*/ 0 h 50"/>
                <a:gd name="T12" fmla="*/ 1 w 16"/>
                <a:gd name="T13" fmla="*/ 1 h 50"/>
                <a:gd name="T14" fmla="*/ 0 w 16"/>
                <a:gd name="T15" fmla="*/ 1 h 50"/>
                <a:gd name="T16" fmla="*/ 0 w 16"/>
                <a:gd name="T17" fmla="*/ 1 h 50"/>
                <a:gd name="T18" fmla="*/ 1 w 16"/>
                <a:gd name="T19" fmla="*/ 1 h 50"/>
                <a:gd name="T20" fmla="*/ 1 w 16"/>
                <a:gd name="T21" fmla="*/ 1 h 50"/>
                <a:gd name="T22" fmla="*/ 1 w 16"/>
                <a:gd name="T23" fmla="*/ 1 h 50"/>
                <a:gd name="T24" fmla="*/ 1 w 16"/>
                <a:gd name="T25" fmla="*/ 1 h 50"/>
                <a:gd name="T26" fmla="*/ 1 w 16"/>
                <a:gd name="T27" fmla="*/ 1 h 50"/>
                <a:gd name="T28" fmla="*/ 1 w 16"/>
                <a:gd name="T29" fmla="*/ 1 h 50"/>
                <a:gd name="T30" fmla="*/ 1 w 16"/>
                <a:gd name="T31" fmla="*/ 1 h 50"/>
                <a:gd name="T32" fmla="*/ 1 w 16"/>
                <a:gd name="T33" fmla="*/ 1 h 50"/>
                <a:gd name="T34" fmla="*/ 1 w 16"/>
                <a:gd name="T35" fmla="*/ 1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50"/>
                <a:gd name="T56" fmla="*/ 16 w 16"/>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50">
                  <a:moveTo>
                    <a:pt x="16" y="50"/>
                  </a:moveTo>
                  <a:lnTo>
                    <a:pt x="14" y="38"/>
                  </a:lnTo>
                  <a:lnTo>
                    <a:pt x="12" y="25"/>
                  </a:lnTo>
                  <a:lnTo>
                    <a:pt x="8" y="12"/>
                  </a:lnTo>
                  <a:lnTo>
                    <a:pt x="3" y="1"/>
                  </a:lnTo>
                  <a:lnTo>
                    <a:pt x="2" y="0"/>
                  </a:lnTo>
                  <a:lnTo>
                    <a:pt x="1" y="1"/>
                  </a:lnTo>
                  <a:lnTo>
                    <a:pt x="0" y="2"/>
                  </a:lnTo>
                  <a:lnTo>
                    <a:pt x="0" y="4"/>
                  </a:lnTo>
                  <a:lnTo>
                    <a:pt x="3" y="16"/>
                  </a:lnTo>
                  <a:lnTo>
                    <a:pt x="7" y="27"/>
                  </a:lnTo>
                  <a:lnTo>
                    <a:pt x="12" y="39"/>
                  </a:lnTo>
                  <a:lnTo>
                    <a:pt x="15"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57" name="Freeform 99"/>
            <p:cNvSpPr>
              <a:spLocks/>
            </p:cNvSpPr>
            <p:nvPr/>
          </p:nvSpPr>
          <p:spPr bwMode="auto">
            <a:xfrm>
              <a:off x="5179" y="3167"/>
              <a:ext cx="26" cy="41"/>
            </a:xfrm>
            <a:custGeom>
              <a:avLst/>
              <a:gdLst>
                <a:gd name="T0" fmla="*/ 0 w 53"/>
                <a:gd name="T1" fmla="*/ 0 h 83"/>
                <a:gd name="T2" fmla="*/ 0 w 53"/>
                <a:gd name="T3" fmla="*/ 0 h 83"/>
                <a:gd name="T4" fmla="*/ 0 w 53"/>
                <a:gd name="T5" fmla="*/ 0 h 83"/>
                <a:gd name="T6" fmla="*/ 0 w 53"/>
                <a:gd name="T7" fmla="*/ 0 h 83"/>
                <a:gd name="T8" fmla="*/ 0 w 53"/>
                <a:gd name="T9" fmla="*/ 0 h 83"/>
                <a:gd name="T10" fmla="*/ 0 w 53"/>
                <a:gd name="T11" fmla="*/ 0 h 83"/>
                <a:gd name="T12" fmla="*/ 0 w 53"/>
                <a:gd name="T13" fmla="*/ 0 h 83"/>
                <a:gd name="T14" fmla="*/ 0 w 53"/>
                <a:gd name="T15" fmla="*/ 0 h 83"/>
                <a:gd name="T16" fmla="*/ 0 w 53"/>
                <a:gd name="T17" fmla="*/ 0 h 83"/>
                <a:gd name="T18" fmla="*/ 0 w 53"/>
                <a:gd name="T19" fmla="*/ 0 h 83"/>
                <a:gd name="T20" fmla="*/ 0 w 53"/>
                <a:gd name="T21" fmla="*/ 0 h 83"/>
                <a:gd name="T22" fmla="*/ 0 w 53"/>
                <a:gd name="T23" fmla="*/ 0 h 83"/>
                <a:gd name="T24" fmla="*/ 0 w 53"/>
                <a:gd name="T25" fmla="*/ 0 h 83"/>
                <a:gd name="T26" fmla="*/ 0 w 53"/>
                <a:gd name="T27" fmla="*/ 0 h 83"/>
                <a:gd name="T28" fmla="*/ 0 w 53"/>
                <a:gd name="T29" fmla="*/ 0 h 83"/>
                <a:gd name="T30" fmla="*/ 0 w 53"/>
                <a:gd name="T31" fmla="*/ 0 h 83"/>
                <a:gd name="T32" fmla="*/ 0 w 53"/>
                <a:gd name="T33" fmla="*/ 0 h 83"/>
                <a:gd name="T34" fmla="*/ 0 w 53"/>
                <a:gd name="T35" fmla="*/ 0 h 83"/>
                <a:gd name="T36" fmla="*/ 0 w 53"/>
                <a:gd name="T37" fmla="*/ 0 h 83"/>
                <a:gd name="T38" fmla="*/ 0 w 53"/>
                <a:gd name="T39" fmla="*/ 0 h 83"/>
                <a:gd name="T40" fmla="*/ 0 w 53"/>
                <a:gd name="T41" fmla="*/ 0 h 83"/>
                <a:gd name="T42" fmla="*/ 0 w 53"/>
                <a:gd name="T43" fmla="*/ 0 h 83"/>
                <a:gd name="T44" fmla="*/ 0 w 53"/>
                <a:gd name="T45" fmla="*/ 0 h 83"/>
                <a:gd name="T46" fmla="*/ 0 w 53"/>
                <a:gd name="T47" fmla="*/ 0 h 83"/>
                <a:gd name="T48" fmla="*/ 0 w 53"/>
                <a:gd name="T49" fmla="*/ 0 h 83"/>
                <a:gd name="T50" fmla="*/ 0 w 53"/>
                <a:gd name="T51" fmla="*/ 0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83"/>
                <a:gd name="T80" fmla="*/ 53 w 53"/>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83">
                  <a:moveTo>
                    <a:pt x="0" y="3"/>
                  </a:moveTo>
                  <a:lnTo>
                    <a:pt x="6" y="13"/>
                  </a:lnTo>
                  <a:lnTo>
                    <a:pt x="12" y="23"/>
                  </a:lnTo>
                  <a:lnTo>
                    <a:pt x="18" y="33"/>
                  </a:lnTo>
                  <a:lnTo>
                    <a:pt x="22" y="44"/>
                  </a:lnTo>
                  <a:lnTo>
                    <a:pt x="28" y="54"/>
                  </a:lnTo>
                  <a:lnTo>
                    <a:pt x="34" y="63"/>
                  </a:lnTo>
                  <a:lnTo>
                    <a:pt x="39" y="74"/>
                  </a:lnTo>
                  <a:lnTo>
                    <a:pt x="47" y="82"/>
                  </a:lnTo>
                  <a:lnTo>
                    <a:pt x="50" y="83"/>
                  </a:lnTo>
                  <a:lnTo>
                    <a:pt x="52" y="81"/>
                  </a:lnTo>
                  <a:lnTo>
                    <a:pt x="53" y="78"/>
                  </a:lnTo>
                  <a:lnTo>
                    <a:pt x="53" y="76"/>
                  </a:lnTo>
                  <a:lnTo>
                    <a:pt x="47" y="67"/>
                  </a:lnTo>
                  <a:lnTo>
                    <a:pt x="42" y="56"/>
                  </a:lnTo>
                  <a:lnTo>
                    <a:pt x="36" y="47"/>
                  </a:lnTo>
                  <a:lnTo>
                    <a:pt x="30" y="37"/>
                  </a:lnTo>
                  <a:lnTo>
                    <a:pt x="24" y="28"/>
                  </a:lnTo>
                  <a:lnTo>
                    <a:pt x="18" y="18"/>
                  </a:lnTo>
                  <a:lnTo>
                    <a:pt x="11" y="9"/>
                  </a:lnTo>
                  <a:lnTo>
                    <a:pt x="4" y="0"/>
                  </a:lnTo>
                  <a:lnTo>
                    <a:pt x="3" y="0"/>
                  </a:lnTo>
                  <a:lnTo>
                    <a:pt x="1" y="1"/>
                  </a:lnTo>
                  <a:lnTo>
                    <a:pt x="0" y="2"/>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58" name="Freeform 100"/>
            <p:cNvSpPr>
              <a:spLocks/>
            </p:cNvSpPr>
            <p:nvPr/>
          </p:nvSpPr>
          <p:spPr bwMode="auto">
            <a:xfrm>
              <a:off x="5291" y="3225"/>
              <a:ext cx="184" cy="679"/>
            </a:xfrm>
            <a:custGeom>
              <a:avLst/>
              <a:gdLst>
                <a:gd name="T0" fmla="*/ 1 w 368"/>
                <a:gd name="T1" fmla="*/ 0 h 1359"/>
                <a:gd name="T2" fmla="*/ 1 w 368"/>
                <a:gd name="T3" fmla="*/ 0 h 1359"/>
                <a:gd name="T4" fmla="*/ 1 w 368"/>
                <a:gd name="T5" fmla="*/ 0 h 1359"/>
                <a:gd name="T6" fmla="*/ 1 w 368"/>
                <a:gd name="T7" fmla="*/ 0 h 1359"/>
                <a:gd name="T8" fmla="*/ 1 w 368"/>
                <a:gd name="T9" fmla="*/ 0 h 1359"/>
                <a:gd name="T10" fmla="*/ 1 w 368"/>
                <a:gd name="T11" fmla="*/ 0 h 1359"/>
                <a:gd name="T12" fmla="*/ 1 w 368"/>
                <a:gd name="T13" fmla="*/ 0 h 1359"/>
                <a:gd name="T14" fmla="*/ 1 w 368"/>
                <a:gd name="T15" fmla="*/ 0 h 1359"/>
                <a:gd name="T16" fmla="*/ 1 w 368"/>
                <a:gd name="T17" fmla="*/ 0 h 1359"/>
                <a:gd name="T18" fmla="*/ 1 w 368"/>
                <a:gd name="T19" fmla="*/ 0 h 1359"/>
                <a:gd name="T20" fmla="*/ 1 w 368"/>
                <a:gd name="T21" fmla="*/ 0 h 1359"/>
                <a:gd name="T22" fmla="*/ 1 w 368"/>
                <a:gd name="T23" fmla="*/ 0 h 1359"/>
                <a:gd name="T24" fmla="*/ 1 w 368"/>
                <a:gd name="T25" fmla="*/ 0 h 1359"/>
                <a:gd name="T26" fmla="*/ 1 w 368"/>
                <a:gd name="T27" fmla="*/ 0 h 1359"/>
                <a:gd name="T28" fmla="*/ 1 w 368"/>
                <a:gd name="T29" fmla="*/ 0 h 1359"/>
                <a:gd name="T30" fmla="*/ 1 w 368"/>
                <a:gd name="T31" fmla="*/ 0 h 1359"/>
                <a:gd name="T32" fmla="*/ 1 w 368"/>
                <a:gd name="T33" fmla="*/ 0 h 1359"/>
                <a:gd name="T34" fmla="*/ 1 w 368"/>
                <a:gd name="T35" fmla="*/ 0 h 1359"/>
                <a:gd name="T36" fmla="*/ 1 w 368"/>
                <a:gd name="T37" fmla="*/ 0 h 1359"/>
                <a:gd name="T38" fmla="*/ 1 w 368"/>
                <a:gd name="T39" fmla="*/ 0 h 1359"/>
                <a:gd name="T40" fmla="*/ 1 w 368"/>
                <a:gd name="T41" fmla="*/ 0 h 1359"/>
                <a:gd name="T42" fmla="*/ 1 w 368"/>
                <a:gd name="T43" fmla="*/ 0 h 1359"/>
                <a:gd name="T44" fmla="*/ 1 w 368"/>
                <a:gd name="T45" fmla="*/ 0 h 1359"/>
                <a:gd name="T46" fmla="*/ 1 w 368"/>
                <a:gd name="T47" fmla="*/ 0 h 1359"/>
                <a:gd name="T48" fmla="*/ 1 w 368"/>
                <a:gd name="T49" fmla="*/ 0 h 1359"/>
                <a:gd name="T50" fmla="*/ 1 w 368"/>
                <a:gd name="T51" fmla="*/ 0 h 1359"/>
                <a:gd name="T52" fmla="*/ 1 w 368"/>
                <a:gd name="T53" fmla="*/ 0 h 1359"/>
                <a:gd name="T54" fmla="*/ 1 w 368"/>
                <a:gd name="T55" fmla="*/ 0 h 1359"/>
                <a:gd name="T56" fmla="*/ 1 w 368"/>
                <a:gd name="T57" fmla="*/ 0 h 1359"/>
                <a:gd name="T58" fmla="*/ 1 w 368"/>
                <a:gd name="T59" fmla="*/ 0 h 1359"/>
                <a:gd name="T60" fmla="*/ 1 w 368"/>
                <a:gd name="T61" fmla="*/ 0 h 1359"/>
                <a:gd name="T62" fmla="*/ 1 w 368"/>
                <a:gd name="T63" fmla="*/ 0 h 1359"/>
                <a:gd name="T64" fmla="*/ 1 w 368"/>
                <a:gd name="T65" fmla="*/ 0 h 1359"/>
                <a:gd name="T66" fmla="*/ 1 w 368"/>
                <a:gd name="T67" fmla="*/ 0 h 1359"/>
                <a:gd name="T68" fmla="*/ 1 w 368"/>
                <a:gd name="T69" fmla="*/ 0 h 1359"/>
                <a:gd name="T70" fmla="*/ 1 w 368"/>
                <a:gd name="T71" fmla="*/ 0 h 1359"/>
                <a:gd name="T72" fmla="*/ 1 w 368"/>
                <a:gd name="T73" fmla="*/ 0 h 1359"/>
                <a:gd name="T74" fmla="*/ 1 w 368"/>
                <a:gd name="T75" fmla="*/ 0 h 1359"/>
                <a:gd name="T76" fmla="*/ 1 w 368"/>
                <a:gd name="T77" fmla="*/ 0 h 1359"/>
                <a:gd name="T78" fmla="*/ 1 w 368"/>
                <a:gd name="T79" fmla="*/ 0 h 1359"/>
                <a:gd name="T80" fmla="*/ 1 w 368"/>
                <a:gd name="T81" fmla="*/ 0 h 1359"/>
                <a:gd name="T82" fmla="*/ 1 w 368"/>
                <a:gd name="T83" fmla="*/ 0 h 1359"/>
                <a:gd name="T84" fmla="*/ 1 w 368"/>
                <a:gd name="T85" fmla="*/ 0 h 1359"/>
                <a:gd name="T86" fmla="*/ 1 w 368"/>
                <a:gd name="T87" fmla="*/ 0 h 1359"/>
                <a:gd name="T88" fmla="*/ 1 w 368"/>
                <a:gd name="T89" fmla="*/ 0 h 1359"/>
                <a:gd name="T90" fmla="*/ 1 w 368"/>
                <a:gd name="T91" fmla="*/ 0 h 1359"/>
                <a:gd name="T92" fmla="*/ 1 w 368"/>
                <a:gd name="T93" fmla="*/ 0 h 1359"/>
                <a:gd name="T94" fmla="*/ 1 w 368"/>
                <a:gd name="T95" fmla="*/ 0 h 1359"/>
                <a:gd name="T96" fmla="*/ 1 w 368"/>
                <a:gd name="T97" fmla="*/ 0 h 1359"/>
                <a:gd name="T98" fmla="*/ 1 w 368"/>
                <a:gd name="T99" fmla="*/ 0 h 1359"/>
                <a:gd name="T100" fmla="*/ 1 w 368"/>
                <a:gd name="T101" fmla="*/ 0 h 1359"/>
                <a:gd name="T102" fmla="*/ 1 w 368"/>
                <a:gd name="T103" fmla="*/ 0 h 1359"/>
                <a:gd name="T104" fmla="*/ 1 w 368"/>
                <a:gd name="T105" fmla="*/ 0 h 1359"/>
                <a:gd name="T106" fmla="*/ 1 w 368"/>
                <a:gd name="T107" fmla="*/ 0 h 1359"/>
                <a:gd name="T108" fmla="*/ 1 w 368"/>
                <a:gd name="T109" fmla="*/ 0 h 1359"/>
                <a:gd name="T110" fmla="*/ 1 w 368"/>
                <a:gd name="T111" fmla="*/ 0 h 1359"/>
                <a:gd name="T112" fmla="*/ 1 w 368"/>
                <a:gd name="T113" fmla="*/ 0 h 1359"/>
                <a:gd name="T114" fmla="*/ 1 w 368"/>
                <a:gd name="T115" fmla="*/ 0 h 1359"/>
                <a:gd name="T116" fmla="*/ 1 w 368"/>
                <a:gd name="T117" fmla="*/ 0 h 1359"/>
                <a:gd name="T118" fmla="*/ 1 w 368"/>
                <a:gd name="T119" fmla="*/ 0 h 1359"/>
                <a:gd name="T120" fmla="*/ 1 w 368"/>
                <a:gd name="T121" fmla="*/ 0 h 1359"/>
                <a:gd name="T122" fmla="*/ 0 w 368"/>
                <a:gd name="T123" fmla="*/ 0 h 1359"/>
                <a:gd name="T124" fmla="*/ 1 w 368"/>
                <a:gd name="T125" fmla="*/ 0 h 13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8"/>
                <a:gd name="T190" fmla="*/ 0 h 1359"/>
                <a:gd name="T191" fmla="*/ 368 w 368"/>
                <a:gd name="T192" fmla="*/ 1359 h 13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8" h="1359">
                  <a:moveTo>
                    <a:pt x="1" y="4"/>
                  </a:moveTo>
                  <a:lnTo>
                    <a:pt x="14" y="8"/>
                  </a:lnTo>
                  <a:lnTo>
                    <a:pt x="23" y="20"/>
                  </a:lnTo>
                  <a:lnTo>
                    <a:pt x="30" y="35"/>
                  </a:lnTo>
                  <a:lnTo>
                    <a:pt x="36" y="53"/>
                  </a:lnTo>
                  <a:lnTo>
                    <a:pt x="39" y="73"/>
                  </a:lnTo>
                  <a:lnTo>
                    <a:pt x="41" y="92"/>
                  </a:lnTo>
                  <a:lnTo>
                    <a:pt x="44" y="110"/>
                  </a:lnTo>
                  <a:lnTo>
                    <a:pt x="45" y="122"/>
                  </a:lnTo>
                  <a:lnTo>
                    <a:pt x="52" y="161"/>
                  </a:lnTo>
                  <a:lnTo>
                    <a:pt x="59" y="199"/>
                  </a:lnTo>
                  <a:lnTo>
                    <a:pt x="67" y="237"/>
                  </a:lnTo>
                  <a:lnTo>
                    <a:pt x="76" y="275"/>
                  </a:lnTo>
                  <a:lnTo>
                    <a:pt x="84" y="307"/>
                  </a:lnTo>
                  <a:lnTo>
                    <a:pt x="93" y="338"/>
                  </a:lnTo>
                  <a:lnTo>
                    <a:pt x="102" y="368"/>
                  </a:lnTo>
                  <a:lnTo>
                    <a:pt x="114" y="399"/>
                  </a:lnTo>
                  <a:lnTo>
                    <a:pt x="127" y="429"/>
                  </a:lnTo>
                  <a:lnTo>
                    <a:pt x="140" y="459"/>
                  </a:lnTo>
                  <a:lnTo>
                    <a:pt x="154" y="487"/>
                  </a:lnTo>
                  <a:lnTo>
                    <a:pt x="170" y="515"/>
                  </a:lnTo>
                  <a:lnTo>
                    <a:pt x="186" y="541"/>
                  </a:lnTo>
                  <a:lnTo>
                    <a:pt x="201" y="567"/>
                  </a:lnTo>
                  <a:lnTo>
                    <a:pt x="217" y="592"/>
                  </a:lnTo>
                  <a:lnTo>
                    <a:pt x="234" y="618"/>
                  </a:lnTo>
                  <a:lnTo>
                    <a:pt x="249" y="644"/>
                  </a:lnTo>
                  <a:lnTo>
                    <a:pt x="264" y="670"/>
                  </a:lnTo>
                  <a:lnTo>
                    <a:pt x="277" y="697"/>
                  </a:lnTo>
                  <a:lnTo>
                    <a:pt x="290" y="725"/>
                  </a:lnTo>
                  <a:lnTo>
                    <a:pt x="299" y="748"/>
                  </a:lnTo>
                  <a:lnTo>
                    <a:pt x="308" y="771"/>
                  </a:lnTo>
                  <a:lnTo>
                    <a:pt x="317" y="794"/>
                  </a:lnTo>
                  <a:lnTo>
                    <a:pt x="325" y="817"/>
                  </a:lnTo>
                  <a:lnTo>
                    <a:pt x="331" y="841"/>
                  </a:lnTo>
                  <a:lnTo>
                    <a:pt x="337" y="864"/>
                  </a:lnTo>
                  <a:lnTo>
                    <a:pt x="343" y="888"/>
                  </a:lnTo>
                  <a:lnTo>
                    <a:pt x="348" y="912"/>
                  </a:lnTo>
                  <a:lnTo>
                    <a:pt x="356" y="981"/>
                  </a:lnTo>
                  <a:lnTo>
                    <a:pt x="356" y="1052"/>
                  </a:lnTo>
                  <a:lnTo>
                    <a:pt x="349" y="1121"/>
                  </a:lnTo>
                  <a:lnTo>
                    <a:pt x="333" y="1190"/>
                  </a:lnTo>
                  <a:lnTo>
                    <a:pt x="328" y="1204"/>
                  </a:lnTo>
                  <a:lnTo>
                    <a:pt x="325" y="1218"/>
                  </a:lnTo>
                  <a:lnTo>
                    <a:pt x="319" y="1231"/>
                  </a:lnTo>
                  <a:lnTo>
                    <a:pt x="314" y="1245"/>
                  </a:lnTo>
                  <a:lnTo>
                    <a:pt x="308" y="1259"/>
                  </a:lnTo>
                  <a:lnTo>
                    <a:pt x="303" y="1273"/>
                  </a:lnTo>
                  <a:lnTo>
                    <a:pt x="297" y="1285"/>
                  </a:lnTo>
                  <a:lnTo>
                    <a:pt x="291" y="1299"/>
                  </a:lnTo>
                  <a:lnTo>
                    <a:pt x="284" y="1313"/>
                  </a:lnTo>
                  <a:lnTo>
                    <a:pt x="279" y="1327"/>
                  </a:lnTo>
                  <a:lnTo>
                    <a:pt x="275" y="1342"/>
                  </a:lnTo>
                  <a:lnTo>
                    <a:pt x="274" y="1357"/>
                  </a:lnTo>
                  <a:lnTo>
                    <a:pt x="276" y="1359"/>
                  </a:lnTo>
                  <a:lnTo>
                    <a:pt x="279" y="1358"/>
                  </a:lnTo>
                  <a:lnTo>
                    <a:pt x="281" y="1356"/>
                  </a:lnTo>
                  <a:lnTo>
                    <a:pt x="282" y="1352"/>
                  </a:lnTo>
                  <a:lnTo>
                    <a:pt x="282" y="1342"/>
                  </a:lnTo>
                  <a:lnTo>
                    <a:pt x="287" y="1332"/>
                  </a:lnTo>
                  <a:lnTo>
                    <a:pt x="291" y="1320"/>
                  </a:lnTo>
                  <a:lnTo>
                    <a:pt x="296" y="1311"/>
                  </a:lnTo>
                  <a:lnTo>
                    <a:pt x="304" y="1292"/>
                  </a:lnTo>
                  <a:lnTo>
                    <a:pt x="311" y="1275"/>
                  </a:lnTo>
                  <a:lnTo>
                    <a:pt x="319" y="1258"/>
                  </a:lnTo>
                  <a:lnTo>
                    <a:pt x="326" y="1239"/>
                  </a:lnTo>
                  <a:lnTo>
                    <a:pt x="336" y="1212"/>
                  </a:lnTo>
                  <a:lnTo>
                    <a:pt x="344" y="1184"/>
                  </a:lnTo>
                  <a:lnTo>
                    <a:pt x="352" y="1156"/>
                  </a:lnTo>
                  <a:lnTo>
                    <a:pt x="358" y="1128"/>
                  </a:lnTo>
                  <a:lnTo>
                    <a:pt x="363" y="1099"/>
                  </a:lnTo>
                  <a:lnTo>
                    <a:pt x="366" y="1070"/>
                  </a:lnTo>
                  <a:lnTo>
                    <a:pt x="367" y="1040"/>
                  </a:lnTo>
                  <a:lnTo>
                    <a:pt x="368" y="1011"/>
                  </a:lnTo>
                  <a:lnTo>
                    <a:pt x="366" y="966"/>
                  </a:lnTo>
                  <a:lnTo>
                    <a:pt x="361" y="922"/>
                  </a:lnTo>
                  <a:lnTo>
                    <a:pt x="353" y="878"/>
                  </a:lnTo>
                  <a:lnTo>
                    <a:pt x="343" y="834"/>
                  </a:lnTo>
                  <a:lnTo>
                    <a:pt x="329" y="790"/>
                  </a:lnTo>
                  <a:lnTo>
                    <a:pt x="313" y="748"/>
                  </a:lnTo>
                  <a:lnTo>
                    <a:pt x="296" y="706"/>
                  </a:lnTo>
                  <a:lnTo>
                    <a:pt x="276" y="666"/>
                  </a:lnTo>
                  <a:lnTo>
                    <a:pt x="270" y="654"/>
                  </a:lnTo>
                  <a:lnTo>
                    <a:pt x="264" y="642"/>
                  </a:lnTo>
                  <a:lnTo>
                    <a:pt x="258" y="630"/>
                  </a:lnTo>
                  <a:lnTo>
                    <a:pt x="251" y="619"/>
                  </a:lnTo>
                  <a:lnTo>
                    <a:pt x="244" y="606"/>
                  </a:lnTo>
                  <a:lnTo>
                    <a:pt x="237" y="594"/>
                  </a:lnTo>
                  <a:lnTo>
                    <a:pt x="230" y="583"/>
                  </a:lnTo>
                  <a:lnTo>
                    <a:pt x="223" y="571"/>
                  </a:lnTo>
                  <a:lnTo>
                    <a:pt x="216" y="561"/>
                  </a:lnTo>
                  <a:lnTo>
                    <a:pt x="209" y="551"/>
                  </a:lnTo>
                  <a:lnTo>
                    <a:pt x="201" y="539"/>
                  </a:lnTo>
                  <a:lnTo>
                    <a:pt x="194" y="529"/>
                  </a:lnTo>
                  <a:lnTo>
                    <a:pt x="188" y="518"/>
                  </a:lnTo>
                  <a:lnTo>
                    <a:pt x="181" y="508"/>
                  </a:lnTo>
                  <a:lnTo>
                    <a:pt x="174" y="497"/>
                  </a:lnTo>
                  <a:lnTo>
                    <a:pt x="168" y="485"/>
                  </a:lnTo>
                  <a:lnTo>
                    <a:pt x="159" y="467"/>
                  </a:lnTo>
                  <a:lnTo>
                    <a:pt x="151" y="449"/>
                  </a:lnTo>
                  <a:lnTo>
                    <a:pt x="143" y="431"/>
                  </a:lnTo>
                  <a:lnTo>
                    <a:pt x="136" y="413"/>
                  </a:lnTo>
                  <a:lnTo>
                    <a:pt x="129" y="394"/>
                  </a:lnTo>
                  <a:lnTo>
                    <a:pt x="122" y="374"/>
                  </a:lnTo>
                  <a:lnTo>
                    <a:pt x="115" y="356"/>
                  </a:lnTo>
                  <a:lnTo>
                    <a:pt x="109" y="338"/>
                  </a:lnTo>
                  <a:lnTo>
                    <a:pt x="102" y="315"/>
                  </a:lnTo>
                  <a:lnTo>
                    <a:pt x="95" y="290"/>
                  </a:lnTo>
                  <a:lnTo>
                    <a:pt x="90" y="266"/>
                  </a:lnTo>
                  <a:lnTo>
                    <a:pt x="85" y="242"/>
                  </a:lnTo>
                  <a:lnTo>
                    <a:pt x="79" y="218"/>
                  </a:lnTo>
                  <a:lnTo>
                    <a:pt x="75" y="193"/>
                  </a:lnTo>
                  <a:lnTo>
                    <a:pt x="70" y="168"/>
                  </a:lnTo>
                  <a:lnTo>
                    <a:pt x="65" y="144"/>
                  </a:lnTo>
                  <a:lnTo>
                    <a:pt x="63" y="129"/>
                  </a:lnTo>
                  <a:lnTo>
                    <a:pt x="60" y="108"/>
                  </a:lnTo>
                  <a:lnTo>
                    <a:pt x="55" y="83"/>
                  </a:lnTo>
                  <a:lnTo>
                    <a:pt x="49" y="58"/>
                  </a:lnTo>
                  <a:lnTo>
                    <a:pt x="42" y="35"/>
                  </a:lnTo>
                  <a:lnTo>
                    <a:pt x="32" y="15"/>
                  </a:lnTo>
                  <a:lnTo>
                    <a:pt x="18" y="2"/>
                  </a:lnTo>
                  <a:lnTo>
                    <a:pt x="2" y="0"/>
                  </a:lnTo>
                  <a:lnTo>
                    <a:pt x="1" y="0"/>
                  </a:lnTo>
                  <a:lnTo>
                    <a:pt x="0" y="1"/>
                  </a:lnTo>
                  <a:lnTo>
                    <a:pt x="0" y="4"/>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59" name="Freeform 101"/>
            <p:cNvSpPr>
              <a:spLocks/>
            </p:cNvSpPr>
            <p:nvPr/>
          </p:nvSpPr>
          <p:spPr bwMode="auto">
            <a:xfrm>
              <a:off x="4518" y="3282"/>
              <a:ext cx="325" cy="226"/>
            </a:xfrm>
            <a:custGeom>
              <a:avLst/>
              <a:gdLst>
                <a:gd name="T0" fmla="*/ 1 w 650"/>
                <a:gd name="T1" fmla="*/ 0 h 453"/>
                <a:gd name="T2" fmla="*/ 1 w 650"/>
                <a:gd name="T3" fmla="*/ 0 h 453"/>
                <a:gd name="T4" fmla="*/ 1 w 650"/>
                <a:gd name="T5" fmla="*/ 0 h 453"/>
                <a:gd name="T6" fmla="*/ 1 w 650"/>
                <a:gd name="T7" fmla="*/ 0 h 453"/>
                <a:gd name="T8" fmla="*/ 1 w 650"/>
                <a:gd name="T9" fmla="*/ 0 h 453"/>
                <a:gd name="T10" fmla="*/ 1 w 650"/>
                <a:gd name="T11" fmla="*/ 0 h 453"/>
                <a:gd name="T12" fmla="*/ 1 w 650"/>
                <a:gd name="T13" fmla="*/ 0 h 453"/>
                <a:gd name="T14" fmla="*/ 1 w 650"/>
                <a:gd name="T15" fmla="*/ 0 h 453"/>
                <a:gd name="T16" fmla="*/ 1 w 650"/>
                <a:gd name="T17" fmla="*/ 0 h 453"/>
                <a:gd name="T18" fmla="*/ 1 w 650"/>
                <a:gd name="T19" fmla="*/ 0 h 453"/>
                <a:gd name="T20" fmla="*/ 1 w 650"/>
                <a:gd name="T21" fmla="*/ 0 h 453"/>
                <a:gd name="T22" fmla="*/ 1 w 650"/>
                <a:gd name="T23" fmla="*/ 0 h 453"/>
                <a:gd name="T24" fmla="*/ 1 w 650"/>
                <a:gd name="T25" fmla="*/ 0 h 453"/>
                <a:gd name="T26" fmla="*/ 1 w 650"/>
                <a:gd name="T27" fmla="*/ 0 h 453"/>
                <a:gd name="T28" fmla="*/ 1 w 650"/>
                <a:gd name="T29" fmla="*/ 0 h 453"/>
                <a:gd name="T30" fmla="*/ 1 w 650"/>
                <a:gd name="T31" fmla="*/ 0 h 453"/>
                <a:gd name="T32" fmla="*/ 1 w 650"/>
                <a:gd name="T33" fmla="*/ 0 h 453"/>
                <a:gd name="T34" fmla="*/ 1 w 650"/>
                <a:gd name="T35" fmla="*/ 0 h 453"/>
                <a:gd name="T36" fmla="*/ 1 w 650"/>
                <a:gd name="T37" fmla="*/ 0 h 453"/>
                <a:gd name="T38" fmla="*/ 1 w 650"/>
                <a:gd name="T39" fmla="*/ 0 h 453"/>
                <a:gd name="T40" fmla="*/ 1 w 650"/>
                <a:gd name="T41" fmla="*/ 0 h 453"/>
                <a:gd name="T42" fmla="*/ 1 w 650"/>
                <a:gd name="T43" fmla="*/ 0 h 453"/>
                <a:gd name="T44" fmla="*/ 1 w 650"/>
                <a:gd name="T45" fmla="*/ 0 h 453"/>
                <a:gd name="T46" fmla="*/ 1 w 650"/>
                <a:gd name="T47" fmla="*/ 0 h 453"/>
                <a:gd name="T48" fmla="*/ 1 w 650"/>
                <a:gd name="T49" fmla="*/ 0 h 453"/>
                <a:gd name="T50" fmla="*/ 1 w 650"/>
                <a:gd name="T51" fmla="*/ 0 h 453"/>
                <a:gd name="T52" fmla="*/ 1 w 650"/>
                <a:gd name="T53" fmla="*/ 0 h 453"/>
                <a:gd name="T54" fmla="*/ 1 w 650"/>
                <a:gd name="T55" fmla="*/ 0 h 453"/>
                <a:gd name="T56" fmla="*/ 0 w 650"/>
                <a:gd name="T57" fmla="*/ 0 h 453"/>
                <a:gd name="T58" fmla="*/ 1 w 650"/>
                <a:gd name="T59" fmla="*/ 0 h 453"/>
                <a:gd name="T60" fmla="*/ 1 w 650"/>
                <a:gd name="T61" fmla="*/ 0 h 453"/>
                <a:gd name="T62" fmla="*/ 1 w 650"/>
                <a:gd name="T63" fmla="*/ 0 h 453"/>
                <a:gd name="T64" fmla="*/ 1 w 650"/>
                <a:gd name="T65" fmla="*/ 0 h 453"/>
                <a:gd name="T66" fmla="*/ 1 w 650"/>
                <a:gd name="T67" fmla="*/ 0 h 453"/>
                <a:gd name="T68" fmla="*/ 1 w 650"/>
                <a:gd name="T69" fmla="*/ 0 h 453"/>
                <a:gd name="T70" fmla="*/ 1 w 650"/>
                <a:gd name="T71" fmla="*/ 0 h 453"/>
                <a:gd name="T72" fmla="*/ 1 w 650"/>
                <a:gd name="T73" fmla="*/ 0 h 453"/>
                <a:gd name="T74" fmla="*/ 1 w 650"/>
                <a:gd name="T75" fmla="*/ 0 h 453"/>
                <a:gd name="T76" fmla="*/ 1 w 650"/>
                <a:gd name="T77" fmla="*/ 0 h 453"/>
                <a:gd name="T78" fmla="*/ 1 w 650"/>
                <a:gd name="T79" fmla="*/ 0 h 453"/>
                <a:gd name="T80" fmla="*/ 1 w 650"/>
                <a:gd name="T81" fmla="*/ 0 h 453"/>
                <a:gd name="T82" fmla="*/ 1 w 650"/>
                <a:gd name="T83" fmla="*/ 0 h 453"/>
                <a:gd name="T84" fmla="*/ 1 w 650"/>
                <a:gd name="T85" fmla="*/ 0 h 453"/>
                <a:gd name="T86" fmla="*/ 1 w 650"/>
                <a:gd name="T87" fmla="*/ 0 h 453"/>
                <a:gd name="T88" fmla="*/ 1 w 650"/>
                <a:gd name="T89" fmla="*/ 0 h 453"/>
                <a:gd name="T90" fmla="*/ 1 w 650"/>
                <a:gd name="T91" fmla="*/ 0 h 453"/>
                <a:gd name="T92" fmla="*/ 1 w 650"/>
                <a:gd name="T93" fmla="*/ 0 h 453"/>
                <a:gd name="T94" fmla="*/ 1 w 650"/>
                <a:gd name="T95" fmla="*/ 0 h 453"/>
                <a:gd name="T96" fmla="*/ 1 w 650"/>
                <a:gd name="T97" fmla="*/ 0 h 453"/>
                <a:gd name="T98" fmla="*/ 1 w 650"/>
                <a:gd name="T99" fmla="*/ 0 h 453"/>
                <a:gd name="T100" fmla="*/ 1 w 650"/>
                <a:gd name="T101" fmla="*/ 0 h 453"/>
                <a:gd name="T102" fmla="*/ 1 w 650"/>
                <a:gd name="T103" fmla="*/ 0 h 453"/>
                <a:gd name="T104" fmla="*/ 1 w 650"/>
                <a:gd name="T105" fmla="*/ 0 h 453"/>
                <a:gd name="T106" fmla="*/ 1 w 650"/>
                <a:gd name="T107" fmla="*/ 0 h 453"/>
                <a:gd name="T108" fmla="*/ 1 w 650"/>
                <a:gd name="T109" fmla="*/ 0 h 453"/>
                <a:gd name="T110" fmla="*/ 1 w 650"/>
                <a:gd name="T111" fmla="*/ 0 h 453"/>
                <a:gd name="T112" fmla="*/ 1 w 650"/>
                <a:gd name="T113" fmla="*/ 0 h 453"/>
                <a:gd name="T114" fmla="*/ 1 w 650"/>
                <a:gd name="T115" fmla="*/ 0 h 453"/>
                <a:gd name="T116" fmla="*/ 1 w 650"/>
                <a:gd name="T117" fmla="*/ 0 h 453"/>
                <a:gd name="T118" fmla="*/ 1 w 650"/>
                <a:gd name="T119" fmla="*/ 0 h 453"/>
                <a:gd name="T120" fmla="*/ 1 w 650"/>
                <a:gd name="T121" fmla="*/ 0 h 4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0"/>
                <a:gd name="T184" fmla="*/ 0 h 453"/>
                <a:gd name="T185" fmla="*/ 650 w 650"/>
                <a:gd name="T186" fmla="*/ 453 h 4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0" h="453">
                  <a:moveTo>
                    <a:pt x="650" y="0"/>
                  </a:moveTo>
                  <a:lnTo>
                    <a:pt x="642" y="8"/>
                  </a:lnTo>
                  <a:lnTo>
                    <a:pt x="635" y="17"/>
                  </a:lnTo>
                  <a:lnTo>
                    <a:pt x="628" y="26"/>
                  </a:lnTo>
                  <a:lnTo>
                    <a:pt x="621" y="35"/>
                  </a:lnTo>
                  <a:lnTo>
                    <a:pt x="613" y="43"/>
                  </a:lnTo>
                  <a:lnTo>
                    <a:pt x="605" y="51"/>
                  </a:lnTo>
                  <a:lnTo>
                    <a:pt x="597" y="58"/>
                  </a:lnTo>
                  <a:lnTo>
                    <a:pt x="588" y="66"/>
                  </a:lnTo>
                  <a:lnTo>
                    <a:pt x="578" y="73"/>
                  </a:lnTo>
                  <a:lnTo>
                    <a:pt x="569" y="80"/>
                  </a:lnTo>
                  <a:lnTo>
                    <a:pt x="560" y="87"/>
                  </a:lnTo>
                  <a:lnTo>
                    <a:pt x="551" y="94"/>
                  </a:lnTo>
                  <a:lnTo>
                    <a:pt x="542" y="100"/>
                  </a:lnTo>
                  <a:lnTo>
                    <a:pt x="532" y="107"/>
                  </a:lnTo>
                  <a:lnTo>
                    <a:pt x="523" y="113"/>
                  </a:lnTo>
                  <a:lnTo>
                    <a:pt x="513" y="120"/>
                  </a:lnTo>
                  <a:lnTo>
                    <a:pt x="501" y="127"/>
                  </a:lnTo>
                  <a:lnTo>
                    <a:pt x="490" y="135"/>
                  </a:lnTo>
                  <a:lnTo>
                    <a:pt x="478" y="142"/>
                  </a:lnTo>
                  <a:lnTo>
                    <a:pt x="467" y="148"/>
                  </a:lnTo>
                  <a:lnTo>
                    <a:pt x="454" y="155"/>
                  </a:lnTo>
                  <a:lnTo>
                    <a:pt x="443" y="160"/>
                  </a:lnTo>
                  <a:lnTo>
                    <a:pt x="431" y="166"/>
                  </a:lnTo>
                  <a:lnTo>
                    <a:pt x="418" y="172"/>
                  </a:lnTo>
                  <a:lnTo>
                    <a:pt x="407" y="178"/>
                  </a:lnTo>
                  <a:lnTo>
                    <a:pt x="394" y="183"/>
                  </a:lnTo>
                  <a:lnTo>
                    <a:pt x="383" y="189"/>
                  </a:lnTo>
                  <a:lnTo>
                    <a:pt x="370" y="195"/>
                  </a:lnTo>
                  <a:lnTo>
                    <a:pt x="357" y="201"/>
                  </a:lnTo>
                  <a:lnTo>
                    <a:pt x="346" y="205"/>
                  </a:lnTo>
                  <a:lnTo>
                    <a:pt x="333" y="211"/>
                  </a:lnTo>
                  <a:lnTo>
                    <a:pt x="321" y="217"/>
                  </a:lnTo>
                  <a:lnTo>
                    <a:pt x="309" y="221"/>
                  </a:lnTo>
                  <a:lnTo>
                    <a:pt x="296" y="227"/>
                  </a:lnTo>
                  <a:lnTo>
                    <a:pt x="285" y="232"/>
                  </a:lnTo>
                  <a:lnTo>
                    <a:pt x="273" y="237"/>
                  </a:lnTo>
                  <a:lnTo>
                    <a:pt x="261" y="242"/>
                  </a:lnTo>
                  <a:lnTo>
                    <a:pt x="249" y="248"/>
                  </a:lnTo>
                  <a:lnTo>
                    <a:pt x="238" y="254"/>
                  </a:lnTo>
                  <a:lnTo>
                    <a:pt x="226" y="259"/>
                  </a:lnTo>
                  <a:lnTo>
                    <a:pt x="215" y="265"/>
                  </a:lnTo>
                  <a:lnTo>
                    <a:pt x="203" y="271"/>
                  </a:lnTo>
                  <a:lnTo>
                    <a:pt x="192" y="278"/>
                  </a:lnTo>
                  <a:lnTo>
                    <a:pt x="180" y="284"/>
                  </a:lnTo>
                  <a:lnTo>
                    <a:pt x="169" y="290"/>
                  </a:lnTo>
                  <a:lnTo>
                    <a:pt x="158" y="297"/>
                  </a:lnTo>
                  <a:lnTo>
                    <a:pt x="147" y="305"/>
                  </a:lnTo>
                  <a:lnTo>
                    <a:pt x="136" y="312"/>
                  </a:lnTo>
                  <a:lnTo>
                    <a:pt x="118" y="326"/>
                  </a:lnTo>
                  <a:lnTo>
                    <a:pt x="99" y="340"/>
                  </a:lnTo>
                  <a:lnTo>
                    <a:pt x="80" y="355"/>
                  </a:lnTo>
                  <a:lnTo>
                    <a:pt x="61" y="370"/>
                  </a:lnTo>
                  <a:lnTo>
                    <a:pt x="44" y="387"/>
                  </a:lnTo>
                  <a:lnTo>
                    <a:pt x="28" y="404"/>
                  </a:lnTo>
                  <a:lnTo>
                    <a:pt x="13" y="423"/>
                  </a:lnTo>
                  <a:lnTo>
                    <a:pt x="2" y="442"/>
                  </a:lnTo>
                  <a:lnTo>
                    <a:pt x="0" y="448"/>
                  </a:lnTo>
                  <a:lnTo>
                    <a:pt x="3" y="452"/>
                  </a:lnTo>
                  <a:lnTo>
                    <a:pt x="8" y="453"/>
                  </a:lnTo>
                  <a:lnTo>
                    <a:pt x="14" y="451"/>
                  </a:lnTo>
                  <a:lnTo>
                    <a:pt x="23" y="444"/>
                  </a:lnTo>
                  <a:lnTo>
                    <a:pt x="31" y="436"/>
                  </a:lnTo>
                  <a:lnTo>
                    <a:pt x="40" y="429"/>
                  </a:lnTo>
                  <a:lnTo>
                    <a:pt x="48" y="421"/>
                  </a:lnTo>
                  <a:lnTo>
                    <a:pt x="56" y="413"/>
                  </a:lnTo>
                  <a:lnTo>
                    <a:pt x="64" y="404"/>
                  </a:lnTo>
                  <a:lnTo>
                    <a:pt x="73" y="396"/>
                  </a:lnTo>
                  <a:lnTo>
                    <a:pt x="81" y="388"/>
                  </a:lnTo>
                  <a:lnTo>
                    <a:pt x="91" y="379"/>
                  </a:lnTo>
                  <a:lnTo>
                    <a:pt x="103" y="370"/>
                  </a:lnTo>
                  <a:lnTo>
                    <a:pt x="114" y="361"/>
                  </a:lnTo>
                  <a:lnTo>
                    <a:pt x="125" y="351"/>
                  </a:lnTo>
                  <a:lnTo>
                    <a:pt x="136" y="343"/>
                  </a:lnTo>
                  <a:lnTo>
                    <a:pt x="148" y="334"/>
                  </a:lnTo>
                  <a:lnTo>
                    <a:pt x="160" y="326"/>
                  </a:lnTo>
                  <a:lnTo>
                    <a:pt x="172" y="318"/>
                  </a:lnTo>
                  <a:lnTo>
                    <a:pt x="183" y="311"/>
                  </a:lnTo>
                  <a:lnTo>
                    <a:pt x="195" y="303"/>
                  </a:lnTo>
                  <a:lnTo>
                    <a:pt x="207" y="296"/>
                  </a:lnTo>
                  <a:lnTo>
                    <a:pt x="219" y="289"/>
                  </a:lnTo>
                  <a:lnTo>
                    <a:pt x="231" y="284"/>
                  </a:lnTo>
                  <a:lnTo>
                    <a:pt x="243" y="277"/>
                  </a:lnTo>
                  <a:lnTo>
                    <a:pt x="255" y="271"/>
                  </a:lnTo>
                  <a:lnTo>
                    <a:pt x="268" y="264"/>
                  </a:lnTo>
                  <a:lnTo>
                    <a:pt x="280" y="258"/>
                  </a:lnTo>
                  <a:lnTo>
                    <a:pt x="293" y="252"/>
                  </a:lnTo>
                  <a:lnTo>
                    <a:pt x="306" y="247"/>
                  </a:lnTo>
                  <a:lnTo>
                    <a:pt x="318" y="241"/>
                  </a:lnTo>
                  <a:lnTo>
                    <a:pt x="331" y="235"/>
                  </a:lnTo>
                  <a:lnTo>
                    <a:pt x="344" y="229"/>
                  </a:lnTo>
                  <a:lnTo>
                    <a:pt x="356" y="225"/>
                  </a:lnTo>
                  <a:lnTo>
                    <a:pt x="369" y="219"/>
                  </a:lnTo>
                  <a:lnTo>
                    <a:pt x="391" y="209"/>
                  </a:lnTo>
                  <a:lnTo>
                    <a:pt x="413" y="198"/>
                  </a:lnTo>
                  <a:lnTo>
                    <a:pt x="433" y="187"/>
                  </a:lnTo>
                  <a:lnTo>
                    <a:pt x="454" y="174"/>
                  </a:lnTo>
                  <a:lnTo>
                    <a:pt x="475" y="161"/>
                  </a:lnTo>
                  <a:lnTo>
                    <a:pt x="494" y="149"/>
                  </a:lnTo>
                  <a:lnTo>
                    <a:pt x="514" y="135"/>
                  </a:lnTo>
                  <a:lnTo>
                    <a:pt x="534" y="120"/>
                  </a:lnTo>
                  <a:lnTo>
                    <a:pt x="542" y="114"/>
                  </a:lnTo>
                  <a:lnTo>
                    <a:pt x="551" y="107"/>
                  </a:lnTo>
                  <a:lnTo>
                    <a:pt x="558" y="100"/>
                  </a:lnTo>
                  <a:lnTo>
                    <a:pt x="566" y="94"/>
                  </a:lnTo>
                  <a:lnTo>
                    <a:pt x="574" y="87"/>
                  </a:lnTo>
                  <a:lnTo>
                    <a:pt x="582" y="80"/>
                  </a:lnTo>
                  <a:lnTo>
                    <a:pt x="589" y="73"/>
                  </a:lnTo>
                  <a:lnTo>
                    <a:pt x="597" y="66"/>
                  </a:lnTo>
                  <a:lnTo>
                    <a:pt x="605" y="58"/>
                  </a:lnTo>
                  <a:lnTo>
                    <a:pt x="613" y="51"/>
                  </a:lnTo>
                  <a:lnTo>
                    <a:pt x="619" y="43"/>
                  </a:lnTo>
                  <a:lnTo>
                    <a:pt x="626" y="35"/>
                  </a:lnTo>
                  <a:lnTo>
                    <a:pt x="631" y="26"/>
                  </a:lnTo>
                  <a:lnTo>
                    <a:pt x="637" y="17"/>
                  </a:lnTo>
                  <a:lnTo>
                    <a:pt x="644" y="8"/>
                  </a:lnTo>
                  <a:lnTo>
                    <a:pt x="6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60" name="Freeform 102"/>
            <p:cNvSpPr>
              <a:spLocks/>
            </p:cNvSpPr>
            <p:nvPr/>
          </p:nvSpPr>
          <p:spPr bwMode="auto">
            <a:xfrm>
              <a:off x="4529" y="3467"/>
              <a:ext cx="266" cy="538"/>
            </a:xfrm>
            <a:custGeom>
              <a:avLst/>
              <a:gdLst>
                <a:gd name="T0" fmla="*/ 1 w 532"/>
                <a:gd name="T1" fmla="*/ 1 h 1076"/>
                <a:gd name="T2" fmla="*/ 1 w 532"/>
                <a:gd name="T3" fmla="*/ 1 h 1076"/>
                <a:gd name="T4" fmla="*/ 1 w 532"/>
                <a:gd name="T5" fmla="*/ 1 h 1076"/>
                <a:gd name="T6" fmla="*/ 1 w 532"/>
                <a:gd name="T7" fmla="*/ 1 h 1076"/>
                <a:gd name="T8" fmla="*/ 1 w 532"/>
                <a:gd name="T9" fmla="*/ 1 h 1076"/>
                <a:gd name="T10" fmla="*/ 1 w 532"/>
                <a:gd name="T11" fmla="*/ 1 h 1076"/>
                <a:gd name="T12" fmla="*/ 1 w 532"/>
                <a:gd name="T13" fmla="*/ 1 h 1076"/>
                <a:gd name="T14" fmla="*/ 1 w 532"/>
                <a:gd name="T15" fmla="*/ 1 h 1076"/>
                <a:gd name="T16" fmla="*/ 1 w 532"/>
                <a:gd name="T17" fmla="*/ 1 h 1076"/>
                <a:gd name="T18" fmla="*/ 1 w 532"/>
                <a:gd name="T19" fmla="*/ 1 h 1076"/>
                <a:gd name="T20" fmla="*/ 1 w 532"/>
                <a:gd name="T21" fmla="*/ 1 h 1076"/>
                <a:gd name="T22" fmla="*/ 1 w 532"/>
                <a:gd name="T23" fmla="*/ 1 h 1076"/>
                <a:gd name="T24" fmla="*/ 1 w 532"/>
                <a:gd name="T25" fmla="*/ 1 h 1076"/>
                <a:gd name="T26" fmla="*/ 1 w 532"/>
                <a:gd name="T27" fmla="*/ 1 h 1076"/>
                <a:gd name="T28" fmla="*/ 1 w 532"/>
                <a:gd name="T29" fmla="*/ 1 h 1076"/>
                <a:gd name="T30" fmla="*/ 1 w 532"/>
                <a:gd name="T31" fmla="*/ 1 h 1076"/>
                <a:gd name="T32" fmla="*/ 1 w 532"/>
                <a:gd name="T33" fmla="*/ 1 h 1076"/>
                <a:gd name="T34" fmla="*/ 1 w 532"/>
                <a:gd name="T35" fmla="*/ 1 h 1076"/>
                <a:gd name="T36" fmla="*/ 1 w 532"/>
                <a:gd name="T37" fmla="*/ 1 h 1076"/>
                <a:gd name="T38" fmla="*/ 1 w 532"/>
                <a:gd name="T39" fmla="*/ 1 h 1076"/>
                <a:gd name="T40" fmla="*/ 1 w 532"/>
                <a:gd name="T41" fmla="*/ 1 h 1076"/>
                <a:gd name="T42" fmla="*/ 1 w 532"/>
                <a:gd name="T43" fmla="*/ 1 h 1076"/>
                <a:gd name="T44" fmla="*/ 1 w 532"/>
                <a:gd name="T45" fmla="*/ 1 h 1076"/>
                <a:gd name="T46" fmla="*/ 1 w 532"/>
                <a:gd name="T47" fmla="*/ 1 h 1076"/>
                <a:gd name="T48" fmla="*/ 1 w 532"/>
                <a:gd name="T49" fmla="*/ 1 h 1076"/>
                <a:gd name="T50" fmla="*/ 1 w 532"/>
                <a:gd name="T51" fmla="*/ 1 h 1076"/>
                <a:gd name="T52" fmla="*/ 1 w 532"/>
                <a:gd name="T53" fmla="*/ 1 h 1076"/>
                <a:gd name="T54" fmla="*/ 1 w 532"/>
                <a:gd name="T55" fmla="*/ 1 h 1076"/>
                <a:gd name="T56" fmla="*/ 1 w 532"/>
                <a:gd name="T57" fmla="*/ 1 h 1076"/>
                <a:gd name="T58" fmla="*/ 1 w 532"/>
                <a:gd name="T59" fmla="*/ 1 h 1076"/>
                <a:gd name="T60" fmla="*/ 1 w 532"/>
                <a:gd name="T61" fmla="*/ 1 h 1076"/>
                <a:gd name="T62" fmla="*/ 1 w 532"/>
                <a:gd name="T63" fmla="*/ 1 h 1076"/>
                <a:gd name="T64" fmla="*/ 1 w 532"/>
                <a:gd name="T65" fmla="*/ 1 h 1076"/>
                <a:gd name="T66" fmla="*/ 1 w 532"/>
                <a:gd name="T67" fmla="*/ 1 h 1076"/>
                <a:gd name="T68" fmla="*/ 1 w 532"/>
                <a:gd name="T69" fmla="*/ 1 h 1076"/>
                <a:gd name="T70" fmla="*/ 1 w 532"/>
                <a:gd name="T71" fmla="*/ 1 h 1076"/>
                <a:gd name="T72" fmla="*/ 1 w 532"/>
                <a:gd name="T73" fmla="*/ 0 h 1076"/>
                <a:gd name="T74" fmla="*/ 1 w 532"/>
                <a:gd name="T75" fmla="*/ 0 h 1076"/>
                <a:gd name="T76" fmla="*/ 1 w 532"/>
                <a:gd name="T77" fmla="*/ 1 h 10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2"/>
                <a:gd name="T118" fmla="*/ 0 h 1076"/>
                <a:gd name="T119" fmla="*/ 532 w 532"/>
                <a:gd name="T120" fmla="*/ 1076 h 10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2" h="1076">
                  <a:moveTo>
                    <a:pt x="22" y="1"/>
                  </a:moveTo>
                  <a:lnTo>
                    <a:pt x="7" y="75"/>
                  </a:lnTo>
                  <a:lnTo>
                    <a:pt x="0" y="150"/>
                  </a:lnTo>
                  <a:lnTo>
                    <a:pt x="1" y="225"/>
                  </a:lnTo>
                  <a:lnTo>
                    <a:pt x="10" y="299"/>
                  </a:lnTo>
                  <a:lnTo>
                    <a:pt x="25" y="374"/>
                  </a:lnTo>
                  <a:lnTo>
                    <a:pt x="47" y="447"/>
                  </a:lnTo>
                  <a:lnTo>
                    <a:pt x="75" y="517"/>
                  </a:lnTo>
                  <a:lnTo>
                    <a:pt x="107" y="584"/>
                  </a:lnTo>
                  <a:lnTo>
                    <a:pt x="127" y="620"/>
                  </a:lnTo>
                  <a:lnTo>
                    <a:pt x="148" y="655"/>
                  </a:lnTo>
                  <a:lnTo>
                    <a:pt x="168" y="691"/>
                  </a:lnTo>
                  <a:lnTo>
                    <a:pt x="190" y="726"/>
                  </a:lnTo>
                  <a:lnTo>
                    <a:pt x="213" y="760"/>
                  </a:lnTo>
                  <a:lnTo>
                    <a:pt x="236" y="794"/>
                  </a:lnTo>
                  <a:lnTo>
                    <a:pt x="262" y="827"/>
                  </a:lnTo>
                  <a:lnTo>
                    <a:pt x="287" y="859"/>
                  </a:lnTo>
                  <a:lnTo>
                    <a:pt x="300" y="874"/>
                  </a:lnTo>
                  <a:lnTo>
                    <a:pt x="312" y="888"/>
                  </a:lnTo>
                  <a:lnTo>
                    <a:pt x="326" y="902"/>
                  </a:lnTo>
                  <a:lnTo>
                    <a:pt x="340" y="916"/>
                  </a:lnTo>
                  <a:lnTo>
                    <a:pt x="355" y="929"/>
                  </a:lnTo>
                  <a:lnTo>
                    <a:pt x="369" y="942"/>
                  </a:lnTo>
                  <a:lnTo>
                    <a:pt x="384" y="955"/>
                  </a:lnTo>
                  <a:lnTo>
                    <a:pt x="399" y="967"/>
                  </a:lnTo>
                  <a:lnTo>
                    <a:pt x="415" y="981"/>
                  </a:lnTo>
                  <a:lnTo>
                    <a:pt x="431" y="994"/>
                  </a:lnTo>
                  <a:lnTo>
                    <a:pt x="447" y="1008"/>
                  </a:lnTo>
                  <a:lnTo>
                    <a:pt x="463" y="1022"/>
                  </a:lnTo>
                  <a:lnTo>
                    <a:pt x="479" y="1035"/>
                  </a:lnTo>
                  <a:lnTo>
                    <a:pt x="494" y="1049"/>
                  </a:lnTo>
                  <a:lnTo>
                    <a:pt x="510" y="1062"/>
                  </a:lnTo>
                  <a:lnTo>
                    <a:pt x="526" y="1076"/>
                  </a:lnTo>
                  <a:lnTo>
                    <a:pt x="529" y="1076"/>
                  </a:lnTo>
                  <a:lnTo>
                    <a:pt x="531" y="1073"/>
                  </a:lnTo>
                  <a:lnTo>
                    <a:pt x="532" y="1071"/>
                  </a:lnTo>
                  <a:lnTo>
                    <a:pt x="532" y="1068"/>
                  </a:lnTo>
                  <a:lnTo>
                    <a:pt x="519" y="1054"/>
                  </a:lnTo>
                  <a:lnTo>
                    <a:pt x="507" y="1041"/>
                  </a:lnTo>
                  <a:lnTo>
                    <a:pt x="493" y="1029"/>
                  </a:lnTo>
                  <a:lnTo>
                    <a:pt x="479" y="1016"/>
                  </a:lnTo>
                  <a:lnTo>
                    <a:pt x="465" y="1004"/>
                  </a:lnTo>
                  <a:lnTo>
                    <a:pt x="452" y="992"/>
                  </a:lnTo>
                  <a:lnTo>
                    <a:pt x="438" y="980"/>
                  </a:lnTo>
                  <a:lnTo>
                    <a:pt x="424" y="969"/>
                  </a:lnTo>
                  <a:lnTo>
                    <a:pt x="409" y="956"/>
                  </a:lnTo>
                  <a:lnTo>
                    <a:pt x="395" y="944"/>
                  </a:lnTo>
                  <a:lnTo>
                    <a:pt x="381" y="932"/>
                  </a:lnTo>
                  <a:lnTo>
                    <a:pt x="367" y="920"/>
                  </a:lnTo>
                  <a:lnTo>
                    <a:pt x="354" y="908"/>
                  </a:lnTo>
                  <a:lnTo>
                    <a:pt x="340" y="895"/>
                  </a:lnTo>
                  <a:lnTo>
                    <a:pt x="327" y="881"/>
                  </a:lnTo>
                  <a:lnTo>
                    <a:pt x="314" y="867"/>
                  </a:lnTo>
                  <a:lnTo>
                    <a:pt x="288" y="836"/>
                  </a:lnTo>
                  <a:lnTo>
                    <a:pt x="263" y="803"/>
                  </a:lnTo>
                  <a:lnTo>
                    <a:pt x="238" y="768"/>
                  </a:lnTo>
                  <a:lnTo>
                    <a:pt x="215" y="733"/>
                  </a:lnTo>
                  <a:lnTo>
                    <a:pt x="194" y="697"/>
                  </a:lnTo>
                  <a:lnTo>
                    <a:pt x="173" y="660"/>
                  </a:lnTo>
                  <a:lnTo>
                    <a:pt x="152" y="624"/>
                  </a:lnTo>
                  <a:lnTo>
                    <a:pt x="133" y="587"/>
                  </a:lnTo>
                  <a:lnTo>
                    <a:pt x="115" y="554"/>
                  </a:lnTo>
                  <a:lnTo>
                    <a:pt x="99" y="519"/>
                  </a:lnTo>
                  <a:lnTo>
                    <a:pt x="85" y="485"/>
                  </a:lnTo>
                  <a:lnTo>
                    <a:pt x="73" y="450"/>
                  </a:lnTo>
                  <a:lnTo>
                    <a:pt x="60" y="415"/>
                  </a:lnTo>
                  <a:lnTo>
                    <a:pt x="50" y="379"/>
                  </a:lnTo>
                  <a:lnTo>
                    <a:pt x="40" y="343"/>
                  </a:lnTo>
                  <a:lnTo>
                    <a:pt x="32" y="306"/>
                  </a:lnTo>
                  <a:lnTo>
                    <a:pt x="22" y="230"/>
                  </a:lnTo>
                  <a:lnTo>
                    <a:pt x="19" y="153"/>
                  </a:lnTo>
                  <a:lnTo>
                    <a:pt x="21" y="77"/>
                  </a:lnTo>
                  <a:lnTo>
                    <a:pt x="25" y="1"/>
                  </a:lnTo>
                  <a:lnTo>
                    <a:pt x="25" y="0"/>
                  </a:lnTo>
                  <a:lnTo>
                    <a:pt x="24" y="0"/>
                  </a:lnTo>
                  <a:lnTo>
                    <a:pt x="23"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61" name="Freeform 103"/>
            <p:cNvSpPr>
              <a:spLocks/>
            </p:cNvSpPr>
            <p:nvPr/>
          </p:nvSpPr>
          <p:spPr bwMode="auto">
            <a:xfrm>
              <a:off x="4683" y="3348"/>
              <a:ext cx="150" cy="587"/>
            </a:xfrm>
            <a:custGeom>
              <a:avLst/>
              <a:gdLst>
                <a:gd name="T0" fmla="*/ 1 w 299"/>
                <a:gd name="T1" fmla="*/ 1 h 1173"/>
                <a:gd name="T2" fmla="*/ 1 w 299"/>
                <a:gd name="T3" fmla="*/ 1 h 1173"/>
                <a:gd name="T4" fmla="*/ 1 w 299"/>
                <a:gd name="T5" fmla="*/ 1 h 1173"/>
                <a:gd name="T6" fmla="*/ 1 w 299"/>
                <a:gd name="T7" fmla="*/ 1 h 1173"/>
                <a:gd name="T8" fmla="*/ 1 w 299"/>
                <a:gd name="T9" fmla="*/ 1 h 1173"/>
                <a:gd name="T10" fmla="*/ 1 w 299"/>
                <a:gd name="T11" fmla="*/ 1 h 1173"/>
                <a:gd name="T12" fmla="*/ 1 w 299"/>
                <a:gd name="T13" fmla="*/ 1 h 1173"/>
                <a:gd name="T14" fmla="*/ 1 w 299"/>
                <a:gd name="T15" fmla="*/ 1 h 1173"/>
                <a:gd name="T16" fmla="*/ 1 w 299"/>
                <a:gd name="T17" fmla="*/ 1 h 1173"/>
                <a:gd name="T18" fmla="*/ 1 w 299"/>
                <a:gd name="T19" fmla="*/ 1 h 1173"/>
                <a:gd name="T20" fmla="*/ 1 w 299"/>
                <a:gd name="T21" fmla="*/ 1 h 1173"/>
                <a:gd name="T22" fmla="*/ 1 w 299"/>
                <a:gd name="T23" fmla="*/ 1 h 1173"/>
                <a:gd name="T24" fmla="*/ 1 w 299"/>
                <a:gd name="T25" fmla="*/ 1 h 1173"/>
                <a:gd name="T26" fmla="*/ 1 w 299"/>
                <a:gd name="T27" fmla="*/ 1 h 1173"/>
                <a:gd name="T28" fmla="*/ 1 w 299"/>
                <a:gd name="T29" fmla="*/ 1 h 1173"/>
                <a:gd name="T30" fmla="*/ 1 w 299"/>
                <a:gd name="T31" fmla="*/ 1 h 1173"/>
                <a:gd name="T32" fmla="*/ 1 w 299"/>
                <a:gd name="T33" fmla="*/ 1 h 1173"/>
                <a:gd name="T34" fmla="*/ 1 w 299"/>
                <a:gd name="T35" fmla="*/ 1 h 1173"/>
                <a:gd name="T36" fmla="*/ 1 w 299"/>
                <a:gd name="T37" fmla="*/ 1 h 1173"/>
                <a:gd name="T38" fmla="*/ 1 w 299"/>
                <a:gd name="T39" fmla="*/ 1 h 1173"/>
                <a:gd name="T40" fmla="*/ 1 w 299"/>
                <a:gd name="T41" fmla="*/ 1 h 1173"/>
                <a:gd name="T42" fmla="*/ 1 w 299"/>
                <a:gd name="T43" fmla="*/ 1 h 1173"/>
                <a:gd name="T44" fmla="*/ 1 w 299"/>
                <a:gd name="T45" fmla="*/ 1 h 1173"/>
                <a:gd name="T46" fmla="*/ 1 w 299"/>
                <a:gd name="T47" fmla="*/ 1 h 1173"/>
                <a:gd name="T48" fmla="*/ 1 w 299"/>
                <a:gd name="T49" fmla="*/ 1 h 1173"/>
                <a:gd name="T50" fmla="*/ 1 w 299"/>
                <a:gd name="T51" fmla="*/ 1 h 1173"/>
                <a:gd name="T52" fmla="*/ 1 w 299"/>
                <a:gd name="T53" fmla="*/ 1 h 1173"/>
                <a:gd name="T54" fmla="*/ 1 w 299"/>
                <a:gd name="T55" fmla="*/ 1 h 1173"/>
                <a:gd name="T56" fmla="*/ 1 w 299"/>
                <a:gd name="T57" fmla="*/ 1 h 1173"/>
                <a:gd name="T58" fmla="*/ 1 w 299"/>
                <a:gd name="T59" fmla="*/ 1 h 1173"/>
                <a:gd name="T60" fmla="*/ 1 w 299"/>
                <a:gd name="T61" fmla="*/ 1 h 1173"/>
                <a:gd name="T62" fmla="*/ 1 w 299"/>
                <a:gd name="T63" fmla="*/ 1 h 1173"/>
                <a:gd name="T64" fmla="*/ 1 w 299"/>
                <a:gd name="T65" fmla="*/ 1 h 1173"/>
                <a:gd name="T66" fmla="*/ 1 w 299"/>
                <a:gd name="T67" fmla="*/ 1 h 1173"/>
                <a:gd name="T68" fmla="*/ 1 w 299"/>
                <a:gd name="T69" fmla="*/ 1 h 1173"/>
                <a:gd name="T70" fmla="*/ 1 w 299"/>
                <a:gd name="T71" fmla="*/ 1 h 1173"/>
                <a:gd name="T72" fmla="*/ 1 w 299"/>
                <a:gd name="T73" fmla="*/ 1 h 1173"/>
                <a:gd name="T74" fmla="*/ 1 w 299"/>
                <a:gd name="T75" fmla="*/ 1 h 1173"/>
                <a:gd name="T76" fmla="*/ 1 w 299"/>
                <a:gd name="T77" fmla="*/ 1 h 1173"/>
                <a:gd name="T78" fmla="*/ 1 w 299"/>
                <a:gd name="T79" fmla="*/ 1 h 1173"/>
                <a:gd name="T80" fmla="*/ 1 w 299"/>
                <a:gd name="T81" fmla="*/ 1 h 1173"/>
                <a:gd name="T82" fmla="*/ 1 w 299"/>
                <a:gd name="T83" fmla="*/ 1 h 1173"/>
                <a:gd name="T84" fmla="*/ 1 w 299"/>
                <a:gd name="T85" fmla="*/ 1 h 1173"/>
                <a:gd name="T86" fmla="*/ 1 w 299"/>
                <a:gd name="T87" fmla="*/ 1 h 1173"/>
                <a:gd name="T88" fmla="*/ 1 w 299"/>
                <a:gd name="T89" fmla="*/ 1 h 1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9"/>
                <a:gd name="T136" fmla="*/ 0 h 1173"/>
                <a:gd name="T137" fmla="*/ 299 w 299"/>
                <a:gd name="T138" fmla="*/ 1173 h 1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9" h="1173">
                  <a:moveTo>
                    <a:pt x="298" y="2"/>
                  </a:moveTo>
                  <a:lnTo>
                    <a:pt x="286" y="37"/>
                  </a:lnTo>
                  <a:lnTo>
                    <a:pt x="276" y="70"/>
                  </a:lnTo>
                  <a:lnTo>
                    <a:pt x="266" y="105"/>
                  </a:lnTo>
                  <a:lnTo>
                    <a:pt x="255" y="139"/>
                  </a:lnTo>
                  <a:lnTo>
                    <a:pt x="245" y="174"/>
                  </a:lnTo>
                  <a:lnTo>
                    <a:pt x="235" y="208"/>
                  </a:lnTo>
                  <a:lnTo>
                    <a:pt x="224" y="244"/>
                  </a:lnTo>
                  <a:lnTo>
                    <a:pt x="214" y="279"/>
                  </a:lnTo>
                  <a:lnTo>
                    <a:pt x="206" y="308"/>
                  </a:lnTo>
                  <a:lnTo>
                    <a:pt x="197" y="337"/>
                  </a:lnTo>
                  <a:lnTo>
                    <a:pt x="189" y="367"/>
                  </a:lnTo>
                  <a:lnTo>
                    <a:pt x="181" y="396"/>
                  </a:lnTo>
                  <a:lnTo>
                    <a:pt x="171" y="426"/>
                  </a:lnTo>
                  <a:lnTo>
                    <a:pt x="162" y="455"/>
                  </a:lnTo>
                  <a:lnTo>
                    <a:pt x="152" y="484"/>
                  </a:lnTo>
                  <a:lnTo>
                    <a:pt x="141" y="512"/>
                  </a:lnTo>
                  <a:lnTo>
                    <a:pt x="134" y="528"/>
                  </a:lnTo>
                  <a:lnTo>
                    <a:pt x="126" y="543"/>
                  </a:lnTo>
                  <a:lnTo>
                    <a:pt x="118" y="558"/>
                  </a:lnTo>
                  <a:lnTo>
                    <a:pt x="109" y="573"/>
                  </a:lnTo>
                  <a:lnTo>
                    <a:pt x="100" y="588"/>
                  </a:lnTo>
                  <a:lnTo>
                    <a:pt x="91" y="603"/>
                  </a:lnTo>
                  <a:lnTo>
                    <a:pt x="81" y="618"/>
                  </a:lnTo>
                  <a:lnTo>
                    <a:pt x="73" y="633"/>
                  </a:lnTo>
                  <a:lnTo>
                    <a:pt x="63" y="655"/>
                  </a:lnTo>
                  <a:lnTo>
                    <a:pt x="53" y="676"/>
                  </a:lnTo>
                  <a:lnTo>
                    <a:pt x="43" y="698"/>
                  </a:lnTo>
                  <a:lnTo>
                    <a:pt x="34" y="720"/>
                  </a:lnTo>
                  <a:lnTo>
                    <a:pt x="27" y="743"/>
                  </a:lnTo>
                  <a:lnTo>
                    <a:pt x="20" y="765"/>
                  </a:lnTo>
                  <a:lnTo>
                    <a:pt x="14" y="788"/>
                  </a:lnTo>
                  <a:lnTo>
                    <a:pt x="9" y="811"/>
                  </a:lnTo>
                  <a:lnTo>
                    <a:pt x="2" y="858"/>
                  </a:lnTo>
                  <a:lnTo>
                    <a:pt x="0" y="905"/>
                  </a:lnTo>
                  <a:lnTo>
                    <a:pt x="3" y="952"/>
                  </a:lnTo>
                  <a:lnTo>
                    <a:pt x="12" y="999"/>
                  </a:lnTo>
                  <a:lnTo>
                    <a:pt x="19" y="1023"/>
                  </a:lnTo>
                  <a:lnTo>
                    <a:pt x="27" y="1044"/>
                  </a:lnTo>
                  <a:lnTo>
                    <a:pt x="38" y="1067"/>
                  </a:lnTo>
                  <a:lnTo>
                    <a:pt x="49" y="1089"/>
                  </a:lnTo>
                  <a:lnTo>
                    <a:pt x="61" y="1111"/>
                  </a:lnTo>
                  <a:lnTo>
                    <a:pt x="75" y="1132"/>
                  </a:lnTo>
                  <a:lnTo>
                    <a:pt x="87" y="1153"/>
                  </a:lnTo>
                  <a:lnTo>
                    <a:pt x="101" y="1172"/>
                  </a:lnTo>
                  <a:lnTo>
                    <a:pt x="103" y="1173"/>
                  </a:lnTo>
                  <a:lnTo>
                    <a:pt x="106" y="1171"/>
                  </a:lnTo>
                  <a:lnTo>
                    <a:pt x="107" y="1168"/>
                  </a:lnTo>
                  <a:lnTo>
                    <a:pt x="106" y="1165"/>
                  </a:lnTo>
                  <a:lnTo>
                    <a:pt x="94" y="1142"/>
                  </a:lnTo>
                  <a:lnTo>
                    <a:pt x="81" y="1120"/>
                  </a:lnTo>
                  <a:lnTo>
                    <a:pt x="69" y="1099"/>
                  </a:lnTo>
                  <a:lnTo>
                    <a:pt x="57" y="1075"/>
                  </a:lnTo>
                  <a:lnTo>
                    <a:pt x="47" y="1054"/>
                  </a:lnTo>
                  <a:lnTo>
                    <a:pt x="37" y="1029"/>
                  </a:lnTo>
                  <a:lnTo>
                    <a:pt x="29" y="1006"/>
                  </a:lnTo>
                  <a:lnTo>
                    <a:pt x="22" y="981"/>
                  </a:lnTo>
                  <a:lnTo>
                    <a:pt x="14" y="928"/>
                  </a:lnTo>
                  <a:lnTo>
                    <a:pt x="14" y="876"/>
                  </a:lnTo>
                  <a:lnTo>
                    <a:pt x="20" y="824"/>
                  </a:lnTo>
                  <a:lnTo>
                    <a:pt x="33" y="774"/>
                  </a:lnTo>
                  <a:lnTo>
                    <a:pt x="41" y="750"/>
                  </a:lnTo>
                  <a:lnTo>
                    <a:pt x="49" y="725"/>
                  </a:lnTo>
                  <a:lnTo>
                    <a:pt x="60" y="701"/>
                  </a:lnTo>
                  <a:lnTo>
                    <a:pt x="70" y="678"/>
                  </a:lnTo>
                  <a:lnTo>
                    <a:pt x="81" y="655"/>
                  </a:lnTo>
                  <a:lnTo>
                    <a:pt x="93" y="633"/>
                  </a:lnTo>
                  <a:lnTo>
                    <a:pt x="106" y="610"/>
                  </a:lnTo>
                  <a:lnTo>
                    <a:pt x="118" y="588"/>
                  </a:lnTo>
                  <a:lnTo>
                    <a:pt x="125" y="578"/>
                  </a:lnTo>
                  <a:lnTo>
                    <a:pt x="131" y="568"/>
                  </a:lnTo>
                  <a:lnTo>
                    <a:pt x="138" y="556"/>
                  </a:lnTo>
                  <a:lnTo>
                    <a:pt x="144" y="546"/>
                  </a:lnTo>
                  <a:lnTo>
                    <a:pt x="149" y="535"/>
                  </a:lnTo>
                  <a:lnTo>
                    <a:pt x="155" y="525"/>
                  </a:lnTo>
                  <a:lnTo>
                    <a:pt x="160" y="513"/>
                  </a:lnTo>
                  <a:lnTo>
                    <a:pt x="164" y="502"/>
                  </a:lnTo>
                  <a:lnTo>
                    <a:pt x="185" y="441"/>
                  </a:lnTo>
                  <a:lnTo>
                    <a:pt x="204" y="379"/>
                  </a:lnTo>
                  <a:lnTo>
                    <a:pt x="221" y="315"/>
                  </a:lnTo>
                  <a:lnTo>
                    <a:pt x="237" y="253"/>
                  </a:lnTo>
                  <a:lnTo>
                    <a:pt x="253" y="190"/>
                  </a:lnTo>
                  <a:lnTo>
                    <a:pt x="268" y="126"/>
                  </a:lnTo>
                  <a:lnTo>
                    <a:pt x="283" y="64"/>
                  </a:lnTo>
                  <a:lnTo>
                    <a:pt x="299" y="2"/>
                  </a:lnTo>
                  <a:lnTo>
                    <a:pt x="299" y="1"/>
                  </a:lnTo>
                  <a:lnTo>
                    <a:pt x="299" y="0"/>
                  </a:lnTo>
                  <a:lnTo>
                    <a:pt x="298" y="1"/>
                  </a:lnTo>
                  <a:lnTo>
                    <a:pt x="29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62" name="Freeform 104"/>
            <p:cNvSpPr>
              <a:spLocks/>
            </p:cNvSpPr>
            <p:nvPr/>
          </p:nvSpPr>
          <p:spPr bwMode="auto">
            <a:xfrm>
              <a:off x="4778" y="3370"/>
              <a:ext cx="147" cy="629"/>
            </a:xfrm>
            <a:custGeom>
              <a:avLst/>
              <a:gdLst>
                <a:gd name="T0" fmla="*/ 1 w 293"/>
                <a:gd name="T1" fmla="*/ 1 h 1256"/>
                <a:gd name="T2" fmla="*/ 1 w 293"/>
                <a:gd name="T3" fmla="*/ 1 h 1256"/>
                <a:gd name="T4" fmla="*/ 1 w 293"/>
                <a:gd name="T5" fmla="*/ 1 h 1256"/>
                <a:gd name="T6" fmla="*/ 1 w 293"/>
                <a:gd name="T7" fmla="*/ 1 h 1256"/>
                <a:gd name="T8" fmla="*/ 1 w 293"/>
                <a:gd name="T9" fmla="*/ 1 h 1256"/>
                <a:gd name="T10" fmla="*/ 1 w 293"/>
                <a:gd name="T11" fmla="*/ 1 h 1256"/>
                <a:gd name="T12" fmla="*/ 1 w 293"/>
                <a:gd name="T13" fmla="*/ 1 h 1256"/>
                <a:gd name="T14" fmla="*/ 1 w 293"/>
                <a:gd name="T15" fmla="*/ 1 h 1256"/>
                <a:gd name="T16" fmla="*/ 1 w 293"/>
                <a:gd name="T17" fmla="*/ 1 h 1256"/>
                <a:gd name="T18" fmla="*/ 1 w 293"/>
                <a:gd name="T19" fmla="*/ 1 h 1256"/>
                <a:gd name="T20" fmla="*/ 1 w 293"/>
                <a:gd name="T21" fmla="*/ 1 h 1256"/>
                <a:gd name="T22" fmla="*/ 1 w 293"/>
                <a:gd name="T23" fmla="*/ 1 h 1256"/>
                <a:gd name="T24" fmla="*/ 1 w 293"/>
                <a:gd name="T25" fmla="*/ 1 h 1256"/>
                <a:gd name="T26" fmla="*/ 1 w 293"/>
                <a:gd name="T27" fmla="*/ 1 h 1256"/>
                <a:gd name="T28" fmla="*/ 1 w 293"/>
                <a:gd name="T29" fmla="*/ 1 h 1256"/>
                <a:gd name="T30" fmla="*/ 0 w 293"/>
                <a:gd name="T31" fmla="*/ 1 h 1256"/>
                <a:gd name="T32" fmla="*/ 1 w 293"/>
                <a:gd name="T33" fmla="*/ 1 h 1256"/>
                <a:gd name="T34" fmla="*/ 1 w 293"/>
                <a:gd name="T35" fmla="*/ 1 h 1256"/>
                <a:gd name="T36" fmla="*/ 1 w 293"/>
                <a:gd name="T37" fmla="*/ 1 h 1256"/>
                <a:gd name="T38" fmla="*/ 1 w 293"/>
                <a:gd name="T39" fmla="*/ 1 h 1256"/>
                <a:gd name="T40" fmla="*/ 1 w 293"/>
                <a:gd name="T41" fmla="*/ 1 h 1256"/>
                <a:gd name="T42" fmla="*/ 1 w 293"/>
                <a:gd name="T43" fmla="*/ 1 h 1256"/>
                <a:gd name="T44" fmla="*/ 1 w 293"/>
                <a:gd name="T45" fmla="*/ 1 h 1256"/>
                <a:gd name="T46" fmla="*/ 1 w 293"/>
                <a:gd name="T47" fmla="*/ 1 h 1256"/>
                <a:gd name="T48" fmla="*/ 1 w 293"/>
                <a:gd name="T49" fmla="*/ 1 h 1256"/>
                <a:gd name="T50" fmla="*/ 1 w 293"/>
                <a:gd name="T51" fmla="*/ 1 h 1256"/>
                <a:gd name="T52" fmla="*/ 1 w 293"/>
                <a:gd name="T53" fmla="*/ 1 h 1256"/>
                <a:gd name="T54" fmla="*/ 1 w 293"/>
                <a:gd name="T55" fmla="*/ 1 h 1256"/>
                <a:gd name="T56" fmla="*/ 1 w 293"/>
                <a:gd name="T57" fmla="*/ 1 h 1256"/>
                <a:gd name="T58" fmla="*/ 1 w 293"/>
                <a:gd name="T59" fmla="*/ 1 h 1256"/>
                <a:gd name="T60" fmla="*/ 1 w 293"/>
                <a:gd name="T61" fmla="*/ 1 h 1256"/>
                <a:gd name="T62" fmla="*/ 1 w 293"/>
                <a:gd name="T63" fmla="*/ 1 h 1256"/>
                <a:gd name="T64" fmla="*/ 1 w 293"/>
                <a:gd name="T65" fmla="*/ 1 h 1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3"/>
                <a:gd name="T100" fmla="*/ 0 h 1256"/>
                <a:gd name="T101" fmla="*/ 293 w 293"/>
                <a:gd name="T102" fmla="*/ 1256 h 12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3" h="1256">
                  <a:moveTo>
                    <a:pt x="258" y="4"/>
                  </a:moveTo>
                  <a:lnTo>
                    <a:pt x="247" y="61"/>
                  </a:lnTo>
                  <a:lnTo>
                    <a:pt x="240" y="118"/>
                  </a:lnTo>
                  <a:lnTo>
                    <a:pt x="237" y="175"/>
                  </a:lnTo>
                  <a:lnTo>
                    <a:pt x="236" y="232"/>
                  </a:lnTo>
                  <a:lnTo>
                    <a:pt x="238" y="289"/>
                  </a:lnTo>
                  <a:lnTo>
                    <a:pt x="242" y="346"/>
                  </a:lnTo>
                  <a:lnTo>
                    <a:pt x="247" y="403"/>
                  </a:lnTo>
                  <a:lnTo>
                    <a:pt x="253" y="460"/>
                  </a:lnTo>
                  <a:lnTo>
                    <a:pt x="262" y="551"/>
                  </a:lnTo>
                  <a:lnTo>
                    <a:pt x="269" y="642"/>
                  </a:lnTo>
                  <a:lnTo>
                    <a:pt x="269" y="733"/>
                  </a:lnTo>
                  <a:lnTo>
                    <a:pt x="262" y="825"/>
                  </a:lnTo>
                  <a:lnTo>
                    <a:pt x="255" y="868"/>
                  </a:lnTo>
                  <a:lnTo>
                    <a:pt x="246" y="911"/>
                  </a:lnTo>
                  <a:lnTo>
                    <a:pt x="236" y="953"/>
                  </a:lnTo>
                  <a:lnTo>
                    <a:pt x="223" y="995"/>
                  </a:lnTo>
                  <a:lnTo>
                    <a:pt x="208" y="1035"/>
                  </a:lnTo>
                  <a:lnTo>
                    <a:pt x="190" y="1074"/>
                  </a:lnTo>
                  <a:lnTo>
                    <a:pt x="170" y="1111"/>
                  </a:lnTo>
                  <a:lnTo>
                    <a:pt x="147" y="1147"/>
                  </a:lnTo>
                  <a:lnTo>
                    <a:pt x="134" y="1164"/>
                  </a:lnTo>
                  <a:lnTo>
                    <a:pt x="120" y="1181"/>
                  </a:lnTo>
                  <a:lnTo>
                    <a:pt x="105" y="1196"/>
                  </a:lnTo>
                  <a:lnTo>
                    <a:pt x="87" y="1210"/>
                  </a:lnTo>
                  <a:lnTo>
                    <a:pt x="69" y="1222"/>
                  </a:lnTo>
                  <a:lnTo>
                    <a:pt x="50" y="1230"/>
                  </a:lnTo>
                  <a:lnTo>
                    <a:pt x="31" y="1233"/>
                  </a:lnTo>
                  <a:lnTo>
                    <a:pt x="10" y="1232"/>
                  </a:lnTo>
                  <a:lnTo>
                    <a:pt x="7" y="1233"/>
                  </a:lnTo>
                  <a:lnTo>
                    <a:pt x="2" y="1236"/>
                  </a:lnTo>
                  <a:lnTo>
                    <a:pt x="0" y="1241"/>
                  </a:lnTo>
                  <a:lnTo>
                    <a:pt x="1" y="1245"/>
                  </a:lnTo>
                  <a:lnTo>
                    <a:pt x="17" y="1255"/>
                  </a:lnTo>
                  <a:lnTo>
                    <a:pt x="35" y="1256"/>
                  </a:lnTo>
                  <a:lnTo>
                    <a:pt x="55" y="1251"/>
                  </a:lnTo>
                  <a:lnTo>
                    <a:pt x="75" y="1241"/>
                  </a:lnTo>
                  <a:lnTo>
                    <a:pt x="94" y="1228"/>
                  </a:lnTo>
                  <a:lnTo>
                    <a:pt x="111" y="1213"/>
                  </a:lnTo>
                  <a:lnTo>
                    <a:pt x="126" y="1198"/>
                  </a:lnTo>
                  <a:lnTo>
                    <a:pt x="139" y="1186"/>
                  </a:lnTo>
                  <a:lnTo>
                    <a:pt x="163" y="1155"/>
                  </a:lnTo>
                  <a:lnTo>
                    <a:pt x="185" y="1121"/>
                  </a:lnTo>
                  <a:lnTo>
                    <a:pt x="206" y="1086"/>
                  </a:lnTo>
                  <a:lnTo>
                    <a:pt x="223" y="1049"/>
                  </a:lnTo>
                  <a:lnTo>
                    <a:pt x="238" y="1010"/>
                  </a:lnTo>
                  <a:lnTo>
                    <a:pt x="251" y="970"/>
                  </a:lnTo>
                  <a:lnTo>
                    <a:pt x="262" y="931"/>
                  </a:lnTo>
                  <a:lnTo>
                    <a:pt x="273" y="891"/>
                  </a:lnTo>
                  <a:lnTo>
                    <a:pt x="289" y="794"/>
                  </a:lnTo>
                  <a:lnTo>
                    <a:pt x="293" y="696"/>
                  </a:lnTo>
                  <a:lnTo>
                    <a:pt x="291" y="600"/>
                  </a:lnTo>
                  <a:lnTo>
                    <a:pt x="282" y="502"/>
                  </a:lnTo>
                  <a:lnTo>
                    <a:pt x="274" y="440"/>
                  </a:lnTo>
                  <a:lnTo>
                    <a:pt x="267" y="377"/>
                  </a:lnTo>
                  <a:lnTo>
                    <a:pt x="260" y="315"/>
                  </a:lnTo>
                  <a:lnTo>
                    <a:pt x="254" y="252"/>
                  </a:lnTo>
                  <a:lnTo>
                    <a:pt x="251" y="190"/>
                  </a:lnTo>
                  <a:lnTo>
                    <a:pt x="252" y="127"/>
                  </a:lnTo>
                  <a:lnTo>
                    <a:pt x="255" y="65"/>
                  </a:lnTo>
                  <a:lnTo>
                    <a:pt x="265" y="3"/>
                  </a:lnTo>
                  <a:lnTo>
                    <a:pt x="263" y="1"/>
                  </a:lnTo>
                  <a:lnTo>
                    <a:pt x="261" y="0"/>
                  </a:lnTo>
                  <a:lnTo>
                    <a:pt x="259" y="2"/>
                  </a:lnTo>
                  <a:lnTo>
                    <a:pt x="25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63" name="Freeform 105"/>
            <p:cNvSpPr>
              <a:spLocks/>
            </p:cNvSpPr>
            <p:nvPr/>
          </p:nvSpPr>
          <p:spPr bwMode="auto">
            <a:xfrm>
              <a:off x="5268" y="3396"/>
              <a:ext cx="129" cy="512"/>
            </a:xfrm>
            <a:custGeom>
              <a:avLst/>
              <a:gdLst>
                <a:gd name="T0" fmla="*/ 1 w 258"/>
                <a:gd name="T1" fmla="*/ 1 h 1024"/>
                <a:gd name="T2" fmla="*/ 1 w 258"/>
                <a:gd name="T3" fmla="*/ 1 h 1024"/>
                <a:gd name="T4" fmla="*/ 1 w 258"/>
                <a:gd name="T5" fmla="*/ 1 h 1024"/>
                <a:gd name="T6" fmla="*/ 1 w 258"/>
                <a:gd name="T7" fmla="*/ 1 h 1024"/>
                <a:gd name="T8" fmla="*/ 1 w 258"/>
                <a:gd name="T9" fmla="*/ 1 h 1024"/>
                <a:gd name="T10" fmla="*/ 1 w 258"/>
                <a:gd name="T11" fmla="*/ 1 h 1024"/>
                <a:gd name="T12" fmla="*/ 0 w 258"/>
                <a:gd name="T13" fmla="*/ 1 h 1024"/>
                <a:gd name="T14" fmla="*/ 1 w 258"/>
                <a:gd name="T15" fmla="*/ 1 h 1024"/>
                <a:gd name="T16" fmla="*/ 1 w 258"/>
                <a:gd name="T17" fmla="*/ 1 h 1024"/>
                <a:gd name="T18" fmla="*/ 1 w 258"/>
                <a:gd name="T19" fmla="*/ 1 h 1024"/>
                <a:gd name="T20" fmla="*/ 1 w 258"/>
                <a:gd name="T21" fmla="*/ 1 h 1024"/>
                <a:gd name="T22" fmla="*/ 1 w 258"/>
                <a:gd name="T23" fmla="*/ 1 h 1024"/>
                <a:gd name="T24" fmla="*/ 1 w 258"/>
                <a:gd name="T25" fmla="*/ 1 h 1024"/>
                <a:gd name="T26" fmla="*/ 1 w 258"/>
                <a:gd name="T27" fmla="*/ 1 h 1024"/>
                <a:gd name="T28" fmla="*/ 1 w 258"/>
                <a:gd name="T29" fmla="*/ 1 h 1024"/>
                <a:gd name="T30" fmla="*/ 1 w 258"/>
                <a:gd name="T31" fmla="*/ 1 h 1024"/>
                <a:gd name="T32" fmla="*/ 1 w 258"/>
                <a:gd name="T33" fmla="*/ 1 h 1024"/>
                <a:gd name="T34" fmla="*/ 1 w 258"/>
                <a:gd name="T35" fmla="*/ 1 h 1024"/>
                <a:gd name="T36" fmla="*/ 1 w 258"/>
                <a:gd name="T37" fmla="*/ 1 h 1024"/>
                <a:gd name="T38" fmla="*/ 1 w 258"/>
                <a:gd name="T39" fmla="*/ 1 h 1024"/>
                <a:gd name="T40" fmla="*/ 1 w 258"/>
                <a:gd name="T41" fmla="*/ 1 h 1024"/>
                <a:gd name="T42" fmla="*/ 1 w 258"/>
                <a:gd name="T43" fmla="*/ 1 h 1024"/>
                <a:gd name="T44" fmla="*/ 1 w 258"/>
                <a:gd name="T45" fmla="*/ 1 h 1024"/>
                <a:gd name="T46" fmla="*/ 1 w 258"/>
                <a:gd name="T47" fmla="*/ 1 h 1024"/>
                <a:gd name="T48" fmla="*/ 1 w 258"/>
                <a:gd name="T49" fmla="*/ 1 h 1024"/>
                <a:gd name="T50" fmla="*/ 1 w 258"/>
                <a:gd name="T51" fmla="*/ 1 h 1024"/>
                <a:gd name="T52" fmla="*/ 1 w 258"/>
                <a:gd name="T53" fmla="*/ 1 h 1024"/>
                <a:gd name="T54" fmla="*/ 1 w 258"/>
                <a:gd name="T55" fmla="*/ 1 h 1024"/>
                <a:gd name="T56" fmla="*/ 1 w 258"/>
                <a:gd name="T57" fmla="*/ 1 h 1024"/>
                <a:gd name="T58" fmla="*/ 1 w 258"/>
                <a:gd name="T59" fmla="*/ 1 h 1024"/>
                <a:gd name="T60" fmla="*/ 1 w 258"/>
                <a:gd name="T61" fmla="*/ 1 h 1024"/>
                <a:gd name="T62" fmla="*/ 1 w 258"/>
                <a:gd name="T63" fmla="*/ 1 h 1024"/>
                <a:gd name="T64" fmla="*/ 1 w 258"/>
                <a:gd name="T65" fmla="*/ 1 h 1024"/>
                <a:gd name="T66" fmla="*/ 1 w 258"/>
                <a:gd name="T67" fmla="*/ 1 h 1024"/>
                <a:gd name="T68" fmla="*/ 1 w 258"/>
                <a:gd name="T69" fmla="*/ 1 h 1024"/>
                <a:gd name="T70" fmla="*/ 1 w 258"/>
                <a:gd name="T71" fmla="*/ 1 h 1024"/>
                <a:gd name="T72" fmla="*/ 1 w 258"/>
                <a:gd name="T73" fmla="*/ 1 h 1024"/>
                <a:gd name="T74" fmla="*/ 1 w 258"/>
                <a:gd name="T75" fmla="*/ 1 h 1024"/>
                <a:gd name="T76" fmla="*/ 1 w 258"/>
                <a:gd name="T77" fmla="*/ 0 h 1024"/>
                <a:gd name="T78" fmla="*/ 1 w 258"/>
                <a:gd name="T79" fmla="*/ 1 h 1024"/>
                <a:gd name="T80" fmla="*/ 1 w 258"/>
                <a:gd name="T81" fmla="*/ 1 h 10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8"/>
                <a:gd name="T124" fmla="*/ 0 h 1024"/>
                <a:gd name="T125" fmla="*/ 258 w 258"/>
                <a:gd name="T126" fmla="*/ 1024 h 10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8" h="1024">
                  <a:moveTo>
                    <a:pt x="3" y="5"/>
                  </a:moveTo>
                  <a:lnTo>
                    <a:pt x="16" y="53"/>
                  </a:lnTo>
                  <a:lnTo>
                    <a:pt x="24" y="104"/>
                  </a:lnTo>
                  <a:lnTo>
                    <a:pt x="29" y="155"/>
                  </a:lnTo>
                  <a:lnTo>
                    <a:pt x="33" y="204"/>
                  </a:lnTo>
                  <a:lnTo>
                    <a:pt x="34" y="241"/>
                  </a:lnTo>
                  <a:lnTo>
                    <a:pt x="33" y="277"/>
                  </a:lnTo>
                  <a:lnTo>
                    <a:pt x="30" y="312"/>
                  </a:lnTo>
                  <a:lnTo>
                    <a:pt x="24" y="348"/>
                  </a:lnTo>
                  <a:lnTo>
                    <a:pt x="18" y="383"/>
                  </a:lnTo>
                  <a:lnTo>
                    <a:pt x="12" y="418"/>
                  </a:lnTo>
                  <a:lnTo>
                    <a:pt x="7" y="454"/>
                  </a:lnTo>
                  <a:lnTo>
                    <a:pt x="2" y="490"/>
                  </a:lnTo>
                  <a:lnTo>
                    <a:pt x="0" y="528"/>
                  </a:lnTo>
                  <a:lnTo>
                    <a:pt x="0" y="567"/>
                  </a:lnTo>
                  <a:lnTo>
                    <a:pt x="2" y="607"/>
                  </a:lnTo>
                  <a:lnTo>
                    <a:pt x="7" y="646"/>
                  </a:lnTo>
                  <a:lnTo>
                    <a:pt x="15" y="686"/>
                  </a:lnTo>
                  <a:lnTo>
                    <a:pt x="25" y="724"/>
                  </a:lnTo>
                  <a:lnTo>
                    <a:pt x="38" y="760"/>
                  </a:lnTo>
                  <a:lnTo>
                    <a:pt x="53" y="796"/>
                  </a:lnTo>
                  <a:lnTo>
                    <a:pt x="62" y="813"/>
                  </a:lnTo>
                  <a:lnTo>
                    <a:pt x="72" y="831"/>
                  </a:lnTo>
                  <a:lnTo>
                    <a:pt x="83" y="847"/>
                  </a:lnTo>
                  <a:lnTo>
                    <a:pt x="94" y="862"/>
                  </a:lnTo>
                  <a:lnTo>
                    <a:pt x="106" y="878"/>
                  </a:lnTo>
                  <a:lnTo>
                    <a:pt x="117" y="893"/>
                  </a:lnTo>
                  <a:lnTo>
                    <a:pt x="130" y="908"/>
                  </a:lnTo>
                  <a:lnTo>
                    <a:pt x="143" y="922"/>
                  </a:lnTo>
                  <a:lnTo>
                    <a:pt x="155" y="935"/>
                  </a:lnTo>
                  <a:lnTo>
                    <a:pt x="168" y="950"/>
                  </a:lnTo>
                  <a:lnTo>
                    <a:pt x="181" y="964"/>
                  </a:lnTo>
                  <a:lnTo>
                    <a:pt x="193" y="977"/>
                  </a:lnTo>
                  <a:lnTo>
                    <a:pt x="207" y="990"/>
                  </a:lnTo>
                  <a:lnTo>
                    <a:pt x="221" y="1002"/>
                  </a:lnTo>
                  <a:lnTo>
                    <a:pt x="235" y="1014"/>
                  </a:lnTo>
                  <a:lnTo>
                    <a:pt x="250" y="1024"/>
                  </a:lnTo>
                  <a:lnTo>
                    <a:pt x="253" y="1024"/>
                  </a:lnTo>
                  <a:lnTo>
                    <a:pt x="255" y="1022"/>
                  </a:lnTo>
                  <a:lnTo>
                    <a:pt x="258" y="1018"/>
                  </a:lnTo>
                  <a:lnTo>
                    <a:pt x="257" y="1015"/>
                  </a:lnTo>
                  <a:lnTo>
                    <a:pt x="244" y="1001"/>
                  </a:lnTo>
                  <a:lnTo>
                    <a:pt x="231" y="988"/>
                  </a:lnTo>
                  <a:lnTo>
                    <a:pt x="219" y="975"/>
                  </a:lnTo>
                  <a:lnTo>
                    <a:pt x="206" y="962"/>
                  </a:lnTo>
                  <a:lnTo>
                    <a:pt x="192" y="948"/>
                  </a:lnTo>
                  <a:lnTo>
                    <a:pt x="179" y="935"/>
                  </a:lnTo>
                  <a:lnTo>
                    <a:pt x="167" y="922"/>
                  </a:lnTo>
                  <a:lnTo>
                    <a:pt x="154" y="908"/>
                  </a:lnTo>
                  <a:lnTo>
                    <a:pt x="141" y="892"/>
                  </a:lnTo>
                  <a:lnTo>
                    <a:pt x="129" y="876"/>
                  </a:lnTo>
                  <a:lnTo>
                    <a:pt x="116" y="859"/>
                  </a:lnTo>
                  <a:lnTo>
                    <a:pt x="103" y="842"/>
                  </a:lnTo>
                  <a:lnTo>
                    <a:pt x="92" y="825"/>
                  </a:lnTo>
                  <a:lnTo>
                    <a:pt x="80" y="806"/>
                  </a:lnTo>
                  <a:lnTo>
                    <a:pt x="70" y="788"/>
                  </a:lnTo>
                  <a:lnTo>
                    <a:pt x="61" y="768"/>
                  </a:lnTo>
                  <a:lnTo>
                    <a:pt x="45" y="730"/>
                  </a:lnTo>
                  <a:lnTo>
                    <a:pt x="33" y="690"/>
                  </a:lnTo>
                  <a:lnTo>
                    <a:pt x="24" y="649"/>
                  </a:lnTo>
                  <a:lnTo>
                    <a:pt x="18" y="606"/>
                  </a:lnTo>
                  <a:lnTo>
                    <a:pt x="15" y="563"/>
                  </a:lnTo>
                  <a:lnTo>
                    <a:pt x="14" y="521"/>
                  </a:lnTo>
                  <a:lnTo>
                    <a:pt x="15" y="478"/>
                  </a:lnTo>
                  <a:lnTo>
                    <a:pt x="19" y="437"/>
                  </a:lnTo>
                  <a:lnTo>
                    <a:pt x="25" y="398"/>
                  </a:lnTo>
                  <a:lnTo>
                    <a:pt x="31" y="358"/>
                  </a:lnTo>
                  <a:lnTo>
                    <a:pt x="38" y="320"/>
                  </a:lnTo>
                  <a:lnTo>
                    <a:pt x="42" y="281"/>
                  </a:lnTo>
                  <a:lnTo>
                    <a:pt x="44" y="258"/>
                  </a:lnTo>
                  <a:lnTo>
                    <a:pt x="44" y="234"/>
                  </a:lnTo>
                  <a:lnTo>
                    <a:pt x="41" y="211"/>
                  </a:lnTo>
                  <a:lnTo>
                    <a:pt x="39" y="188"/>
                  </a:lnTo>
                  <a:lnTo>
                    <a:pt x="34" y="141"/>
                  </a:lnTo>
                  <a:lnTo>
                    <a:pt x="29" y="94"/>
                  </a:lnTo>
                  <a:lnTo>
                    <a:pt x="19" y="46"/>
                  </a:lnTo>
                  <a:lnTo>
                    <a:pt x="7" y="1"/>
                  </a:lnTo>
                  <a:lnTo>
                    <a:pt x="6" y="0"/>
                  </a:lnTo>
                  <a:lnTo>
                    <a:pt x="4" y="1"/>
                  </a:lnTo>
                  <a:lnTo>
                    <a:pt x="3" y="3"/>
                  </a:lnTo>
                  <a:lnTo>
                    <a:pt x="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64" name="Freeform 106"/>
            <p:cNvSpPr>
              <a:spLocks/>
            </p:cNvSpPr>
            <p:nvPr/>
          </p:nvSpPr>
          <p:spPr bwMode="auto">
            <a:xfrm>
              <a:off x="5391" y="3893"/>
              <a:ext cx="42" cy="20"/>
            </a:xfrm>
            <a:custGeom>
              <a:avLst/>
              <a:gdLst>
                <a:gd name="T0" fmla="*/ 0 w 84"/>
                <a:gd name="T1" fmla="*/ 0 h 42"/>
                <a:gd name="T2" fmla="*/ 1 w 84"/>
                <a:gd name="T3" fmla="*/ 0 h 42"/>
                <a:gd name="T4" fmla="*/ 1 w 84"/>
                <a:gd name="T5" fmla="*/ 0 h 42"/>
                <a:gd name="T6" fmla="*/ 1 w 84"/>
                <a:gd name="T7" fmla="*/ 0 h 42"/>
                <a:gd name="T8" fmla="*/ 1 w 84"/>
                <a:gd name="T9" fmla="*/ 0 h 42"/>
                <a:gd name="T10" fmla="*/ 1 w 84"/>
                <a:gd name="T11" fmla="*/ 0 h 42"/>
                <a:gd name="T12" fmla="*/ 1 w 84"/>
                <a:gd name="T13" fmla="*/ 0 h 42"/>
                <a:gd name="T14" fmla="*/ 1 w 84"/>
                <a:gd name="T15" fmla="*/ 0 h 42"/>
                <a:gd name="T16" fmla="*/ 1 w 84"/>
                <a:gd name="T17" fmla="*/ 0 h 42"/>
                <a:gd name="T18" fmla="*/ 1 w 84"/>
                <a:gd name="T19" fmla="*/ 0 h 42"/>
                <a:gd name="T20" fmla="*/ 1 w 84"/>
                <a:gd name="T21" fmla="*/ 0 h 42"/>
                <a:gd name="T22" fmla="*/ 1 w 84"/>
                <a:gd name="T23" fmla="*/ 0 h 42"/>
                <a:gd name="T24" fmla="*/ 1 w 84"/>
                <a:gd name="T25" fmla="*/ 0 h 42"/>
                <a:gd name="T26" fmla="*/ 1 w 84"/>
                <a:gd name="T27" fmla="*/ 0 h 42"/>
                <a:gd name="T28" fmla="*/ 1 w 84"/>
                <a:gd name="T29" fmla="*/ 0 h 42"/>
                <a:gd name="T30" fmla="*/ 1 w 84"/>
                <a:gd name="T31" fmla="*/ 0 h 42"/>
                <a:gd name="T32" fmla="*/ 1 w 84"/>
                <a:gd name="T33" fmla="*/ 0 h 42"/>
                <a:gd name="T34" fmla="*/ 1 w 84"/>
                <a:gd name="T35" fmla="*/ 0 h 42"/>
                <a:gd name="T36" fmla="*/ 1 w 84"/>
                <a:gd name="T37" fmla="*/ 0 h 42"/>
                <a:gd name="T38" fmla="*/ 1 w 84"/>
                <a:gd name="T39" fmla="*/ 0 h 42"/>
                <a:gd name="T40" fmla="*/ 1 w 84"/>
                <a:gd name="T41" fmla="*/ 0 h 42"/>
                <a:gd name="T42" fmla="*/ 1 w 84"/>
                <a:gd name="T43" fmla="*/ 0 h 42"/>
                <a:gd name="T44" fmla="*/ 1 w 84"/>
                <a:gd name="T45" fmla="*/ 0 h 42"/>
                <a:gd name="T46" fmla="*/ 1 w 84"/>
                <a:gd name="T47" fmla="*/ 0 h 42"/>
                <a:gd name="T48" fmla="*/ 1 w 84"/>
                <a:gd name="T49" fmla="*/ 0 h 42"/>
                <a:gd name="T50" fmla="*/ 1 w 84"/>
                <a:gd name="T51" fmla="*/ 0 h 42"/>
                <a:gd name="T52" fmla="*/ 1 w 84"/>
                <a:gd name="T53" fmla="*/ 0 h 42"/>
                <a:gd name="T54" fmla="*/ 1 w 84"/>
                <a:gd name="T55" fmla="*/ 0 h 42"/>
                <a:gd name="T56" fmla="*/ 1 w 84"/>
                <a:gd name="T57" fmla="*/ 0 h 42"/>
                <a:gd name="T58" fmla="*/ 1 w 84"/>
                <a:gd name="T59" fmla="*/ 0 h 42"/>
                <a:gd name="T60" fmla="*/ 1 w 84"/>
                <a:gd name="T61" fmla="*/ 0 h 42"/>
                <a:gd name="T62" fmla="*/ 1 w 84"/>
                <a:gd name="T63" fmla="*/ 0 h 42"/>
                <a:gd name="T64" fmla="*/ 1 w 84"/>
                <a:gd name="T65" fmla="*/ 0 h 42"/>
                <a:gd name="T66" fmla="*/ 1 w 84"/>
                <a:gd name="T67" fmla="*/ 0 h 42"/>
                <a:gd name="T68" fmla="*/ 1 w 84"/>
                <a:gd name="T69" fmla="*/ 0 h 42"/>
                <a:gd name="T70" fmla="*/ 0 w 84"/>
                <a:gd name="T71" fmla="*/ 0 h 42"/>
                <a:gd name="T72" fmla="*/ 0 w 84"/>
                <a:gd name="T73" fmla="*/ 0 h 42"/>
                <a:gd name="T74" fmla="*/ 0 w 84"/>
                <a:gd name="T75" fmla="*/ 0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42"/>
                <a:gd name="T116" fmla="*/ 84 w 8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42">
                  <a:moveTo>
                    <a:pt x="0" y="19"/>
                  </a:moveTo>
                  <a:lnTo>
                    <a:pt x="4" y="24"/>
                  </a:lnTo>
                  <a:lnTo>
                    <a:pt x="8" y="29"/>
                  </a:lnTo>
                  <a:lnTo>
                    <a:pt x="13" y="32"/>
                  </a:lnTo>
                  <a:lnTo>
                    <a:pt x="17" y="36"/>
                  </a:lnTo>
                  <a:lnTo>
                    <a:pt x="22" y="39"/>
                  </a:lnTo>
                  <a:lnTo>
                    <a:pt x="28" y="40"/>
                  </a:lnTo>
                  <a:lnTo>
                    <a:pt x="35" y="42"/>
                  </a:lnTo>
                  <a:lnTo>
                    <a:pt x="40" y="42"/>
                  </a:lnTo>
                  <a:lnTo>
                    <a:pt x="47" y="40"/>
                  </a:lnTo>
                  <a:lnTo>
                    <a:pt x="55" y="38"/>
                  </a:lnTo>
                  <a:lnTo>
                    <a:pt x="62" y="35"/>
                  </a:lnTo>
                  <a:lnTo>
                    <a:pt x="69" y="30"/>
                  </a:lnTo>
                  <a:lnTo>
                    <a:pt x="75" y="25"/>
                  </a:lnTo>
                  <a:lnTo>
                    <a:pt x="80" y="20"/>
                  </a:lnTo>
                  <a:lnTo>
                    <a:pt x="82" y="13"/>
                  </a:lnTo>
                  <a:lnTo>
                    <a:pt x="84" y="6"/>
                  </a:lnTo>
                  <a:lnTo>
                    <a:pt x="82" y="1"/>
                  </a:lnTo>
                  <a:lnTo>
                    <a:pt x="78" y="0"/>
                  </a:lnTo>
                  <a:lnTo>
                    <a:pt x="73" y="1"/>
                  </a:lnTo>
                  <a:lnTo>
                    <a:pt x="69" y="4"/>
                  </a:lnTo>
                  <a:lnTo>
                    <a:pt x="63" y="9"/>
                  </a:lnTo>
                  <a:lnTo>
                    <a:pt x="56" y="16"/>
                  </a:lnTo>
                  <a:lnTo>
                    <a:pt x="50" y="21"/>
                  </a:lnTo>
                  <a:lnTo>
                    <a:pt x="43" y="25"/>
                  </a:lnTo>
                  <a:lnTo>
                    <a:pt x="38" y="28"/>
                  </a:lnTo>
                  <a:lnTo>
                    <a:pt x="32" y="28"/>
                  </a:lnTo>
                  <a:lnTo>
                    <a:pt x="28" y="28"/>
                  </a:lnTo>
                  <a:lnTo>
                    <a:pt x="23" y="27"/>
                  </a:lnTo>
                  <a:lnTo>
                    <a:pt x="18" y="24"/>
                  </a:lnTo>
                  <a:lnTo>
                    <a:pt x="14" y="22"/>
                  </a:lnTo>
                  <a:lnTo>
                    <a:pt x="9" y="19"/>
                  </a:lnTo>
                  <a:lnTo>
                    <a:pt x="6" y="15"/>
                  </a:lnTo>
                  <a:lnTo>
                    <a:pt x="5" y="14"/>
                  </a:lnTo>
                  <a:lnTo>
                    <a:pt x="2" y="15"/>
                  </a:lnTo>
                  <a:lnTo>
                    <a:pt x="0" y="16"/>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65" name="Freeform 107"/>
            <p:cNvSpPr>
              <a:spLocks/>
            </p:cNvSpPr>
            <p:nvPr/>
          </p:nvSpPr>
          <p:spPr bwMode="auto">
            <a:xfrm>
              <a:off x="5114" y="3378"/>
              <a:ext cx="164" cy="203"/>
            </a:xfrm>
            <a:custGeom>
              <a:avLst/>
              <a:gdLst>
                <a:gd name="T0" fmla="*/ 1 w 327"/>
                <a:gd name="T1" fmla="*/ 1 h 406"/>
                <a:gd name="T2" fmla="*/ 1 w 327"/>
                <a:gd name="T3" fmla="*/ 1 h 406"/>
                <a:gd name="T4" fmla="*/ 1 w 327"/>
                <a:gd name="T5" fmla="*/ 1 h 406"/>
                <a:gd name="T6" fmla="*/ 1 w 327"/>
                <a:gd name="T7" fmla="*/ 1 h 406"/>
                <a:gd name="T8" fmla="*/ 1 w 327"/>
                <a:gd name="T9" fmla="*/ 1 h 406"/>
                <a:gd name="T10" fmla="*/ 1 w 327"/>
                <a:gd name="T11" fmla="*/ 1 h 406"/>
                <a:gd name="T12" fmla="*/ 1 w 327"/>
                <a:gd name="T13" fmla="*/ 1 h 406"/>
                <a:gd name="T14" fmla="*/ 1 w 327"/>
                <a:gd name="T15" fmla="*/ 1 h 406"/>
                <a:gd name="T16" fmla="*/ 1 w 327"/>
                <a:gd name="T17" fmla="*/ 1 h 406"/>
                <a:gd name="T18" fmla="*/ 1 w 327"/>
                <a:gd name="T19" fmla="*/ 1 h 406"/>
                <a:gd name="T20" fmla="*/ 1 w 327"/>
                <a:gd name="T21" fmla="*/ 1 h 406"/>
                <a:gd name="T22" fmla="*/ 1 w 327"/>
                <a:gd name="T23" fmla="*/ 1 h 406"/>
                <a:gd name="T24" fmla="*/ 1 w 327"/>
                <a:gd name="T25" fmla="*/ 1 h 406"/>
                <a:gd name="T26" fmla="*/ 1 w 327"/>
                <a:gd name="T27" fmla="*/ 1 h 406"/>
                <a:gd name="T28" fmla="*/ 1 w 327"/>
                <a:gd name="T29" fmla="*/ 1 h 406"/>
                <a:gd name="T30" fmla="*/ 1 w 327"/>
                <a:gd name="T31" fmla="*/ 1 h 406"/>
                <a:gd name="T32" fmla="*/ 1 w 327"/>
                <a:gd name="T33" fmla="*/ 1 h 406"/>
                <a:gd name="T34" fmla="*/ 1 w 327"/>
                <a:gd name="T35" fmla="*/ 1 h 406"/>
                <a:gd name="T36" fmla="*/ 1 w 327"/>
                <a:gd name="T37" fmla="*/ 1 h 406"/>
                <a:gd name="T38" fmla="*/ 1 w 327"/>
                <a:gd name="T39" fmla="*/ 1 h 406"/>
                <a:gd name="T40" fmla="*/ 1 w 327"/>
                <a:gd name="T41" fmla="*/ 1 h 406"/>
                <a:gd name="T42" fmla="*/ 1 w 327"/>
                <a:gd name="T43" fmla="*/ 1 h 406"/>
                <a:gd name="T44" fmla="*/ 1 w 327"/>
                <a:gd name="T45" fmla="*/ 1 h 406"/>
                <a:gd name="T46" fmla="*/ 1 w 327"/>
                <a:gd name="T47" fmla="*/ 1 h 406"/>
                <a:gd name="T48" fmla="*/ 1 w 327"/>
                <a:gd name="T49" fmla="*/ 1 h 406"/>
                <a:gd name="T50" fmla="*/ 1 w 327"/>
                <a:gd name="T51" fmla="*/ 1 h 406"/>
                <a:gd name="T52" fmla="*/ 1 w 327"/>
                <a:gd name="T53" fmla="*/ 1 h 406"/>
                <a:gd name="T54" fmla="*/ 1 w 327"/>
                <a:gd name="T55" fmla="*/ 1 h 406"/>
                <a:gd name="T56" fmla="*/ 1 w 327"/>
                <a:gd name="T57" fmla="*/ 1 h 406"/>
                <a:gd name="T58" fmla="*/ 1 w 327"/>
                <a:gd name="T59" fmla="*/ 1 h 406"/>
                <a:gd name="T60" fmla="*/ 1 w 327"/>
                <a:gd name="T61" fmla="*/ 1 h 406"/>
                <a:gd name="T62" fmla="*/ 1 w 327"/>
                <a:gd name="T63" fmla="*/ 1 h 406"/>
                <a:gd name="T64" fmla="*/ 1 w 327"/>
                <a:gd name="T65" fmla="*/ 1 h 406"/>
                <a:gd name="T66" fmla="*/ 1 w 327"/>
                <a:gd name="T67" fmla="*/ 1 h 406"/>
                <a:gd name="T68" fmla="*/ 1 w 327"/>
                <a:gd name="T69" fmla="*/ 1 h 406"/>
                <a:gd name="T70" fmla="*/ 0 w 327"/>
                <a:gd name="T71" fmla="*/ 1 h 406"/>
                <a:gd name="T72" fmla="*/ 0 w 327"/>
                <a:gd name="T73" fmla="*/ 1 h 4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7"/>
                <a:gd name="T112" fmla="*/ 0 h 406"/>
                <a:gd name="T113" fmla="*/ 327 w 327"/>
                <a:gd name="T114" fmla="*/ 406 h 4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7" h="406">
                  <a:moveTo>
                    <a:pt x="0" y="5"/>
                  </a:moveTo>
                  <a:lnTo>
                    <a:pt x="14" y="11"/>
                  </a:lnTo>
                  <a:lnTo>
                    <a:pt x="28" y="17"/>
                  </a:lnTo>
                  <a:lnTo>
                    <a:pt x="43" y="23"/>
                  </a:lnTo>
                  <a:lnTo>
                    <a:pt x="57" y="27"/>
                  </a:lnTo>
                  <a:lnTo>
                    <a:pt x="71" y="33"/>
                  </a:lnTo>
                  <a:lnTo>
                    <a:pt x="84" y="39"/>
                  </a:lnTo>
                  <a:lnTo>
                    <a:pt x="98" y="44"/>
                  </a:lnTo>
                  <a:lnTo>
                    <a:pt x="111" y="51"/>
                  </a:lnTo>
                  <a:lnTo>
                    <a:pt x="127" y="63"/>
                  </a:lnTo>
                  <a:lnTo>
                    <a:pt x="142" y="76"/>
                  </a:lnTo>
                  <a:lnTo>
                    <a:pt x="156" y="89"/>
                  </a:lnTo>
                  <a:lnTo>
                    <a:pt x="167" y="104"/>
                  </a:lnTo>
                  <a:lnTo>
                    <a:pt x="179" y="120"/>
                  </a:lnTo>
                  <a:lnTo>
                    <a:pt x="188" y="138"/>
                  </a:lnTo>
                  <a:lnTo>
                    <a:pt x="196" y="155"/>
                  </a:lnTo>
                  <a:lnTo>
                    <a:pt x="203" y="173"/>
                  </a:lnTo>
                  <a:lnTo>
                    <a:pt x="209" y="188"/>
                  </a:lnTo>
                  <a:lnTo>
                    <a:pt x="213" y="205"/>
                  </a:lnTo>
                  <a:lnTo>
                    <a:pt x="217" y="220"/>
                  </a:lnTo>
                  <a:lnTo>
                    <a:pt x="221" y="234"/>
                  </a:lnTo>
                  <a:lnTo>
                    <a:pt x="226" y="251"/>
                  </a:lnTo>
                  <a:lnTo>
                    <a:pt x="231" y="266"/>
                  </a:lnTo>
                  <a:lnTo>
                    <a:pt x="235" y="281"/>
                  </a:lnTo>
                  <a:lnTo>
                    <a:pt x="242" y="296"/>
                  </a:lnTo>
                  <a:lnTo>
                    <a:pt x="249" y="311"/>
                  </a:lnTo>
                  <a:lnTo>
                    <a:pt x="258" y="325"/>
                  </a:lnTo>
                  <a:lnTo>
                    <a:pt x="266" y="339"/>
                  </a:lnTo>
                  <a:lnTo>
                    <a:pt x="277" y="353"/>
                  </a:lnTo>
                  <a:lnTo>
                    <a:pt x="286" y="366"/>
                  </a:lnTo>
                  <a:lnTo>
                    <a:pt x="296" y="380"/>
                  </a:lnTo>
                  <a:lnTo>
                    <a:pt x="307" y="392"/>
                  </a:lnTo>
                  <a:lnTo>
                    <a:pt x="317" y="405"/>
                  </a:lnTo>
                  <a:lnTo>
                    <a:pt x="322" y="406"/>
                  </a:lnTo>
                  <a:lnTo>
                    <a:pt x="325" y="403"/>
                  </a:lnTo>
                  <a:lnTo>
                    <a:pt x="327" y="398"/>
                  </a:lnTo>
                  <a:lnTo>
                    <a:pt x="327" y="393"/>
                  </a:lnTo>
                  <a:lnTo>
                    <a:pt x="317" y="378"/>
                  </a:lnTo>
                  <a:lnTo>
                    <a:pt x="308" y="363"/>
                  </a:lnTo>
                  <a:lnTo>
                    <a:pt x="297" y="349"/>
                  </a:lnTo>
                  <a:lnTo>
                    <a:pt x="288" y="332"/>
                  </a:lnTo>
                  <a:lnTo>
                    <a:pt x="279" y="317"/>
                  </a:lnTo>
                  <a:lnTo>
                    <a:pt x="271" y="301"/>
                  </a:lnTo>
                  <a:lnTo>
                    <a:pt x="263" y="285"/>
                  </a:lnTo>
                  <a:lnTo>
                    <a:pt x="256" y="268"/>
                  </a:lnTo>
                  <a:lnTo>
                    <a:pt x="250" y="251"/>
                  </a:lnTo>
                  <a:lnTo>
                    <a:pt x="244" y="233"/>
                  </a:lnTo>
                  <a:lnTo>
                    <a:pt x="240" y="216"/>
                  </a:lnTo>
                  <a:lnTo>
                    <a:pt x="235" y="198"/>
                  </a:lnTo>
                  <a:lnTo>
                    <a:pt x="231" y="180"/>
                  </a:lnTo>
                  <a:lnTo>
                    <a:pt x="225" y="162"/>
                  </a:lnTo>
                  <a:lnTo>
                    <a:pt x="219" y="145"/>
                  </a:lnTo>
                  <a:lnTo>
                    <a:pt x="212" y="127"/>
                  </a:lnTo>
                  <a:lnTo>
                    <a:pt x="205" y="114"/>
                  </a:lnTo>
                  <a:lnTo>
                    <a:pt x="197" y="100"/>
                  </a:lnTo>
                  <a:lnTo>
                    <a:pt x="189" y="87"/>
                  </a:lnTo>
                  <a:lnTo>
                    <a:pt x="180" y="76"/>
                  </a:lnTo>
                  <a:lnTo>
                    <a:pt x="170" y="65"/>
                  </a:lnTo>
                  <a:lnTo>
                    <a:pt x="158" y="55"/>
                  </a:lnTo>
                  <a:lnTo>
                    <a:pt x="145" y="46"/>
                  </a:lnTo>
                  <a:lnTo>
                    <a:pt x="133" y="36"/>
                  </a:lnTo>
                  <a:lnTo>
                    <a:pt x="118" y="28"/>
                  </a:lnTo>
                  <a:lnTo>
                    <a:pt x="103" y="23"/>
                  </a:lnTo>
                  <a:lnTo>
                    <a:pt x="87" y="18"/>
                  </a:lnTo>
                  <a:lnTo>
                    <a:pt x="69" y="15"/>
                  </a:lnTo>
                  <a:lnTo>
                    <a:pt x="53" y="11"/>
                  </a:lnTo>
                  <a:lnTo>
                    <a:pt x="36" y="8"/>
                  </a:lnTo>
                  <a:lnTo>
                    <a:pt x="20" y="4"/>
                  </a:lnTo>
                  <a:lnTo>
                    <a:pt x="4" y="0"/>
                  </a:lnTo>
                  <a:lnTo>
                    <a:pt x="3" y="1"/>
                  </a:lnTo>
                  <a:lnTo>
                    <a:pt x="0" y="2"/>
                  </a:lnTo>
                  <a:lnTo>
                    <a:pt x="0" y="4"/>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66" name="Freeform 108"/>
            <p:cNvSpPr>
              <a:spLocks/>
            </p:cNvSpPr>
            <p:nvPr/>
          </p:nvSpPr>
          <p:spPr bwMode="auto">
            <a:xfrm>
              <a:off x="5015" y="3458"/>
              <a:ext cx="150" cy="463"/>
            </a:xfrm>
            <a:custGeom>
              <a:avLst/>
              <a:gdLst>
                <a:gd name="T0" fmla="*/ 0 w 301"/>
                <a:gd name="T1" fmla="*/ 1 h 926"/>
                <a:gd name="T2" fmla="*/ 0 w 301"/>
                <a:gd name="T3" fmla="*/ 1 h 926"/>
                <a:gd name="T4" fmla="*/ 0 w 301"/>
                <a:gd name="T5" fmla="*/ 1 h 926"/>
                <a:gd name="T6" fmla="*/ 0 w 301"/>
                <a:gd name="T7" fmla="*/ 1 h 926"/>
                <a:gd name="T8" fmla="*/ 0 w 301"/>
                <a:gd name="T9" fmla="*/ 1 h 926"/>
                <a:gd name="T10" fmla="*/ 0 w 301"/>
                <a:gd name="T11" fmla="*/ 1 h 926"/>
                <a:gd name="T12" fmla="*/ 0 w 301"/>
                <a:gd name="T13" fmla="*/ 1 h 926"/>
                <a:gd name="T14" fmla="*/ 0 w 301"/>
                <a:gd name="T15" fmla="*/ 1 h 926"/>
                <a:gd name="T16" fmla="*/ 0 w 301"/>
                <a:gd name="T17" fmla="*/ 1 h 926"/>
                <a:gd name="T18" fmla="*/ 0 w 301"/>
                <a:gd name="T19" fmla="*/ 1 h 926"/>
                <a:gd name="T20" fmla="*/ 0 w 301"/>
                <a:gd name="T21" fmla="*/ 1 h 926"/>
                <a:gd name="T22" fmla="*/ 0 w 301"/>
                <a:gd name="T23" fmla="*/ 1 h 926"/>
                <a:gd name="T24" fmla="*/ 0 w 301"/>
                <a:gd name="T25" fmla="*/ 1 h 926"/>
                <a:gd name="T26" fmla="*/ 0 w 301"/>
                <a:gd name="T27" fmla="*/ 1 h 926"/>
                <a:gd name="T28" fmla="*/ 0 w 301"/>
                <a:gd name="T29" fmla="*/ 1 h 926"/>
                <a:gd name="T30" fmla="*/ 0 w 301"/>
                <a:gd name="T31" fmla="*/ 1 h 926"/>
                <a:gd name="T32" fmla="*/ 0 w 301"/>
                <a:gd name="T33" fmla="*/ 1 h 926"/>
                <a:gd name="T34" fmla="*/ 0 w 301"/>
                <a:gd name="T35" fmla="*/ 1 h 926"/>
                <a:gd name="T36" fmla="*/ 0 w 301"/>
                <a:gd name="T37" fmla="*/ 1 h 926"/>
                <a:gd name="T38" fmla="*/ 0 w 301"/>
                <a:gd name="T39" fmla="*/ 1 h 926"/>
                <a:gd name="T40" fmla="*/ 0 w 301"/>
                <a:gd name="T41" fmla="*/ 1 h 926"/>
                <a:gd name="T42" fmla="*/ 0 w 301"/>
                <a:gd name="T43" fmla="*/ 1 h 926"/>
                <a:gd name="T44" fmla="*/ 0 w 301"/>
                <a:gd name="T45" fmla="*/ 1 h 926"/>
                <a:gd name="T46" fmla="*/ 0 w 301"/>
                <a:gd name="T47" fmla="*/ 1 h 926"/>
                <a:gd name="T48" fmla="*/ 0 w 301"/>
                <a:gd name="T49" fmla="*/ 1 h 926"/>
                <a:gd name="T50" fmla="*/ 0 w 301"/>
                <a:gd name="T51" fmla="*/ 1 h 926"/>
                <a:gd name="T52" fmla="*/ 0 w 301"/>
                <a:gd name="T53" fmla="*/ 1 h 926"/>
                <a:gd name="T54" fmla="*/ 0 w 301"/>
                <a:gd name="T55" fmla="*/ 1 h 926"/>
                <a:gd name="T56" fmla="*/ 0 w 301"/>
                <a:gd name="T57" fmla="*/ 1 h 926"/>
                <a:gd name="T58" fmla="*/ 0 w 301"/>
                <a:gd name="T59" fmla="*/ 1 h 926"/>
                <a:gd name="T60" fmla="*/ 0 w 301"/>
                <a:gd name="T61" fmla="*/ 1 h 926"/>
                <a:gd name="T62" fmla="*/ 0 w 301"/>
                <a:gd name="T63" fmla="*/ 1 h 926"/>
                <a:gd name="T64" fmla="*/ 0 w 301"/>
                <a:gd name="T65" fmla="*/ 1 h 926"/>
                <a:gd name="T66" fmla="*/ 0 w 301"/>
                <a:gd name="T67" fmla="*/ 1 h 926"/>
                <a:gd name="T68" fmla="*/ 0 w 301"/>
                <a:gd name="T69" fmla="*/ 1 h 926"/>
                <a:gd name="T70" fmla="*/ 0 w 301"/>
                <a:gd name="T71" fmla="*/ 1 h 926"/>
                <a:gd name="T72" fmla="*/ 0 w 301"/>
                <a:gd name="T73" fmla="*/ 0 h 926"/>
                <a:gd name="T74" fmla="*/ 0 w 301"/>
                <a:gd name="T75" fmla="*/ 1 h 926"/>
                <a:gd name="T76" fmla="*/ 0 w 301"/>
                <a:gd name="T77" fmla="*/ 1 h 9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1"/>
                <a:gd name="T118" fmla="*/ 0 h 926"/>
                <a:gd name="T119" fmla="*/ 301 w 301"/>
                <a:gd name="T120" fmla="*/ 926 h 9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1" h="926">
                  <a:moveTo>
                    <a:pt x="293" y="3"/>
                  </a:moveTo>
                  <a:lnTo>
                    <a:pt x="281" y="64"/>
                  </a:lnTo>
                  <a:lnTo>
                    <a:pt x="275" y="127"/>
                  </a:lnTo>
                  <a:lnTo>
                    <a:pt x="274" y="191"/>
                  </a:lnTo>
                  <a:lnTo>
                    <a:pt x="278" y="254"/>
                  </a:lnTo>
                  <a:lnTo>
                    <a:pt x="280" y="286"/>
                  </a:lnTo>
                  <a:lnTo>
                    <a:pt x="282" y="319"/>
                  </a:lnTo>
                  <a:lnTo>
                    <a:pt x="282" y="352"/>
                  </a:lnTo>
                  <a:lnTo>
                    <a:pt x="281" y="384"/>
                  </a:lnTo>
                  <a:lnTo>
                    <a:pt x="279" y="402"/>
                  </a:lnTo>
                  <a:lnTo>
                    <a:pt x="275" y="419"/>
                  </a:lnTo>
                  <a:lnTo>
                    <a:pt x="271" y="436"/>
                  </a:lnTo>
                  <a:lnTo>
                    <a:pt x="266" y="452"/>
                  </a:lnTo>
                  <a:lnTo>
                    <a:pt x="259" y="470"/>
                  </a:lnTo>
                  <a:lnTo>
                    <a:pt x="252" y="484"/>
                  </a:lnTo>
                  <a:lnTo>
                    <a:pt x="246" y="501"/>
                  </a:lnTo>
                  <a:lnTo>
                    <a:pt x="237" y="516"/>
                  </a:lnTo>
                  <a:lnTo>
                    <a:pt x="221" y="543"/>
                  </a:lnTo>
                  <a:lnTo>
                    <a:pt x="204" y="570"/>
                  </a:lnTo>
                  <a:lnTo>
                    <a:pt x="186" y="595"/>
                  </a:lnTo>
                  <a:lnTo>
                    <a:pt x="166" y="619"/>
                  </a:lnTo>
                  <a:lnTo>
                    <a:pt x="145" y="643"/>
                  </a:lnTo>
                  <a:lnTo>
                    <a:pt x="125" y="668"/>
                  </a:lnTo>
                  <a:lnTo>
                    <a:pt x="104" y="692"/>
                  </a:lnTo>
                  <a:lnTo>
                    <a:pt x="84" y="716"/>
                  </a:lnTo>
                  <a:lnTo>
                    <a:pt x="68" y="738"/>
                  </a:lnTo>
                  <a:lnTo>
                    <a:pt x="52" y="761"/>
                  </a:lnTo>
                  <a:lnTo>
                    <a:pt x="38" y="785"/>
                  </a:lnTo>
                  <a:lnTo>
                    <a:pt x="26" y="812"/>
                  </a:lnTo>
                  <a:lnTo>
                    <a:pt x="15" y="838"/>
                  </a:lnTo>
                  <a:lnTo>
                    <a:pt x="7" y="866"/>
                  </a:lnTo>
                  <a:lnTo>
                    <a:pt x="1" y="892"/>
                  </a:lnTo>
                  <a:lnTo>
                    <a:pt x="0" y="920"/>
                  </a:lnTo>
                  <a:lnTo>
                    <a:pt x="3" y="926"/>
                  </a:lnTo>
                  <a:lnTo>
                    <a:pt x="8" y="924"/>
                  </a:lnTo>
                  <a:lnTo>
                    <a:pt x="15" y="921"/>
                  </a:lnTo>
                  <a:lnTo>
                    <a:pt x="19" y="916"/>
                  </a:lnTo>
                  <a:lnTo>
                    <a:pt x="23" y="903"/>
                  </a:lnTo>
                  <a:lnTo>
                    <a:pt x="28" y="890"/>
                  </a:lnTo>
                  <a:lnTo>
                    <a:pt x="32" y="876"/>
                  </a:lnTo>
                  <a:lnTo>
                    <a:pt x="37" y="862"/>
                  </a:lnTo>
                  <a:lnTo>
                    <a:pt x="41" y="848"/>
                  </a:lnTo>
                  <a:lnTo>
                    <a:pt x="45" y="835"/>
                  </a:lnTo>
                  <a:lnTo>
                    <a:pt x="50" y="822"/>
                  </a:lnTo>
                  <a:lnTo>
                    <a:pt x="54" y="808"/>
                  </a:lnTo>
                  <a:lnTo>
                    <a:pt x="61" y="793"/>
                  </a:lnTo>
                  <a:lnTo>
                    <a:pt x="69" y="778"/>
                  </a:lnTo>
                  <a:lnTo>
                    <a:pt x="77" y="763"/>
                  </a:lnTo>
                  <a:lnTo>
                    <a:pt x="87" y="749"/>
                  </a:lnTo>
                  <a:lnTo>
                    <a:pt x="96" y="736"/>
                  </a:lnTo>
                  <a:lnTo>
                    <a:pt x="106" y="722"/>
                  </a:lnTo>
                  <a:lnTo>
                    <a:pt x="117" y="709"/>
                  </a:lnTo>
                  <a:lnTo>
                    <a:pt x="127" y="695"/>
                  </a:lnTo>
                  <a:lnTo>
                    <a:pt x="146" y="672"/>
                  </a:lnTo>
                  <a:lnTo>
                    <a:pt x="166" y="649"/>
                  </a:lnTo>
                  <a:lnTo>
                    <a:pt x="184" y="626"/>
                  </a:lnTo>
                  <a:lnTo>
                    <a:pt x="203" y="602"/>
                  </a:lnTo>
                  <a:lnTo>
                    <a:pt x="220" y="578"/>
                  </a:lnTo>
                  <a:lnTo>
                    <a:pt x="237" y="552"/>
                  </a:lnTo>
                  <a:lnTo>
                    <a:pt x="252" y="527"/>
                  </a:lnTo>
                  <a:lnTo>
                    <a:pt x="266" y="499"/>
                  </a:lnTo>
                  <a:lnTo>
                    <a:pt x="277" y="475"/>
                  </a:lnTo>
                  <a:lnTo>
                    <a:pt x="286" y="450"/>
                  </a:lnTo>
                  <a:lnTo>
                    <a:pt x="294" y="425"/>
                  </a:lnTo>
                  <a:lnTo>
                    <a:pt x="298" y="399"/>
                  </a:lnTo>
                  <a:lnTo>
                    <a:pt x="301" y="368"/>
                  </a:lnTo>
                  <a:lnTo>
                    <a:pt x="301" y="337"/>
                  </a:lnTo>
                  <a:lnTo>
                    <a:pt x="298" y="306"/>
                  </a:lnTo>
                  <a:lnTo>
                    <a:pt x="296" y="275"/>
                  </a:lnTo>
                  <a:lnTo>
                    <a:pt x="289" y="207"/>
                  </a:lnTo>
                  <a:lnTo>
                    <a:pt x="287" y="138"/>
                  </a:lnTo>
                  <a:lnTo>
                    <a:pt x="288" y="69"/>
                  </a:lnTo>
                  <a:lnTo>
                    <a:pt x="297" y="1"/>
                  </a:lnTo>
                  <a:lnTo>
                    <a:pt x="297" y="0"/>
                  </a:lnTo>
                  <a:lnTo>
                    <a:pt x="295" y="0"/>
                  </a:lnTo>
                  <a:lnTo>
                    <a:pt x="294" y="2"/>
                  </a:lnTo>
                  <a:lnTo>
                    <a:pt x="29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67" name="Freeform 109"/>
            <p:cNvSpPr>
              <a:spLocks/>
            </p:cNvSpPr>
            <p:nvPr/>
          </p:nvSpPr>
          <p:spPr bwMode="auto">
            <a:xfrm>
              <a:off x="5115" y="3730"/>
              <a:ext cx="277" cy="179"/>
            </a:xfrm>
            <a:custGeom>
              <a:avLst/>
              <a:gdLst>
                <a:gd name="T0" fmla="*/ 1 w 554"/>
                <a:gd name="T1" fmla="*/ 0 h 360"/>
                <a:gd name="T2" fmla="*/ 1 w 554"/>
                <a:gd name="T3" fmla="*/ 0 h 360"/>
                <a:gd name="T4" fmla="*/ 1 w 554"/>
                <a:gd name="T5" fmla="*/ 0 h 360"/>
                <a:gd name="T6" fmla="*/ 1 w 554"/>
                <a:gd name="T7" fmla="*/ 0 h 360"/>
                <a:gd name="T8" fmla="*/ 1 w 554"/>
                <a:gd name="T9" fmla="*/ 0 h 360"/>
                <a:gd name="T10" fmla="*/ 1 w 554"/>
                <a:gd name="T11" fmla="*/ 0 h 360"/>
                <a:gd name="T12" fmla="*/ 1 w 554"/>
                <a:gd name="T13" fmla="*/ 0 h 360"/>
                <a:gd name="T14" fmla="*/ 1 w 554"/>
                <a:gd name="T15" fmla="*/ 0 h 360"/>
                <a:gd name="T16" fmla="*/ 1 w 554"/>
                <a:gd name="T17" fmla="*/ 0 h 360"/>
                <a:gd name="T18" fmla="*/ 1 w 554"/>
                <a:gd name="T19" fmla="*/ 0 h 360"/>
                <a:gd name="T20" fmla="*/ 1 w 554"/>
                <a:gd name="T21" fmla="*/ 0 h 360"/>
                <a:gd name="T22" fmla="*/ 1 w 554"/>
                <a:gd name="T23" fmla="*/ 0 h 360"/>
                <a:gd name="T24" fmla="*/ 1 w 554"/>
                <a:gd name="T25" fmla="*/ 0 h 360"/>
                <a:gd name="T26" fmla="*/ 1 w 554"/>
                <a:gd name="T27" fmla="*/ 0 h 360"/>
                <a:gd name="T28" fmla="*/ 1 w 554"/>
                <a:gd name="T29" fmla="*/ 0 h 360"/>
                <a:gd name="T30" fmla="*/ 1 w 554"/>
                <a:gd name="T31" fmla="*/ 0 h 360"/>
                <a:gd name="T32" fmla="*/ 1 w 554"/>
                <a:gd name="T33" fmla="*/ 0 h 360"/>
                <a:gd name="T34" fmla="*/ 1 w 554"/>
                <a:gd name="T35" fmla="*/ 0 h 360"/>
                <a:gd name="T36" fmla="*/ 1 w 554"/>
                <a:gd name="T37" fmla="*/ 0 h 360"/>
                <a:gd name="T38" fmla="*/ 1 w 554"/>
                <a:gd name="T39" fmla="*/ 0 h 360"/>
                <a:gd name="T40" fmla="*/ 1 w 554"/>
                <a:gd name="T41" fmla="*/ 0 h 360"/>
                <a:gd name="T42" fmla="*/ 1 w 554"/>
                <a:gd name="T43" fmla="*/ 0 h 360"/>
                <a:gd name="T44" fmla="*/ 1 w 554"/>
                <a:gd name="T45" fmla="*/ 0 h 360"/>
                <a:gd name="T46" fmla="*/ 1 w 554"/>
                <a:gd name="T47" fmla="*/ 0 h 360"/>
                <a:gd name="T48" fmla="*/ 1 w 554"/>
                <a:gd name="T49" fmla="*/ 0 h 360"/>
                <a:gd name="T50" fmla="*/ 1 w 554"/>
                <a:gd name="T51" fmla="*/ 0 h 360"/>
                <a:gd name="T52" fmla="*/ 1 w 554"/>
                <a:gd name="T53" fmla="*/ 0 h 360"/>
                <a:gd name="T54" fmla="*/ 1 w 554"/>
                <a:gd name="T55" fmla="*/ 0 h 360"/>
                <a:gd name="T56" fmla="*/ 1 w 554"/>
                <a:gd name="T57" fmla="*/ 0 h 360"/>
                <a:gd name="T58" fmla="*/ 1 w 554"/>
                <a:gd name="T59" fmla="*/ 0 h 360"/>
                <a:gd name="T60" fmla="*/ 1 w 554"/>
                <a:gd name="T61" fmla="*/ 0 h 360"/>
                <a:gd name="T62" fmla="*/ 1 w 554"/>
                <a:gd name="T63" fmla="*/ 0 h 360"/>
                <a:gd name="T64" fmla="*/ 1 w 554"/>
                <a:gd name="T65" fmla="*/ 0 h 360"/>
                <a:gd name="T66" fmla="*/ 1 w 554"/>
                <a:gd name="T67" fmla="*/ 0 h 360"/>
                <a:gd name="T68" fmla="*/ 1 w 554"/>
                <a:gd name="T69" fmla="*/ 0 h 360"/>
                <a:gd name="T70" fmla="*/ 1 w 554"/>
                <a:gd name="T71" fmla="*/ 0 h 360"/>
                <a:gd name="T72" fmla="*/ 1 w 554"/>
                <a:gd name="T73" fmla="*/ 0 h 360"/>
                <a:gd name="T74" fmla="*/ 1 w 554"/>
                <a:gd name="T75" fmla="*/ 0 h 360"/>
                <a:gd name="T76" fmla="*/ 1 w 554"/>
                <a:gd name="T77" fmla="*/ 0 h 360"/>
                <a:gd name="T78" fmla="*/ 1 w 554"/>
                <a:gd name="T79" fmla="*/ 0 h 360"/>
                <a:gd name="T80" fmla="*/ 1 w 554"/>
                <a:gd name="T81" fmla="*/ 0 h 360"/>
                <a:gd name="T82" fmla="*/ 1 w 554"/>
                <a:gd name="T83" fmla="*/ 0 h 360"/>
                <a:gd name="T84" fmla="*/ 0 w 554"/>
                <a:gd name="T85" fmla="*/ 0 h 360"/>
                <a:gd name="T86" fmla="*/ 0 w 554"/>
                <a:gd name="T87" fmla="*/ 0 h 360"/>
                <a:gd name="T88" fmla="*/ 0 w 554"/>
                <a:gd name="T89" fmla="*/ 0 h 3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4"/>
                <a:gd name="T136" fmla="*/ 0 h 360"/>
                <a:gd name="T137" fmla="*/ 554 w 554"/>
                <a:gd name="T138" fmla="*/ 360 h 3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4" h="360">
                  <a:moveTo>
                    <a:pt x="0" y="1"/>
                  </a:moveTo>
                  <a:lnTo>
                    <a:pt x="16" y="20"/>
                  </a:lnTo>
                  <a:lnTo>
                    <a:pt x="32" y="38"/>
                  </a:lnTo>
                  <a:lnTo>
                    <a:pt x="49" y="57"/>
                  </a:lnTo>
                  <a:lnTo>
                    <a:pt x="65" y="75"/>
                  </a:lnTo>
                  <a:lnTo>
                    <a:pt x="81" y="95"/>
                  </a:lnTo>
                  <a:lnTo>
                    <a:pt x="99" y="112"/>
                  </a:lnTo>
                  <a:lnTo>
                    <a:pt x="116" y="129"/>
                  </a:lnTo>
                  <a:lnTo>
                    <a:pt x="133" y="146"/>
                  </a:lnTo>
                  <a:lnTo>
                    <a:pt x="152" y="163"/>
                  </a:lnTo>
                  <a:lnTo>
                    <a:pt x="171" y="178"/>
                  </a:lnTo>
                  <a:lnTo>
                    <a:pt x="191" y="191"/>
                  </a:lnTo>
                  <a:lnTo>
                    <a:pt x="211" y="205"/>
                  </a:lnTo>
                  <a:lnTo>
                    <a:pt x="232" y="218"/>
                  </a:lnTo>
                  <a:lnTo>
                    <a:pt x="253" y="229"/>
                  </a:lnTo>
                  <a:lnTo>
                    <a:pt x="275" y="241"/>
                  </a:lnTo>
                  <a:lnTo>
                    <a:pt x="297" y="251"/>
                  </a:lnTo>
                  <a:lnTo>
                    <a:pt x="312" y="258"/>
                  </a:lnTo>
                  <a:lnTo>
                    <a:pt x="327" y="266"/>
                  </a:lnTo>
                  <a:lnTo>
                    <a:pt x="342" y="274"/>
                  </a:lnTo>
                  <a:lnTo>
                    <a:pt x="357" y="282"/>
                  </a:lnTo>
                  <a:lnTo>
                    <a:pt x="372" y="289"/>
                  </a:lnTo>
                  <a:lnTo>
                    <a:pt x="387" y="297"/>
                  </a:lnTo>
                  <a:lnTo>
                    <a:pt x="403" y="305"/>
                  </a:lnTo>
                  <a:lnTo>
                    <a:pt x="418" y="312"/>
                  </a:lnTo>
                  <a:lnTo>
                    <a:pt x="433" y="320"/>
                  </a:lnTo>
                  <a:lnTo>
                    <a:pt x="449" y="327"/>
                  </a:lnTo>
                  <a:lnTo>
                    <a:pt x="464" y="334"/>
                  </a:lnTo>
                  <a:lnTo>
                    <a:pt x="480" y="340"/>
                  </a:lnTo>
                  <a:lnTo>
                    <a:pt x="496" y="346"/>
                  </a:lnTo>
                  <a:lnTo>
                    <a:pt x="512" y="350"/>
                  </a:lnTo>
                  <a:lnTo>
                    <a:pt x="528" y="356"/>
                  </a:lnTo>
                  <a:lnTo>
                    <a:pt x="544" y="360"/>
                  </a:lnTo>
                  <a:lnTo>
                    <a:pt x="548" y="358"/>
                  </a:lnTo>
                  <a:lnTo>
                    <a:pt x="551" y="356"/>
                  </a:lnTo>
                  <a:lnTo>
                    <a:pt x="554" y="351"/>
                  </a:lnTo>
                  <a:lnTo>
                    <a:pt x="551" y="349"/>
                  </a:lnTo>
                  <a:lnTo>
                    <a:pt x="536" y="343"/>
                  </a:lnTo>
                  <a:lnTo>
                    <a:pt x="522" y="338"/>
                  </a:lnTo>
                  <a:lnTo>
                    <a:pt x="507" y="331"/>
                  </a:lnTo>
                  <a:lnTo>
                    <a:pt x="494" y="325"/>
                  </a:lnTo>
                  <a:lnTo>
                    <a:pt x="479" y="319"/>
                  </a:lnTo>
                  <a:lnTo>
                    <a:pt x="465" y="312"/>
                  </a:lnTo>
                  <a:lnTo>
                    <a:pt x="450" y="307"/>
                  </a:lnTo>
                  <a:lnTo>
                    <a:pt x="436" y="301"/>
                  </a:lnTo>
                  <a:lnTo>
                    <a:pt x="422" y="294"/>
                  </a:lnTo>
                  <a:lnTo>
                    <a:pt x="407" y="288"/>
                  </a:lnTo>
                  <a:lnTo>
                    <a:pt x="393" y="281"/>
                  </a:lnTo>
                  <a:lnTo>
                    <a:pt x="380" y="274"/>
                  </a:lnTo>
                  <a:lnTo>
                    <a:pt x="366" y="267"/>
                  </a:lnTo>
                  <a:lnTo>
                    <a:pt x="352" y="261"/>
                  </a:lnTo>
                  <a:lnTo>
                    <a:pt x="338" y="254"/>
                  </a:lnTo>
                  <a:lnTo>
                    <a:pt x="324" y="247"/>
                  </a:lnTo>
                  <a:lnTo>
                    <a:pt x="312" y="241"/>
                  </a:lnTo>
                  <a:lnTo>
                    <a:pt x="300" y="234"/>
                  </a:lnTo>
                  <a:lnTo>
                    <a:pt x="287" y="228"/>
                  </a:lnTo>
                  <a:lnTo>
                    <a:pt x="275" y="223"/>
                  </a:lnTo>
                  <a:lnTo>
                    <a:pt x="262" y="217"/>
                  </a:lnTo>
                  <a:lnTo>
                    <a:pt x="251" y="211"/>
                  </a:lnTo>
                  <a:lnTo>
                    <a:pt x="238" y="204"/>
                  </a:lnTo>
                  <a:lnTo>
                    <a:pt x="226" y="197"/>
                  </a:lnTo>
                  <a:lnTo>
                    <a:pt x="216" y="191"/>
                  </a:lnTo>
                  <a:lnTo>
                    <a:pt x="207" y="185"/>
                  </a:lnTo>
                  <a:lnTo>
                    <a:pt x="197" y="178"/>
                  </a:lnTo>
                  <a:lnTo>
                    <a:pt x="187" y="172"/>
                  </a:lnTo>
                  <a:lnTo>
                    <a:pt x="178" y="165"/>
                  </a:lnTo>
                  <a:lnTo>
                    <a:pt x="169" y="158"/>
                  </a:lnTo>
                  <a:lnTo>
                    <a:pt x="159" y="150"/>
                  </a:lnTo>
                  <a:lnTo>
                    <a:pt x="149" y="143"/>
                  </a:lnTo>
                  <a:lnTo>
                    <a:pt x="140" y="135"/>
                  </a:lnTo>
                  <a:lnTo>
                    <a:pt x="131" y="127"/>
                  </a:lnTo>
                  <a:lnTo>
                    <a:pt x="123" y="119"/>
                  </a:lnTo>
                  <a:lnTo>
                    <a:pt x="115" y="110"/>
                  </a:lnTo>
                  <a:lnTo>
                    <a:pt x="107" y="102"/>
                  </a:lnTo>
                  <a:lnTo>
                    <a:pt x="99" y="94"/>
                  </a:lnTo>
                  <a:lnTo>
                    <a:pt x="89" y="84"/>
                  </a:lnTo>
                  <a:lnTo>
                    <a:pt x="81" y="76"/>
                  </a:lnTo>
                  <a:lnTo>
                    <a:pt x="71" y="67"/>
                  </a:lnTo>
                  <a:lnTo>
                    <a:pt x="62" y="57"/>
                  </a:lnTo>
                  <a:lnTo>
                    <a:pt x="51" y="47"/>
                  </a:lnTo>
                  <a:lnTo>
                    <a:pt x="41" y="38"/>
                  </a:lnTo>
                  <a:lnTo>
                    <a:pt x="31" y="29"/>
                  </a:lnTo>
                  <a:lnTo>
                    <a:pt x="20" y="19"/>
                  </a:lnTo>
                  <a:lnTo>
                    <a:pt x="11" y="9"/>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68" name="Freeform 110"/>
            <p:cNvSpPr>
              <a:spLocks/>
            </p:cNvSpPr>
            <p:nvPr/>
          </p:nvSpPr>
          <p:spPr bwMode="auto">
            <a:xfrm>
              <a:off x="4548" y="3496"/>
              <a:ext cx="207" cy="112"/>
            </a:xfrm>
            <a:custGeom>
              <a:avLst/>
              <a:gdLst>
                <a:gd name="T0" fmla="*/ 0 w 415"/>
                <a:gd name="T1" fmla="*/ 1 h 223"/>
                <a:gd name="T2" fmla="*/ 0 w 415"/>
                <a:gd name="T3" fmla="*/ 1 h 223"/>
                <a:gd name="T4" fmla="*/ 0 w 415"/>
                <a:gd name="T5" fmla="*/ 1 h 223"/>
                <a:gd name="T6" fmla="*/ 0 w 415"/>
                <a:gd name="T7" fmla="*/ 1 h 223"/>
                <a:gd name="T8" fmla="*/ 0 w 415"/>
                <a:gd name="T9" fmla="*/ 1 h 223"/>
                <a:gd name="T10" fmla="*/ 0 w 415"/>
                <a:gd name="T11" fmla="*/ 1 h 223"/>
                <a:gd name="T12" fmla="*/ 0 w 415"/>
                <a:gd name="T13" fmla="*/ 1 h 223"/>
                <a:gd name="T14" fmla="*/ 0 w 415"/>
                <a:gd name="T15" fmla="*/ 1 h 223"/>
                <a:gd name="T16" fmla="*/ 0 w 415"/>
                <a:gd name="T17" fmla="*/ 1 h 223"/>
                <a:gd name="T18" fmla="*/ 0 w 415"/>
                <a:gd name="T19" fmla="*/ 1 h 223"/>
                <a:gd name="T20" fmla="*/ 0 w 415"/>
                <a:gd name="T21" fmla="*/ 1 h 223"/>
                <a:gd name="T22" fmla="*/ 0 w 415"/>
                <a:gd name="T23" fmla="*/ 1 h 223"/>
                <a:gd name="T24" fmla="*/ 0 w 415"/>
                <a:gd name="T25" fmla="*/ 1 h 223"/>
                <a:gd name="T26" fmla="*/ 0 w 415"/>
                <a:gd name="T27" fmla="*/ 1 h 223"/>
                <a:gd name="T28" fmla="*/ 0 w 415"/>
                <a:gd name="T29" fmla="*/ 1 h 223"/>
                <a:gd name="T30" fmla="*/ 0 w 415"/>
                <a:gd name="T31" fmla="*/ 1 h 223"/>
                <a:gd name="T32" fmla="*/ 0 w 415"/>
                <a:gd name="T33" fmla="*/ 1 h 223"/>
                <a:gd name="T34" fmla="*/ 0 w 415"/>
                <a:gd name="T35" fmla="*/ 1 h 223"/>
                <a:gd name="T36" fmla="*/ 0 w 415"/>
                <a:gd name="T37" fmla="*/ 1 h 223"/>
                <a:gd name="T38" fmla="*/ 0 w 415"/>
                <a:gd name="T39" fmla="*/ 1 h 223"/>
                <a:gd name="T40" fmla="*/ 0 w 415"/>
                <a:gd name="T41" fmla="*/ 1 h 223"/>
                <a:gd name="T42" fmla="*/ 0 w 415"/>
                <a:gd name="T43" fmla="*/ 1 h 223"/>
                <a:gd name="T44" fmla="*/ 0 w 415"/>
                <a:gd name="T45" fmla="*/ 1 h 223"/>
                <a:gd name="T46" fmla="*/ 0 w 415"/>
                <a:gd name="T47" fmla="*/ 1 h 223"/>
                <a:gd name="T48" fmla="*/ 0 w 415"/>
                <a:gd name="T49" fmla="*/ 1 h 223"/>
                <a:gd name="T50" fmla="*/ 0 w 415"/>
                <a:gd name="T51" fmla="*/ 1 h 223"/>
                <a:gd name="T52" fmla="*/ 0 w 415"/>
                <a:gd name="T53" fmla="*/ 1 h 223"/>
                <a:gd name="T54" fmla="*/ 0 w 415"/>
                <a:gd name="T55" fmla="*/ 1 h 223"/>
                <a:gd name="T56" fmla="*/ 0 w 415"/>
                <a:gd name="T57" fmla="*/ 1 h 223"/>
                <a:gd name="T58" fmla="*/ 0 w 415"/>
                <a:gd name="T59" fmla="*/ 1 h 223"/>
                <a:gd name="T60" fmla="*/ 0 w 415"/>
                <a:gd name="T61" fmla="*/ 0 h 223"/>
                <a:gd name="T62" fmla="*/ 0 w 415"/>
                <a:gd name="T63" fmla="*/ 1 h 223"/>
                <a:gd name="T64" fmla="*/ 0 w 415"/>
                <a:gd name="T65" fmla="*/ 1 h 223"/>
                <a:gd name="T66" fmla="*/ 0 w 415"/>
                <a:gd name="T67" fmla="*/ 1 h 223"/>
                <a:gd name="T68" fmla="*/ 0 w 415"/>
                <a:gd name="T69" fmla="*/ 1 h 223"/>
                <a:gd name="T70" fmla="*/ 0 w 415"/>
                <a:gd name="T71" fmla="*/ 1 h 223"/>
                <a:gd name="T72" fmla="*/ 0 w 415"/>
                <a:gd name="T73" fmla="*/ 1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5"/>
                <a:gd name="T112" fmla="*/ 0 h 223"/>
                <a:gd name="T113" fmla="*/ 415 w 415"/>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5" h="223">
                  <a:moveTo>
                    <a:pt x="1" y="25"/>
                  </a:moveTo>
                  <a:lnTo>
                    <a:pt x="20" y="19"/>
                  </a:lnTo>
                  <a:lnTo>
                    <a:pt x="38" y="16"/>
                  </a:lnTo>
                  <a:lnTo>
                    <a:pt x="57" y="12"/>
                  </a:lnTo>
                  <a:lnTo>
                    <a:pt x="75" y="11"/>
                  </a:lnTo>
                  <a:lnTo>
                    <a:pt x="94" y="10"/>
                  </a:lnTo>
                  <a:lnTo>
                    <a:pt x="113" y="10"/>
                  </a:lnTo>
                  <a:lnTo>
                    <a:pt x="132" y="10"/>
                  </a:lnTo>
                  <a:lnTo>
                    <a:pt x="151" y="12"/>
                  </a:lnTo>
                  <a:lnTo>
                    <a:pt x="170" y="15"/>
                  </a:lnTo>
                  <a:lnTo>
                    <a:pt x="188" y="18"/>
                  </a:lnTo>
                  <a:lnTo>
                    <a:pt x="208" y="22"/>
                  </a:lnTo>
                  <a:lnTo>
                    <a:pt x="226" y="26"/>
                  </a:lnTo>
                  <a:lnTo>
                    <a:pt x="244" y="32"/>
                  </a:lnTo>
                  <a:lnTo>
                    <a:pt x="262" y="38"/>
                  </a:lnTo>
                  <a:lnTo>
                    <a:pt x="280" y="43"/>
                  </a:lnTo>
                  <a:lnTo>
                    <a:pt x="297" y="50"/>
                  </a:lnTo>
                  <a:lnTo>
                    <a:pt x="311" y="56"/>
                  </a:lnTo>
                  <a:lnTo>
                    <a:pt x="324" y="63"/>
                  </a:lnTo>
                  <a:lnTo>
                    <a:pt x="337" y="71"/>
                  </a:lnTo>
                  <a:lnTo>
                    <a:pt x="348" y="79"/>
                  </a:lnTo>
                  <a:lnTo>
                    <a:pt x="358" y="88"/>
                  </a:lnTo>
                  <a:lnTo>
                    <a:pt x="369" y="99"/>
                  </a:lnTo>
                  <a:lnTo>
                    <a:pt x="379" y="110"/>
                  </a:lnTo>
                  <a:lnTo>
                    <a:pt x="387" y="123"/>
                  </a:lnTo>
                  <a:lnTo>
                    <a:pt x="396" y="139"/>
                  </a:lnTo>
                  <a:lnTo>
                    <a:pt x="401" y="155"/>
                  </a:lnTo>
                  <a:lnTo>
                    <a:pt x="400" y="172"/>
                  </a:lnTo>
                  <a:lnTo>
                    <a:pt x="393" y="189"/>
                  </a:lnTo>
                  <a:lnTo>
                    <a:pt x="388" y="197"/>
                  </a:lnTo>
                  <a:lnTo>
                    <a:pt x="384" y="203"/>
                  </a:lnTo>
                  <a:lnTo>
                    <a:pt x="381" y="213"/>
                  </a:lnTo>
                  <a:lnTo>
                    <a:pt x="380" y="222"/>
                  </a:lnTo>
                  <a:lnTo>
                    <a:pt x="381" y="223"/>
                  </a:lnTo>
                  <a:lnTo>
                    <a:pt x="383" y="222"/>
                  </a:lnTo>
                  <a:lnTo>
                    <a:pt x="384" y="221"/>
                  </a:lnTo>
                  <a:lnTo>
                    <a:pt x="385" y="220"/>
                  </a:lnTo>
                  <a:lnTo>
                    <a:pt x="391" y="207"/>
                  </a:lnTo>
                  <a:lnTo>
                    <a:pt x="399" y="195"/>
                  </a:lnTo>
                  <a:lnTo>
                    <a:pt x="407" y="184"/>
                  </a:lnTo>
                  <a:lnTo>
                    <a:pt x="413" y="171"/>
                  </a:lnTo>
                  <a:lnTo>
                    <a:pt x="415" y="157"/>
                  </a:lnTo>
                  <a:lnTo>
                    <a:pt x="415" y="145"/>
                  </a:lnTo>
                  <a:lnTo>
                    <a:pt x="411" y="131"/>
                  </a:lnTo>
                  <a:lnTo>
                    <a:pt x="407" y="118"/>
                  </a:lnTo>
                  <a:lnTo>
                    <a:pt x="399" y="103"/>
                  </a:lnTo>
                  <a:lnTo>
                    <a:pt x="389" y="91"/>
                  </a:lnTo>
                  <a:lnTo>
                    <a:pt x="379" y="78"/>
                  </a:lnTo>
                  <a:lnTo>
                    <a:pt x="366" y="68"/>
                  </a:lnTo>
                  <a:lnTo>
                    <a:pt x="353" y="57"/>
                  </a:lnTo>
                  <a:lnTo>
                    <a:pt x="339" y="49"/>
                  </a:lnTo>
                  <a:lnTo>
                    <a:pt x="324" y="41"/>
                  </a:lnTo>
                  <a:lnTo>
                    <a:pt x="310" y="34"/>
                  </a:lnTo>
                  <a:lnTo>
                    <a:pt x="292" y="27"/>
                  </a:lnTo>
                  <a:lnTo>
                    <a:pt x="273" y="20"/>
                  </a:lnTo>
                  <a:lnTo>
                    <a:pt x="255" y="15"/>
                  </a:lnTo>
                  <a:lnTo>
                    <a:pt x="235" y="10"/>
                  </a:lnTo>
                  <a:lnTo>
                    <a:pt x="216" y="7"/>
                  </a:lnTo>
                  <a:lnTo>
                    <a:pt x="196" y="3"/>
                  </a:lnTo>
                  <a:lnTo>
                    <a:pt x="175" y="1"/>
                  </a:lnTo>
                  <a:lnTo>
                    <a:pt x="156" y="0"/>
                  </a:lnTo>
                  <a:lnTo>
                    <a:pt x="136" y="0"/>
                  </a:lnTo>
                  <a:lnTo>
                    <a:pt x="115" y="0"/>
                  </a:lnTo>
                  <a:lnTo>
                    <a:pt x="96" y="1"/>
                  </a:lnTo>
                  <a:lnTo>
                    <a:pt x="76" y="4"/>
                  </a:lnTo>
                  <a:lnTo>
                    <a:pt x="57" y="8"/>
                  </a:lnTo>
                  <a:lnTo>
                    <a:pt x="38" y="11"/>
                  </a:lnTo>
                  <a:lnTo>
                    <a:pt x="20" y="17"/>
                  </a:lnTo>
                  <a:lnTo>
                    <a:pt x="1" y="24"/>
                  </a:lnTo>
                  <a:lnTo>
                    <a:pt x="0" y="25"/>
                  </a:lnTo>
                  <a:lnTo>
                    <a:pt x="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69" name="Freeform 111"/>
            <p:cNvSpPr>
              <a:spLocks/>
            </p:cNvSpPr>
            <p:nvPr/>
          </p:nvSpPr>
          <p:spPr bwMode="auto">
            <a:xfrm>
              <a:off x="4640" y="3663"/>
              <a:ext cx="90" cy="154"/>
            </a:xfrm>
            <a:custGeom>
              <a:avLst/>
              <a:gdLst>
                <a:gd name="T0" fmla="*/ 1 w 178"/>
                <a:gd name="T1" fmla="*/ 1 h 307"/>
                <a:gd name="T2" fmla="*/ 1 w 178"/>
                <a:gd name="T3" fmla="*/ 1 h 307"/>
                <a:gd name="T4" fmla="*/ 1 w 178"/>
                <a:gd name="T5" fmla="*/ 1 h 307"/>
                <a:gd name="T6" fmla="*/ 1 w 178"/>
                <a:gd name="T7" fmla="*/ 1 h 307"/>
                <a:gd name="T8" fmla="*/ 1 w 178"/>
                <a:gd name="T9" fmla="*/ 1 h 307"/>
                <a:gd name="T10" fmla="*/ 1 w 178"/>
                <a:gd name="T11" fmla="*/ 1 h 307"/>
                <a:gd name="T12" fmla="*/ 1 w 178"/>
                <a:gd name="T13" fmla="*/ 1 h 307"/>
                <a:gd name="T14" fmla="*/ 1 w 178"/>
                <a:gd name="T15" fmla="*/ 1 h 307"/>
                <a:gd name="T16" fmla="*/ 1 w 178"/>
                <a:gd name="T17" fmla="*/ 1 h 307"/>
                <a:gd name="T18" fmla="*/ 1 w 178"/>
                <a:gd name="T19" fmla="*/ 1 h 307"/>
                <a:gd name="T20" fmla="*/ 1 w 178"/>
                <a:gd name="T21" fmla="*/ 1 h 307"/>
                <a:gd name="T22" fmla="*/ 1 w 178"/>
                <a:gd name="T23" fmla="*/ 1 h 307"/>
                <a:gd name="T24" fmla="*/ 1 w 178"/>
                <a:gd name="T25" fmla="*/ 1 h 307"/>
                <a:gd name="T26" fmla="*/ 1 w 178"/>
                <a:gd name="T27" fmla="*/ 1 h 307"/>
                <a:gd name="T28" fmla="*/ 1 w 178"/>
                <a:gd name="T29" fmla="*/ 1 h 307"/>
                <a:gd name="T30" fmla="*/ 1 w 178"/>
                <a:gd name="T31" fmla="*/ 0 h 307"/>
                <a:gd name="T32" fmla="*/ 1 w 178"/>
                <a:gd name="T33" fmla="*/ 1 h 307"/>
                <a:gd name="T34" fmla="*/ 1 w 178"/>
                <a:gd name="T35" fmla="*/ 1 h 307"/>
                <a:gd name="T36" fmla="*/ 1 w 178"/>
                <a:gd name="T37" fmla="*/ 1 h 307"/>
                <a:gd name="T38" fmla="*/ 1 w 178"/>
                <a:gd name="T39" fmla="*/ 1 h 307"/>
                <a:gd name="T40" fmla="*/ 1 w 178"/>
                <a:gd name="T41" fmla="*/ 1 h 307"/>
                <a:gd name="T42" fmla="*/ 1 w 178"/>
                <a:gd name="T43" fmla="*/ 1 h 307"/>
                <a:gd name="T44" fmla="*/ 1 w 178"/>
                <a:gd name="T45" fmla="*/ 1 h 307"/>
                <a:gd name="T46" fmla="*/ 1 w 178"/>
                <a:gd name="T47" fmla="*/ 1 h 307"/>
                <a:gd name="T48" fmla="*/ 1 w 178"/>
                <a:gd name="T49" fmla="*/ 1 h 307"/>
                <a:gd name="T50" fmla="*/ 0 w 178"/>
                <a:gd name="T51" fmla="*/ 1 h 307"/>
                <a:gd name="T52" fmla="*/ 1 w 178"/>
                <a:gd name="T53" fmla="*/ 1 h 307"/>
                <a:gd name="T54" fmla="*/ 1 w 178"/>
                <a:gd name="T55" fmla="*/ 1 h 307"/>
                <a:gd name="T56" fmla="*/ 1 w 178"/>
                <a:gd name="T57" fmla="*/ 1 h 307"/>
                <a:gd name="T58" fmla="*/ 1 w 178"/>
                <a:gd name="T59" fmla="*/ 1 h 307"/>
                <a:gd name="T60" fmla="*/ 1 w 178"/>
                <a:gd name="T61" fmla="*/ 1 h 307"/>
                <a:gd name="T62" fmla="*/ 1 w 178"/>
                <a:gd name="T63" fmla="*/ 1 h 307"/>
                <a:gd name="T64" fmla="*/ 1 w 178"/>
                <a:gd name="T65" fmla="*/ 1 h 3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307"/>
                <a:gd name="T101" fmla="*/ 178 w 178"/>
                <a:gd name="T102" fmla="*/ 307 h 3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307">
                  <a:moveTo>
                    <a:pt x="49" y="281"/>
                  </a:moveTo>
                  <a:lnTo>
                    <a:pt x="44" y="289"/>
                  </a:lnTo>
                  <a:lnTo>
                    <a:pt x="38" y="294"/>
                  </a:lnTo>
                  <a:lnTo>
                    <a:pt x="28" y="298"/>
                  </a:lnTo>
                  <a:lnTo>
                    <a:pt x="18" y="299"/>
                  </a:lnTo>
                  <a:lnTo>
                    <a:pt x="16" y="296"/>
                  </a:lnTo>
                  <a:lnTo>
                    <a:pt x="13" y="291"/>
                  </a:lnTo>
                  <a:lnTo>
                    <a:pt x="10" y="288"/>
                  </a:lnTo>
                  <a:lnTo>
                    <a:pt x="8" y="283"/>
                  </a:lnTo>
                  <a:lnTo>
                    <a:pt x="4" y="270"/>
                  </a:lnTo>
                  <a:lnTo>
                    <a:pt x="5" y="258"/>
                  </a:lnTo>
                  <a:lnTo>
                    <a:pt x="9" y="245"/>
                  </a:lnTo>
                  <a:lnTo>
                    <a:pt x="13" y="233"/>
                  </a:lnTo>
                  <a:lnTo>
                    <a:pt x="18" y="222"/>
                  </a:lnTo>
                  <a:lnTo>
                    <a:pt x="21" y="212"/>
                  </a:lnTo>
                  <a:lnTo>
                    <a:pt x="27" y="200"/>
                  </a:lnTo>
                  <a:lnTo>
                    <a:pt x="32" y="190"/>
                  </a:lnTo>
                  <a:lnTo>
                    <a:pt x="38" y="178"/>
                  </a:lnTo>
                  <a:lnTo>
                    <a:pt x="43" y="168"/>
                  </a:lnTo>
                  <a:lnTo>
                    <a:pt x="49" y="157"/>
                  </a:lnTo>
                  <a:lnTo>
                    <a:pt x="56" y="147"/>
                  </a:lnTo>
                  <a:lnTo>
                    <a:pt x="69" y="127"/>
                  </a:lnTo>
                  <a:lnTo>
                    <a:pt x="81" y="109"/>
                  </a:lnTo>
                  <a:lnTo>
                    <a:pt x="95" y="92"/>
                  </a:lnTo>
                  <a:lnTo>
                    <a:pt x="110" y="74"/>
                  </a:lnTo>
                  <a:lnTo>
                    <a:pt x="125" y="58"/>
                  </a:lnTo>
                  <a:lnTo>
                    <a:pt x="141" y="42"/>
                  </a:lnTo>
                  <a:lnTo>
                    <a:pt x="157" y="26"/>
                  </a:lnTo>
                  <a:lnTo>
                    <a:pt x="175" y="11"/>
                  </a:lnTo>
                  <a:lnTo>
                    <a:pt x="177" y="8"/>
                  </a:lnTo>
                  <a:lnTo>
                    <a:pt x="178" y="3"/>
                  </a:lnTo>
                  <a:lnTo>
                    <a:pt x="177" y="0"/>
                  </a:lnTo>
                  <a:lnTo>
                    <a:pt x="175" y="0"/>
                  </a:lnTo>
                  <a:lnTo>
                    <a:pt x="161" y="7"/>
                  </a:lnTo>
                  <a:lnTo>
                    <a:pt x="149" y="16"/>
                  </a:lnTo>
                  <a:lnTo>
                    <a:pt x="138" y="25"/>
                  </a:lnTo>
                  <a:lnTo>
                    <a:pt x="126" y="34"/>
                  </a:lnTo>
                  <a:lnTo>
                    <a:pt x="116" y="45"/>
                  </a:lnTo>
                  <a:lnTo>
                    <a:pt x="107" y="56"/>
                  </a:lnTo>
                  <a:lnTo>
                    <a:pt x="96" y="68"/>
                  </a:lnTo>
                  <a:lnTo>
                    <a:pt x="87" y="80"/>
                  </a:lnTo>
                  <a:lnTo>
                    <a:pt x="76" y="95"/>
                  </a:lnTo>
                  <a:lnTo>
                    <a:pt x="65" y="111"/>
                  </a:lnTo>
                  <a:lnTo>
                    <a:pt x="55" y="127"/>
                  </a:lnTo>
                  <a:lnTo>
                    <a:pt x="44" y="144"/>
                  </a:lnTo>
                  <a:lnTo>
                    <a:pt x="35" y="161"/>
                  </a:lnTo>
                  <a:lnTo>
                    <a:pt x="26" y="178"/>
                  </a:lnTo>
                  <a:lnTo>
                    <a:pt x="18" y="195"/>
                  </a:lnTo>
                  <a:lnTo>
                    <a:pt x="11" y="214"/>
                  </a:lnTo>
                  <a:lnTo>
                    <a:pt x="4" y="235"/>
                  </a:lnTo>
                  <a:lnTo>
                    <a:pt x="0" y="254"/>
                  </a:lnTo>
                  <a:lnTo>
                    <a:pt x="0" y="275"/>
                  </a:lnTo>
                  <a:lnTo>
                    <a:pt x="6" y="294"/>
                  </a:lnTo>
                  <a:lnTo>
                    <a:pt x="12" y="303"/>
                  </a:lnTo>
                  <a:lnTo>
                    <a:pt x="19" y="306"/>
                  </a:lnTo>
                  <a:lnTo>
                    <a:pt x="25" y="307"/>
                  </a:lnTo>
                  <a:lnTo>
                    <a:pt x="31" y="306"/>
                  </a:lnTo>
                  <a:lnTo>
                    <a:pt x="36" y="301"/>
                  </a:lnTo>
                  <a:lnTo>
                    <a:pt x="42" y="297"/>
                  </a:lnTo>
                  <a:lnTo>
                    <a:pt x="47" y="290"/>
                  </a:lnTo>
                  <a:lnTo>
                    <a:pt x="51" y="283"/>
                  </a:lnTo>
                  <a:lnTo>
                    <a:pt x="51" y="282"/>
                  </a:lnTo>
                  <a:lnTo>
                    <a:pt x="50" y="281"/>
                  </a:lnTo>
                  <a:lnTo>
                    <a:pt x="49" y="2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70" name="Freeform 112"/>
            <p:cNvSpPr>
              <a:spLocks/>
            </p:cNvSpPr>
            <p:nvPr/>
          </p:nvSpPr>
          <p:spPr bwMode="auto">
            <a:xfrm>
              <a:off x="5196" y="3591"/>
              <a:ext cx="83" cy="156"/>
            </a:xfrm>
            <a:custGeom>
              <a:avLst/>
              <a:gdLst>
                <a:gd name="T0" fmla="*/ 1 w 165"/>
                <a:gd name="T1" fmla="*/ 1 h 312"/>
                <a:gd name="T2" fmla="*/ 1 w 165"/>
                <a:gd name="T3" fmla="*/ 1 h 312"/>
                <a:gd name="T4" fmla="*/ 0 w 165"/>
                <a:gd name="T5" fmla="*/ 1 h 312"/>
                <a:gd name="T6" fmla="*/ 1 w 165"/>
                <a:gd name="T7" fmla="*/ 1 h 312"/>
                <a:gd name="T8" fmla="*/ 1 w 165"/>
                <a:gd name="T9" fmla="*/ 1 h 312"/>
                <a:gd name="T10" fmla="*/ 1 w 165"/>
                <a:gd name="T11" fmla="*/ 1 h 312"/>
                <a:gd name="T12" fmla="*/ 1 w 165"/>
                <a:gd name="T13" fmla="*/ 1 h 312"/>
                <a:gd name="T14" fmla="*/ 1 w 165"/>
                <a:gd name="T15" fmla="*/ 1 h 312"/>
                <a:gd name="T16" fmla="*/ 1 w 165"/>
                <a:gd name="T17" fmla="*/ 1 h 312"/>
                <a:gd name="T18" fmla="*/ 1 w 165"/>
                <a:gd name="T19" fmla="*/ 1 h 312"/>
                <a:gd name="T20" fmla="*/ 1 w 165"/>
                <a:gd name="T21" fmla="*/ 1 h 312"/>
                <a:gd name="T22" fmla="*/ 1 w 165"/>
                <a:gd name="T23" fmla="*/ 1 h 312"/>
                <a:gd name="T24" fmla="*/ 1 w 165"/>
                <a:gd name="T25" fmla="*/ 1 h 312"/>
                <a:gd name="T26" fmla="*/ 1 w 165"/>
                <a:gd name="T27" fmla="*/ 1 h 312"/>
                <a:gd name="T28" fmla="*/ 1 w 165"/>
                <a:gd name="T29" fmla="*/ 1 h 312"/>
                <a:gd name="T30" fmla="*/ 1 w 165"/>
                <a:gd name="T31" fmla="*/ 1 h 312"/>
                <a:gd name="T32" fmla="*/ 1 w 165"/>
                <a:gd name="T33" fmla="*/ 1 h 312"/>
                <a:gd name="T34" fmla="*/ 1 w 165"/>
                <a:gd name="T35" fmla="*/ 1 h 312"/>
                <a:gd name="T36" fmla="*/ 1 w 165"/>
                <a:gd name="T37" fmla="*/ 1 h 312"/>
                <a:gd name="T38" fmla="*/ 1 w 165"/>
                <a:gd name="T39" fmla="*/ 1 h 312"/>
                <a:gd name="T40" fmla="*/ 1 w 165"/>
                <a:gd name="T41" fmla="*/ 1 h 312"/>
                <a:gd name="T42" fmla="*/ 1 w 165"/>
                <a:gd name="T43" fmla="*/ 1 h 312"/>
                <a:gd name="T44" fmla="*/ 1 w 165"/>
                <a:gd name="T45" fmla="*/ 1 h 312"/>
                <a:gd name="T46" fmla="*/ 1 w 165"/>
                <a:gd name="T47" fmla="*/ 1 h 312"/>
                <a:gd name="T48" fmla="*/ 1 w 165"/>
                <a:gd name="T49" fmla="*/ 1 h 312"/>
                <a:gd name="T50" fmla="*/ 1 w 165"/>
                <a:gd name="T51" fmla="*/ 1 h 312"/>
                <a:gd name="T52" fmla="*/ 1 w 165"/>
                <a:gd name="T53" fmla="*/ 1 h 312"/>
                <a:gd name="T54" fmla="*/ 1 w 165"/>
                <a:gd name="T55" fmla="*/ 1 h 312"/>
                <a:gd name="T56" fmla="*/ 1 w 165"/>
                <a:gd name="T57" fmla="*/ 0 h 312"/>
                <a:gd name="T58" fmla="*/ 1 w 165"/>
                <a:gd name="T59" fmla="*/ 1 h 312"/>
                <a:gd name="T60" fmla="*/ 1 w 165"/>
                <a:gd name="T61" fmla="*/ 1 h 312"/>
                <a:gd name="T62" fmla="*/ 1 w 165"/>
                <a:gd name="T63" fmla="*/ 1 h 312"/>
                <a:gd name="T64" fmla="*/ 1 w 165"/>
                <a:gd name="T65" fmla="*/ 1 h 312"/>
                <a:gd name="T66" fmla="*/ 1 w 165"/>
                <a:gd name="T67" fmla="*/ 1 h 312"/>
                <a:gd name="T68" fmla="*/ 1 w 165"/>
                <a:gd name="T69" fmla="*/ 1 h 312"/>
                <a:gd name="T70" fmla="*/ 1 w 165"/>
                <a:gd name="T71" fmla="*/ 1 h 312"/>
                <a:gd name="T72" fmla="*/ 1 w 165"/>
                <a:gd name="T73" fmla="*/ 1 h 312"/>
                <a:gd name="T74" fmla="*/ 1 w 165"/>
                <a:gd name="T75" fmla="*/ 1 h 312"/>
                <a:gd name="T76" fmla="*/ 1 w 165"/>
                <a:gd name="T77" fmla="*/ 1 h 312"/>
                <a:gd name="T78" fmla="*/ 1 w 165"/>
                <a:gd name="T79" fmla="*/ 1 h 312"/>
                <a:gd name="T80" fmla="*/ 1 w 165"/>
                <a:gd name="T81" fmla="*/ 1 h 312"/>
                <a:gd name="T82" fmla="*/ 1 w 165"/>
                <a:gd name="T83" fmla="*/ 1 h 312"/>
                <a:gd name="T84" fmla="*/ 1 w 165"/>
                <a:gd name="T85" fmla="*/ 1 h 312"/>
                <a:gd name="T86" fmla="*/ 1 w 165"/>
                <a:gd name="T87" fmla="*/ 1 h 312"/>
                <a:gd name="T88" fmla="*/ 1 w 165"/>
                <a:gd name="T89" fmla="*/ 1 h 312"/>
                <a:gd name="T90" fmla="*/ 1 w 165"/>
                <a:gd name="T91" fmla="*/ 1 h 312"/>
                <a:gd name="T92" fmla="*/ 1 w 165"/>
                <a:gd name="T93" fmla="*/ 1 h 312"/>
                <a:gd name="T94" fmla="*/ 1 w 165"/>
                <a:gd name="T95" fmla="*/ 1 h 312"/>
                <a:gd name="T96" fmla="*/ 1 w 165"/>
                <a:gd name="T97" fmla="*/ 1 h 312"/>
                <a:gd name="T98" fmla="*/ 1 w 165"/>
                <a:gd name="T99" fmla="*/ 1 h 312"/>
                <a:gd name="T100" fmla="*/ 1 w 165"/>
                <a:gd name="T101" fmla="*/ 1 h 312"/>
                <a:gd name="T102" fmla="*/ 1 w 165"/>
                <a:gd name="T103" fmla="*/ 1 h 312"/>
                <a:gd name="T104" fmla="*/ 1 w 165"/>
                <a:gd name="T105" fmla="*/ 1 h 312"/>
                <a:gd name="T106" fmla="*/ 1 w 165"/>
                <a:gd name="T107" fmla="*/ 1 h 312"/>
                <a:gd name="T108" fmla="*/ 1 w 165"/>
                <a:gd name="T109" fmla="*/ 1 h 312"/>
                <a:gd name="T110" fmla="*/ 1 w 165"/>
                <a:gd name="T111" fmla="*/ 1 h 312"/>
                <a:gd name="T112" fmla="*/ 1 w 165"/>
                <a:gd name="T113" fmla="*/ 1 h 312"/>
                <a:gd name="T114" fmla="*/ 1 w 165"/>
                <a:gd name="T115" fmla="*/ 1 h 3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5"/>
                <a:gd name="T175" fmla="*/ 0 h 312"/>
                <a:gd name="T176" fmla="*/ 165 w 165"/>
                <a:gd name="T177" fmla="*/ 312 h 3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5" h="312">
                  <a:moveTo>
                    <a:pt x="9" y="207"/>
                  </a:moveTo>
                  <a:lnTo>
                    <a:pt x="3" y="231"/>
                  </a:lnTo>
                  <a:lnTo>
                    <a:pt x="0" y="257"/>
                  </a:lnTo>
                  <a:lnTo>
                    <a:pt x="1" y="281"/>
                  </a:lnTo>
                  <a:lnTo>
                    <a:pt x="10" y="303"/>
                  </a:lnTo>
                  <a:lnTo>
                    <a:pt x="17" y="309"/>
                  </a:lnTo>
                  <a:lnTo>
                    <a:pt x="25" y="312"/>
                  </a:lnTo>
                  <a:lnTo>
                    <a:pt x="35" y="312"/>
                  </a:lnTo>
                  <a:lnTo>
                    <a:pt x="43" y="308"/>
                  </a:lnTo>
                  <a:lnTo>
                    <a:pt x="51" y="304"/>
                  </a:lnTo>
                  <a:lnTo>
                    <a:pt x="58" y="297"/>
                  </a:lnTo>
                  <a:lnTo>
                    <a:pt x="63" y="290"/>
                  </a:lnTo>
                  <a:lnTo>
                    <a:pt x="67" y="282"/>
                  </a:lnTo>
                  <a:lnTo>
                    <a:pt x="74" y="252"/>
                  </a:lnTo>
                  <a:lnTo>
                    <a:pt x="76" y="222"/>
                  </a:lnTo>
                  <a:lnTo>
                    <a:pt x="77" y="191"/>
                  </a:lnTo>
                  <a:lnTo>
                    <a:pt x="77" y="161"/>
                  </a:lnTo>
                  <a:lnTo>
                    <a:pt x="78" y="138"/>
                  </a:lnTo>
                  <a:lnTo>
                    <a:pt x="83" y="115"/>
                  </a:lnTo>
                  <a:lnTo>
                    <a:pt x="90" y="94"/>
                  </a:lnTo>
                  <a:lnTo>
                    <a:pt x="99" y="75"/>
                  </a:lnTo>
                  <a:lnTo>
                    <a:pt x="111" y="56"/>
                  </a:lnTo>
                  <a:lnTo>
                    <a:pt x="124" y="40"/>
                  </a:lnTo>
                  <a:lnTo>
                    <a:pt x="142" y="25"/>
                  </a:lnTo>
                  <a:lnTo>
                    <a:pt x="161" y="11"/>
                  </a:lnTo>
                  <a:lnTo>
                    <a:pt x="163" y="8"/>
                  </a:lnTo>
                  <a:lnTo>
                    <a:pt x="165" y="4"/>
                  </a:lnTo>
                  <a:lnTo>
                    <a:pt x="165" y="1"/>
                  </a:lnTo>
                  <a:lnTo>
                    <a:pt x="160" y="0"/>
                  </a:lnTo>
                  <a:lnTo>
                    <a:pt x="138" y="8"/>
                  </a:lnTo>
                  <a:lnTo>
                    <a:pt x="120" y="20"/>
                  </a:lnTo>
                  <a:lnTo>
                    <a:pt x="102" y="39"/>
                  </a:lnTo>
                  <a:lnTo>
                    <a:pt x="89" y="60"/>
                  </a:lnTo>
                  <a:lnTo>
                    <a:pt x="78" y="81"/>
                  </a:lnTo>
                  <a:lnTo>
                    <a:pt x="69" y="106"/>
                  </a:lnTo>
                  <a:lnTo>
                    <a:pt x="63" y="129"/>
                  </a:lnTo>
                  <a:lnTo>
                    <a:pt x="61" y="151"/>
                  </a:lnTo>
                  <a:lnTo>
                    <a:pt x="60" y="179"/>
                  </a:lnTo>
                  <a:lnTo>
                    <a:pt x="59" y="208"/>
                  </a:lnTo>
                  <a:lnTo>
                    <a:pt x="58" y="237"/>
                  </a:lnTo>
                  <a:lnTo>
                    <a:pt x="55" y="266"/>
                  </a:lnTo>
                  <a:lnTo>
                    <a:pt x="53" y="277"/>
                  </a:lnTo>
                  <a:lnTo>
                    <a:pt x="48" y="290"/>
                  </a:lnTo>
                  <a:lnTo>
                    <a:pt x="38" y="297"/>
                  </a:lnTo>
                  <a:lnTo>
                    <a:pt x="22" y="292"/>
                  </a:lnTo>
                  <a:lnTo>
                    <a:pt x="16" y="285"/>
                  </a:lnTo>
                  <a:lnTo>
                    <a:pt x="13" y="276"/>
                  </a:lnTo>
                  <a:lnTo>
                    <a:pt x="10" y="267"/>
                  </a:lnTo>
                  <a:lnTo>
                    <a:pt x="9" y="258"/>
                  </a:lnTo>
                  <a:lnTo>
                    <a:pt x="9" y="245"/>
                  </a:lnTo>
                  <a:lnTo>
                    <a:pt x="10" y="231"/>
                  </a:lnTo>
                  <a:lnTo>
                    <a:pt x="11" y="218"/>
                  </a:lnTo>
                  <a:lnTo>
                    <a:pt x="14" y="206"/>
                  </a:lnTo>
                  <a:lnTo>
                    <a:pt x="13" y="205"/>
                  </a:lnTo>
                  <a:lnTo>
                    <a:pt x="11" y="205"/>
                  </a:lnTo>
                  <a:lnTo>
                    <a:pt x="10" y="206"/>
                  </a:lnTo>
                  <a:lnTo>
                    <a:pt x="9" y="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71" name="Freeform 113"/>
            <p:cNvSpPr>
              <a:spLocks/>
            </p:cNvSpPr>
            <p:nvPr/>
          </p:nvSpPr>
          <p:spPr bwMode="auto">
            <a:xfrm>
              <a:off x="4958" y="3401"/>
              <a:ext cx="33" cy="70"/>
            </a:xfrm>
            <a:custGeom>
              <a:avLst/>
              <a:gdLst>
                <a:gd name="T0" fmla="*/ 0 w 68"/>
                <a:gd name="T1" fmla="*/ 1 h 140"/>
                <a:gd name="T2" fmla="*/ 0 w 68"/>
                <a:gd name="T3" fmla="*/ 1 h 140"/>
                <a:gd name="T4" fmla="*/ 0 w 68"/>
                <a:gd name="T5" fmla="*/ 1 h 140"/>
                <a:gd name="T6" fmla="*/ 0 w 68"/>
                <a:gd name="T7" fmla="*/ 1 h 140"/>
                <a:gd name="T8" fmla="*/ 0 w 68"/>
                <a:gd name="T9" fmla="*/ 1 h 140"/>
                <a:gd name="T10" fmla="*/ 0 w 68"/>
                <a:gd name="T11" fmla="*/ 1 h 140"/>
                <a:gd name="T12" fmla="*/ 0 w 68"/>
                <a:gd name="T13" fmla="*/ 1 h 140"/>
                <a:gd name="T14" fmla="*/ 0 w 68"/>
                <a:gd name="T15" fmla="*/ 1 h 140"/>
                <a:gd name="T16" fmla="*/ 0 w 68"/>
                <a:gd name="T17" fmla="*/ 1 h 140"/>
                <a:gd name="T18" fmla="*/ 0 w 68"/>
                <a:gd name="T19" fmla="*/ 1 h 140"/>
                <a:gd name="T20" fmla="*/ 0 w 68"/>
                <a:gd name="T21" fmla="*/ 1 h 140"/>
                <a:gd name="T22" fmla="*/ 0 w 68"/>
                <a:gd name="T23" fmla="*/ 1 h 140"/>
                <a:gd name="T24" fmla="*/ 0 w 68"/>
                <a:gd name="T25" fmla="*/ 1 h 140"/>
                <a:gd name="T26" fmla="*/ 0 w 68"/>
                <a:gd name="T27" fmla="*/ 1 h 140"/>
                <a:gd name="T28" fmla="*/ 0 w 68"/>
                <a:gd name="T29" fmla="*/ 1 h 140"/>
                <a:gd name="T30" fmla="*/ 0 w 68"/>
                <a:gd name="T31" fmla="*/ 1 h 140"/>
                <a:gd name="T32" fmla="*/ 0 w 68"/>
                <a:gd name="T33" fmla="*/ 1 h 140"/>
                <a:gd name="T34" fmla="*/ 0 w 68"/>
                <a:gd name="T35" fmla="*/ 1 h 140"/>
                <a:gd name="T36" fmla="*/ 0 w 68"/>
                <a:gd name="T37" fmla="*/ 1 h 140"/>
                <a:gd name="T38" fmla="*/ 0 w 68"/>
                <a:gd name="T39" fmla="*/ 0 h 140"/>
                <a:gd name="T40" fmla="*/ 0 w 68"/>
                <a:gd name="T41" fmla="*/ 1 h 140"/>
                <a:gd name="T42" fmla="*/ 0 w 68"/>
                <a:gd name="T43" fmla="*/ 1 h 140"/>
                <a:gd name="T44" fmla="*/ 0 w 68"/>
                <a:gd name="T45" fmla="*/ 1 h 140"/>
                <a:gd name="T46" fmla="*/ 0 w 68"/>
                <a:gd name="T47" fmla="*/ 1 h 140"/>
                <a:gd name="T48" fmla="*/ 0 w 68"/>
                <a:gd name="T49" fmla="*/ 1 h 140"/>
                <a:gd name="T50" fmla="*/ 0 w 68"/>
                <a:gd name="T51" fmla="*/ 1 h 140"/>
                <a:gd name="T52" fmla="*/ 0 w 68"/>
                <a:gd name="T53" fmla="*/ 1 h 140"/>
                <a:gd name="T54" fmla="*/ 0 w 68"/>
                <a:gd name="T55" fmla="*/ 1 h 140"/>
                <a:gd name="T56" fmla="*/ 0 w 68"/>
                <a:gd name="T57" fmla="*/ 1 h 140"/>
                <a:gd name="T58" fmla="*/ 0 w 68"/>
                <a:gd name="T59" fmla="*/ 1 h 140"/>
                <a:gd name="T60" fmla="*/ 0 w 68"/>
                <a:gd name="T61" fmla="*/ 1 h 140"/>
                <a:gd name="T62" fmla="*/ 0 w 68"/>
                <a:gd name="T63" fmla="*/ 1 h 140"/>
                <a:gd name="T64" fmla="*/ 0 w 68"/>
                <a:gd name="T65" fmla="*/ 1 h 140"/>
                <a:gd name="T66" fmla="*/ 0 w 68"/>
                <a:gd name="T67" fmla="*/ 1 h 140"/>
                <a:gd name="T68" fmla="*/ 0 w 68"/>
                <a:gd name="T69" fmla="*/ 1 h 140"/>
                <a:gd name="T70" fmla="*/ 0 w 68"/>
                <a:gd name="T71" fmla="*/ 1 h 140"/>
                <a:gd name="T72" fmla="*/ 0 w 68"/>
                <a:gd name="T73" fmla="*/ 1 h 140"/>
                <a:gd name="T74" fmla="*/ 0 w 68"/>
                <a:gd name="T75" fmla="*/ 1 h 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40"/>
                <a:gd name="T116" fmla="*/ 68 w 68"/>
                <a:gd name="T117" fmla="*/ 140 h 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40">
                  <a:moveTo>
                    <a:pt x="7" y="138"/>
                  </a:moveTo>
                  <a:lnTo>
                    <a:pt x="7" y="130"/>
                  </a:lnTo>
                  <a:lnTo>
                    <a:pt x="7" y="122"/>
                  </a:lnTo>
                  <a:lnTo>
                    <a:pt x="6" y="114"/>
                  </a:lnTo>
                  <a:lnTo>
                    <a:pt x="6" y="106"/>
                  </a:lnTo>
                  <a:lnTo>
                    <a:pt x="7" y="91"/>
                  </a:lnTo>
                  <a:lnTo>
                    <a:pt x="13" y="78"/>
                  </a:lnTo>
                  <a:lnTo>
                    <a:pt x="21" y="65"/>
                  </a:lnTo>
                  <a:lnTo>
                    <a:pt x="30" y="54"/>
                  </a:lnTo>
                  <a:lnTo>
                    <a:pt x="35" y="49"/>
                  </a:lnTo>
                  <a:lnTo>
                    <a:pt x="40" y="43"/>
                  </a:lnTo>
                  <a:lnTo>
                    <a:pt x="45" y="39"/>
                  </a:lnTo>
                  <a:lnTo>
                    <a:pt x="50" y="34"/>
                  </a:lnTo>
                  <a:lnTo>
                    <a:pt x="54" y="28"/>
                  </a:lnTo>
                  <a:lnTo>
                    <a:pt x="59" y="24"/>
                  </a:lnTo>
                  <a:lnTo>
                    <a:pt x="63" y="18"/>
                  </a:lnTo>
                  <a:lnTo>
                    <a:pt x="67" y="12"/>
                  </a:lnTo>
                  <a:lnTo>
                    <a:pt x="68" y="7"/>
                  </a:lnTo>
                  <a:lnTo>
                    <a:pt x="67" y="2"/>
                  </a:lnTo>
                  <a:lnTo>
                    <a:pt x="62" y="0"/>
                  </a:lnTo>
                  <a:lnTo>
                    <a:pt x="56" y="1"/>
                  </a:lnTo>
                  <a:lnTo>
                    <a:pt x="50" y="7"/>
                  </a:lnTo>
                  <a:lnTo>
                    <a:pt x="43" y="12"/>
                  </a:lnTo>
                  <a:lnTo>
                    <a:pt x="37" y="19"/>
                  </a:lnTo>
                  <a:lnTo>
                    <a:pt x="30" y="27"/>
                  </a:lnTo>
                  <a:lnTo>
                    <a:pt x="24" y="35"/>
                  </a:lnTo>
                  <a:lnTo>
                    <a:pt x="18" y="43"/>
                  </a:lnTo>
                  <a:lnTo>
                    <a:pt x="14" y="51"/>
                  </a:lnTo>
                  <a:lnTo>
                    <a:pt x="9" y="60"/>
                  </a:lnTo>
                  <a:lnTo>
                    <a:pt x="2" y="79"/>
                  </a:lnTo>
                  <a:lnTo>
                    <a:pt x="0" y="99"/>
                  </a:lnTo>
                  <a:lnTo>
                    <a:pt x="2" y="118"/>
                  </a:lnTo>
                  <a:lnTo>
                    <a:pt x="5" y="139"/>
                  </a:lnTo>
                  <a:lnTo>
                    <a:pt x="5" y="140"/>
                  </a:lnTo>
                  <a:lnTo>
                    <a:pt x="6" y="140"/>
                  </a:lnTo>
                  <a:lnTo>
                    <a:pt x="7" y="139"/>
                  </a:lnTo>
                  <a:lnTo>
                    <a:pt x="7"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72" name="Freeform 114"/>
            <p:cNvSpPr>
              <a:spLocks/>
            </p:cNvSpPr>
            <p:nvPr/>
          </p:nvSpPr>
          <p:spPr bwMode="auto">
            <a:xfrm>
              <a:off x="4718" y="3380"/>
              <a:ext cx="72" cy="114"/>
            </a:xfrm>
            <a:custGeom>
              <a:avLst/>
              <a:gdLst>
                <a:gd name="T0" fmla="*/ 0 w 144"/>
                <a:gd name="T1" fmla="*/ 1 h 227"/>
                <a:gd name="T2" fmla="*/ 1 w 144"/>
                <a:gd name="T3" fmla="*/ 1 h 227"/>
                <a:gd name="T4" fmla="*/ 1 w 144"/>
                <a:gd name="T5" fmla="*/ 1 h 227"/>
                <a:gd name="T6" fmla="*/ 1 w 144"/>
                <a:gd name="T7" fmla="*/ 1 h 227"/>
                <a:gd name="T8" fmla="*/ 1 w 144"/>
                <a:gd name="T9" fmla="*/ 1 h 227"/>
                <a:gd name="T10" fmla="*/ 1 w 144"/>
                <a:gd name="T11" fmla="*/ 1 h 227"/>
                <a:gd name="T12" fmla="*/ 1 w 144"/>
                <a:gd name="T13" fmla="*/ 1 h 227"/>
                <a:gd name="T14" fmla="*/ 1 w 144"/>
                <a:gd name="T15" fmla="*/ 1 h 227"/>
                <a:gd name="T16" fmla="*/ 1 w 144"/>
                <a:gd name="T17" fmla="*/ 1 h 227"/>
                <a:gd name="T18" fmla="*/ 1 w 144"/>
                <a:gd name="T19" fmla="*/ 1 h 227"/>
                <a:gd name="T20" fmla="*/ 1 w 144"/>
                <a:gd name="T21" fmla="*/ 1 h 227"/>
                <a:gd name="T22" fmla="*/ 1 w 144"/>
                <a:gd name="T23" fmla="*/ 1 h 227"/>
                <a:gd name="T24" fmla="*/ 1 w 144"/>
                <a:gd name="T25" fmla="*/ 1 h 227"/>
                <a:gd name="T26" fmla="*/ 1 w 144"/>
                <a:gd name="T27" fmla="*/ 1 h 227"/>
                <a:gd name="T28" fmla="*/ 1 w 144"/>
                <a:gd name="T29" fmla="*/ 1 h 227"/>
                <a:gd name="T30" fmla="*/ 1 w 144"/>
                <a:gd name="T31" fmla="*/ 1 h 227"/>
                <a:gd name="T32" fmla="*/ 1 w 144"/>
                <a:gd name="T33" fmla="*/ 1 h 227"/>
                <a:gd name="T34" fmla="*/ 1 w 144"/>
                <a:gd name="T35" fmla="*/ 1 h 227"/>
                <a:gd name="T36" fmla="*/ 1 w 144"/>
                <a:gd name="T37" fmla="*/ 1 h 227"/>
                <a:gd name="T38" fmla="*/ 1 w 144"/>
                <a:gd name="T39" fmla="*/ 1 h 227"/>
                <a:gd name="T40" fmla="*/ 1 w 144"/>
                <a:gd name="T41" fmla="*/ 1 h 227"/>
                <a:gd name="T42" fmla="*/ 1 w 144"/>
                <a:gd name="T43" fmla="*/ 1 h 227"/>
                <a:gd name="T44" fmla="*/ 1 w 144"/>
                <a:gd name="T45" fmla="*/ 1 h 227"/>
                <a:gd name="T46" fmla="*/ 1 w 144"/>
                <a:gd name="T47" fmla="*/ 1 h 227"/>
                <a:gd name="T48" fmla="*/ 1 w 144"/>
                <a:gd name="T49" fmla="*/ 1 h 227"/>
                <a:gd name="T50" fmla="*/ 1 w 144"/>
                <a:gd name="T51" fmla="*/ 1 h 227"/>
                <a:gd name="T52" fmla="*/ 1 w 144"/>
                <a:gd name="T53" fmla="*/ 1 h 227"/>
                <a:gd name="T54" fmla="*/ 1 w 144"/>
                <a:gd name="T55" fmla="*/ 1 h 227"/>
                <a:gd name="T56" fmla="*/ 1 w 144"/>
                <a:gd name="T57" fmla="*/ 1 h 227"/>
                <a:gd name="T58" fmla="*/ 1 w 144"/>
                <a:gd name="T59" fmla="*/ 1 h 227"/>
                <a:gd name="T60" fmla="*/ 1 w 144"/>
                <a:gd name="T61" fmla="*/ 1 h 227"/>
                <a:gd name="T62" fmla="*/ 1 w 144"/>
                <a:gd name="T63" fmla="*/ 1 h 227"/>
                <a:gd name="T64" fmla="*/ 1 w 144"/>
                <a:gd name="T65" fmla="*/ 1 h 227"/>
                <a:gd name="T66" fmla="*/ 1 w 144"/>
                <a:gd name="T67" fmla="*/ 1 h 227"/>
                <a:gd name="T68" fmla="*/ 1 w 144"/>
                <a:gd name="T69" fmla="*/ 1 h 227"/>
                <a:gd name="T70" fmla="*/ 1 w 144"/>
                <a:gd name="T71" fmla="*/ 1 h 227"/>
                <a:gd name="T72" fmla="*/ 1 w 144"/>
                <a:gd name="T73" fmla="*/ 1 h 227"/>
                <a:gd name="T74" fmla="*/ 1 w 144"/>
                <a:gd name="T75" fmla="*/ 1 h 227"/>
                <a:gd name="T76" fmla="*/ 1 w 144"/>
                <a:gd name="T77" fmla="*/ 1 h 227"/>
                <a:gd name="T78" fmla="*/ 1 w 144"/>
                <a:gd name="T79" fmla="*/ 1 h 227"/>
                <a:gd name="T80" fmla="*/ 1 w 144"/>
                <a:gd name="T81" fmla="*/ 1 h 227"/>
                <a:gd name="T82" fmla="*/ 1 w 144"/>
                <a:gd name="T83" fmla="*/ 1 h 227"/>
                <a:gd name="T84" fmla="*/ 1 w 144"/>
                <a:gd name="T85" fmla="*/ 1 h 227"/>
                <a:gd name="T86" fmla="*/ 1 w 144"/>
                <a:gd name="T87" fmla="*/ 1 h 227"/>
                <a:gd name="T88" fmla="*/ 0 w 144"/>
                <a:gd name="T89" fmla="*/ 0 h 227"/>
                <a:gd name="T90" fmla="*/ 0 w 144"/>
                <a:gd name="T91" fmla="*/ 0 h 227"/>
                <a:gd name="T92" fmla="*/ 0 w 144"/>
                <a:gd name="T93" fmla="*/ 0 h 227"/>
                <a:gd name="T94" fmla="*/ 0 w 144"/>
                <a:gd name="T95" fmla="*/ 0 h 227"/>
                <a:gd name="T96" fmla="*/ 0 w 144"/>
                <a:gd name="T97" fmla="*/ 1 h 227"/>
                <a:gd name="T98" fmla="*/ 0 w 144"/>
                <a:gd name="T99" fmla="*/ 1 h 2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4"/>
                <a:gd name="T151" fmla="*/ 0 h 227"/>
                <a:gd name="T152" fmla="*/ 144 w 144"/>
                <a:gd name="T153" fmla="*/ 227 h 2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4" h="227">
                  <a:moveTo>
                    <a:pt x="0" y="1"/>
                  </a:moveTo>
                  <a:lnTo>
                    <a:pt x="11" y="14"/>
                  </a:lnTo>
                  <a:lnTo>
                    <a:pt x="23" y="25"/>
                  </a:lnTo>
                  <a:lnTo>
                    <a:pt x="32" y="39"/>
                  </a:lnTo>
                  <a:lnTo>
                    <a:pt x="43" y="52"/>
                  </a:lnTo>
                  <a:lnTo>
                    <a:pt x="52" y="66"/>
                  </a:lnTo>
                  <a:lnTo>
                    <a:pt x="60" y="80"/>
                  </a:lnTo>
                  <a:lnTo>
                    <a:pt x="69" y="93"/>
                  </a:lnTo>
                  <a:lnTo>
                    <a:pt x="77" y="108"/>
                  </a:lnTo>
                  <a:lnTo>
                    <a:pt x="85" y="123"/>
                  </a:lnTo>
                  <a:lnTo>
                    <a:pt x="93" y="137"/>
                  </a:lnTo>
                  <a:lnTo>
                    <a:pt x="101" y="151"/>
                  </a:lnTo>
                  <a:lnTo>
                    <a:pt x="109" y="166"/>
                  </a:lnTo>
                  <a:lnTo>
                    <a:pt x="116" y="180"/>
                  </a:lnTo>
                  <a:lnTo>
                    <a:pt x="122" y="195"/>
                  </a:lnTo>
                  <a:lnTo>
                    <a:pt x="128" y="210"/>
                  </a:lnTo>
                  <a:lnTo>
                    <a:pt x="134" y="225"/>
                  </a:lnTo>
                  <a:lnTo>
                    <a:pt x="137" y="227"/>
                  </a:lnTo>
                  <a:lnTo>
                    <a:pt x="140" y="225"/>
                  </a:lnTo>
                  <a:lnTo>
                    <a:pt x="143" y="220"/>
                  </a:lnTo>
                  <a:lnTo>
                    <a:pt x="144" y="217"/>
                  </a:lnTo>
                  <a:lnTo>
                    <a:pt x="142" y="202"/>
                  </a:lnTo>
                  <a:lnTo>
                    <a:pt x="137" y="187"/>
                  </a:lnTo>
                  <a:lnTo>
                    <a:pt x="131" y="173"/>
                  </a:lnTo>
                  <a:lnTo>
                    <a:pt x="124" y="159"/>
                  </a:lnTo>
                  <a:lnTo>
                    <a:pt x="116" y="146"/>
                  </a:lnTo>
                  <a:lnTo>
                    <a:pt x="107" y="134"/>
                  </a:lnTo>
                  <a:lnTo>
                    <a:pt x="98" y="121"/>
                  </a:lnTo>
                  <a:lnTo>
                    <a:pt x="90" y="108"/>
                  </a:lnTo>
                  <a:lnTo>
                    <a:pt x="85" y="102"/>
                  </a:lnTo>
                  <a:lnTo>
                    <a:pt x="79" y="93"/>
                  </a:lnTo>
                  <a:lnTo>
                    <a:pt x="75" y="87"/>
                  </a:lnTo>
                  <a:lnTo>
                    <a:pt x="70" y="78"/>
                  </a:lnTo>
                  <a:lnTo>
                    <a:pt x="66" y="72"/>
                  </a:lnTo>
                  <a:lnTo>
                    <a:pt x="61" y="65"/>
                  </a:lnTo>
                  <a:lnTo>
                    <a:pt x="55" y="57"/>
                  </a:lnTo>
                  <a:lnTo>
                    <a:pt x="51" y="50"/>
                  </a:lnTo>
                  <a:lnTo>
                    <a:pt x="45" y="43"/>
                  </a:lnTo>
                  <a:lnTo>
                    <a:pt x="39" y="36"/>
                  </a:lnTo>
                  <a:lnTo>
                    <a:pt x="32" y="30"/>
                  </a:lnTo>
                  <a:lnTo>
                    <a:pt x="26" y="24"/>
                  </a:lnTo>
                  <a:lnTo>
                    <a:pt x="20" y="19"/>
                  </a:lnTo>
                  <a:lnTo>
                    <a:pt x="13" y="13"/>
                  </a:lnTo>
                  <a:lnTo>
                    <a:pt x="7" y="6"/>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73" name="Freeform 115"/>
            <p:cNvSpPr>
              <a:spLocks/>
            </p:cNvSpPr>
            <p:nvPr/>
          </p:nvSpPr>
          <p:spPr bwMode="auto">
            <a:xfrm>
              <a:off x="4901" y="3418"/>
              <a:ext cx="201" cy="191"/>
            </a:xfrm>
            <a:custGeom>
              <a:avLst/>
              <a:gdLst>
                <a:gd name="T0" fmla="*/ 1 w 402"/>
                <a:gd name="T1" fmla="*/ 1 h 381"/>
                <a:gd name="T2" fmla="*/ 1 w 402"/>
                <a:gd name="T3" fmla="*/ 1 h 381"/>
                <a:gd name="T4" fmla="*/ 1 w 402"/>
                <a:gd name="T5" fmla="*/ 1 h 381"/>
                <a:gd name="T6" fmla="*/ 1 w 402"/>
                <a:gd name="T7" fmla="*/ 1 h 381"/>
                <a:gd name="T8" fmla="*/ 1 w 402"/>
                <a:gd name="T9" fmla="*/ 1 h 381"/>
                <a:gd name="T10" fmla="*/ 1 w 402"/>
                <a:gd name="T11" fmla="*/ 1 h 381"/>
                <a:gd name="T12" fmla="*/ 1 w 402"/>
                <a:gd name="T13" fmla="*/ 1 h 381"/>
                <a:gd name="T14" fmla="*/ 1 w 402"/>
                <a:gd name="T15" fmla="*/ 1 h 381"/>
                <a:gd name="T16" fmla="*/ 1 w 402"/>
                <a:gd name="T17" fmla="*/ 1 h 381"/>
                <a:gd name="T18" fmla="*/ 1 w 402"/>
                <a:gd name="T19" fmla="*/ 1 h 381"/>
                <a:gd name="T20" fmla="*/ 1 w 402"/>
                <a:gd name="T21" fmla="*/ 1 h 381"/>
                <a:gd name="T22" fmla="*/ 1 w 402"/>
                <a:gd name="T23" fmla="*/ 1 h 381"/>
                <a:gd name="T24" fmla="*/ 1 w 402"/>
                <a:gd name="T25" fmla="*/ 1 h 381"/>
                <a:gd name="T26" fmla="*/ 1 w 402"/>
                <a:gd name="T27" fmla="*/ 1 h 381"/>
                <a:gd name="T28" fmla="*/ 1 w 402"/>
                <a:gd name="T29" fmla="*/ 1 h 381"/>
                <a:gd name="T30" fmla="*/ 1 w 402"/>
                <a:gd name="T31" fmla="*/ 1 h 381"/>
                <a:gd name="T32" fmla="*/ 1 w 402"/>
                <a:gd name="T33" fmla="*/ 1 h 381"/>
                <a:gd name="T34" fmla="*/ 1 w 402"/>
                <a:gd name="T35" fmla="*/ 1 h 381"/>
                <a:gd name="T36" fmla="*/ 1 w 402"/>
                <a:gd name="T37" fmla="*/ 1 h 381"/>
                <a:gd name="T38" fmla="*/ 0 w 402"/>
                <a:gd name="T39" fmla="*/ 1 h 381"/>
                <a:gd name="T40" fmla="*/ 1 w 402"/>
                <a:gd name="T41" fmla="*/ 1 h 381"/>
                <a:gd name="T42" fmla="*/ 1 w 402"/>
                <a:gd name="T43" fmla="*/ 1 h 381"/>
                <a:gd name="T44" fmla="*/ 1 w 402"/>
                <a:gd name="T45" fmla="*/ 1 h 381"/>
                <a:gd name="T46" fmla="*/ 1 w 402"/>
                <a:gd name="T47" fmla="*/ 1 h 381"/>
                <a:gd name="T48" fmla="*/ 1 w 402"/>
                <a:gd name="T49" fmla="*/ 1 h 381"/>
                <a:gd name="T50" fmla="*/ 1 w 402"/>
                <a:gd name="T51" fmla="*/ 1 h 381"/>
                <a:gd name="T52" fmla="*/ 1 w 402"/>
                <a:gd name="T53" fmla="*/ 1 h 381"/>
                <a:gd name="T54" fmla="*/ 1 w 402"/>
                <a:gd name="T55" fmla="*/ 1 h 381"/>
                <a:gd name="T56" fmla="*/ 1 w 402"/>
                <a:gd name="T57" fmla="*/ 1 h 381"/>
                <a:gd name="T58" fmla="*/ 1 w 402"/>
                <a:gd name="T59" fmla="*/ 1 h 381"/>
                <a:gd name="T60" fmla="*/ 1 w 402"/>
                <a:gd name="T61" fmla="*/ 1 h 381"/>
                <a:gd name="T62" fmla="*/ 1 w 402"/>
                <a:gd name="T63" fmla="*/ 1 h 381"/>
                <a:gd name="T64" fmla="*/ 1 w 402"/>
                <a:gd name="T65" fmla="*/ 1 h 381"/>
                <a:gd name="T66" fmla="*/ 1 w 402"/>
                <a:gd name="T67" fmla="*/ 1 h 381"/>
                <a:gd name="T68" fmla="*/ 1 w 402"/>
                <a:gd name="T69" fmla="*/ 1 h 381"/>
                <a:gd name="T70" fmla="*/ 1 w 402"/>
                <a:gd name="T71" fmla="*/ 1 h 381"/>
                <a:gd name="T72" fmla="*/ 1 w 402"/>
                <a:gd name="T73" fmla="*/ 0 h 381"/>
                <a:gd name="T74" fmla="*/ 1 w 402"/>
                <a:gd name="T75" fmla="*/ 1 h 381"/>
                <a:gd name="T76" fmla="*/ 1 w 402"/>
                <a:gd name="T77" fmla="*/ 1 h 3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2"/>
                <a:gd name="T118" fmla="*/ 0 h 381"/>
                <a:gd name="T119" fmla="*/ 402 w 402"/>
                <a:gd name="T120" fmla="*/ 381 h 3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2" h="381">
                  <a:moveTo>
                    <a:pt x="368" y="7"/>
                  </a:moveTo>
                  <a:lnTo>
                    <a:pt x="379" y="46"/>
                  </a:lnTo>
                  <a:lnTo>
                    <a:pt x="387" y="85"/>
                  </a:lnTo>
                  <a:lnTo>
                    <a:pt x="389" y="126"/>
                  </a:lnTo>
                  <a:lnTo>
                    <a:pt x="386" y="166"/>
                  </a:lnTo>
                  <a:lnTo>
                    <a:pt x="381" y="186"/>
                  </a:lnTo>
                  <a:lnTo>
                    <a:pt x="374" y="204"/>
                  </a:lnTo>
                  <a:lnTo>
                    <a:pt x="366" y="221"/>
                  </a:lnTo>
                  <a:lnTo>
                    <a:pt x="355" y="239"/>
                  </a:lnTo>
                  <a:lnTo>
                    <a:pt x="343" y="254"/>
                  </a:lnTo>
                  <a:lnTo>
                    <a:pt x="330" y="267"/>
                  </a:lnTo>
                  <a:lnTo>
                    <a:pt x="315" y="281"/>
                  </a:lnTo>
                  <a:lnTo>
                    <a:pt x="300" y="294"/>
                  </a:lnTo>
                  <a:lnTo>
                    <a:pt x="283" y="305"/>
                  </a:lnTo>
                  <a:lnTo>
                    <a:pt x="266" y="316"/>
                  </a:lnTo>
                  <a:lnTo>
                    <a:pt x="249" y="325"/>
                  </a:lnTo>
                  <a:lnTo>
                    <a:pt x="231" y="332"/>
                  </a:lnTo>
                  <a:lnTo>
                    <a:pt x="212" y="339"/>
                  </a:lnTo>
                  <a:lnTo>
                    <a:pt x="194" y="343"/>
                  </a:lnTo>
                  <a:lnTo>
                    <a:pt x="174" y="348"/>
                  </a:lnTo>
                  <a:lnTo>
                    <a:pt x="155" y="350"/>
                  </a:lnTo>
                  <a:lnTo>
                    <a:pt x="145" y="351"/>
                  </a:lnTo>
                  <a:lnTo>
                    <a:pt x="136" y="353"/>
                  </a:lnTo>
                  <a:lnTo>
                    <a:pt x="127" y="353"/>
                  </a:lnTo>
                  <a:lnTo>
                    <a:pt x="119" y="354"/>
                  </a:lnTo>
                  <a:lnTo>
                    <a:pt x="110" y="354"/>
                  </a:lnTo>
                  <a:lnTo>
                    <a:pt x="100" y="354"/>
                  </a:lnTo>
                  <a:lnTo>
                    <a:pt x="92" y="354"/>
                  </a:lnTo>
                  <a:lnTo>
                    <a:pt x="83" y="353"/>
                  </a:lnTo>
                  <a:lnTo>
                    <a:pt x="74" y="351"/>
                  </a:lnTo>
                  <a:lnTo>
                    <a:pt x="65" y="349"/>
                  </a:lnTo>
                  <a:lnTo>
                    <a:pt x="57" y="346"/>
                  </a:lnTo>
                  <a:lnTo>
                    <a:pt x="49" y="341"/>
                  </a:lnTo>
                  <a:lnTo>
                    <a:pt x="40" y="338"/>
                  </a:lnTo>
                  <a:lnTo>
                    <a:pt x="32" y="333"/>
                  </a:lnTo>
                  <a:lnTo>
                    <a:pt x="24" y="330"/>
                  </a:lnTo>
                  <a:lnTo>
                    <a:pt x="15" y="327"/>
                  </a:lnTo>
                  <a:lnTo>
                    <a:pt x="8" y="328"/>
                  </a:lnTo>
                  <a:lnTo>
                    <a:pt x="4" y="333"/>
                  </a:lnTo>
                  <a:lnTo>
                    <a:pt x="0" y="341"/>
                  </a:lnTo>
                  <a:lnTo>
                    <a:pt x="1" y="347"/>
                  </a:lnTo>
                  <a:lnTo>
                    <a:pt x="17" y="361"/>
                  </a:lnTo>
                  <a:lnTo>
                    <a:pt x="35" y="371"/>
                  </a:lnTo>
                  <a:lnTo>
                    <a:pt x="54" y="377"/>
                  </a:lnTo>
                  <a:lnTo>
                    <a:pt x="75" y="380"/>
                  </a:lnTo>
                  <a:lnTo>
                    <a:pt x="97" y="381"/>
                  </a:lnTo>
                  <a:lnTo>
                    <a:pt x="118" y="380"/>
                  </a:lnTo>
                  <a:lnTo>
                    <a:pt x="140" y="378"/>
                  </a:lnTo>
                  <a:lnTo>
                    <a:pt x="159" y="374"/>
                  </a:lnTo>
                  <a:lnTo>
                    <a:pt x="180" y="371"/>
                  </a:lnTo>
                  <a:lnTo>
                    <a:pt x="201" y="365"/>
                  </a:lnTo>
                  <a:lnTo>
                    <a:pt x="220" y="358"/>
                  </a:lnTo>
                  <a:lnTo>
                    <a:pt x="240" y="350"/>
                  </a:lnTo>
                  <a:lnTo>
                    <a:pt x="258" y="341"/>
                  </a:lnTo>
                  <a:lnTo>
                    <a:pt x="277" y="330"/>
                  </a:lnTo>
                  <a:lnTo>
                    <a:pt x="294" y="318"/>
                  </a:lnTo>
                  <a:lnTo>
                    <a:pt x="311" y="305"/>
                  </a:lnTo>
                  <a:lnTo>
                    <a:pt x="325" y="293"/>
                  </a:lnTo>
                  <a:lnTo>
                    <a:pt x="339" y="280"/>
                  </a:lnTo>
                  <a:lnTo>
                    <a:pt x="351" y="266"/>
                  </a:lnTo>
                  <a:lnTo>
                    <a:pt x="363" y="251"/>
                  </a:lnTo>
                  <a:lnTo>
                    <a:pt x="373" y="235"/>
                  </a:lnTo>
                  <a:lnTo>
                    <a:pt x="383" y="219"/>
                  </a:lnTo>
                  <a:lnTo>
                    <a:pt x="389" y="202"/>
                  </a:lnTo>
                  <a:lnTo>
                    <a:pt x="395" y="184"/>
                  </a:lnTo>
                  <a:lnTo>
                    <a:pt x="400" y="161"/>
                  </a:lnTo>
                  <a:lnTo>
                    <a:pt x="402" y="137"/>
                  </a:lnTo>
                  <a:lnTo>
                    <a:pt x="402" y="114"/>
                  </a:lnTo>
                  <a:lnTo>
                    <a:pt x="400" y="91"/>
                  </a:lnTo>
                  <a:lnTo>
                    <a:pt x="396" y="68"/>
                  </a:lnTo>
                  <a:lnTo>
                    <a:pt x="391" y="45"/>
                  </a:lnTo>
                  <a:lnTo>
                    <a:pt x="384" y="23"/>
                  </a:lnTo>
                  <a:lnTo>
                    <a:pt x="376" y="1"/>
                  </a:lnTo>
                  <a:lnTo>
                    <a:pt x="373" y="0"/>
                  </a:lnTo>
                  <a:lnTo>
                    <a:pt x="370" y="1"/>
                  </a:lnTo>
                  <a:lnTo>
                    <a:pt x="368" y="4"/>
                  </a:lnTo>
                  <a:lnTo>
                    <a:pt x="36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74" name="Freeform 116"/>
            <p:cNvSpPr>
              <a:spLocks/>
            </p:cNvSpPr>
            <p:nvPr/>
          </p:nvSpPr>
          <p:spPr bwMode="auto">
            <a:xfrm>
              <a:off x="4583" y="3952"/>
              <a:ext cx="144" cy="30"/>
            </a:xfrm>
            <a:custGeom>
              <a:avLst/>
              <a:gdLst>
                <a:gd name="T0" fmla="*/ 1 w 288"/>
                <a:gd name="T1" fmla="*/ 1 h 60"/>
                <a:gd name="T2" fmla="*/ 1 w 288"/>
                <a:gd name="T3" fmla="*/ 1 h 60"/>
                <a:gd name="T4" fmla="*/ 1 w 288"/>
                <a:gd name="T5" fmla="*/ 1 h 60"/>
                <a:gd name="T6" fmla="*/ 1 w 288"/>
                <a:gd name="T7" fmla="*/ 1 h 60"/>
                <a:gd name="T8" fmla="*/ 1 w 288"/>
                <a:gd name="T9" fmla="*/ 1 h 60"/>
                <a:gd name="T10" fmla="*/ 1 w 288"/>
                <a:gd name="T11" fmla="*/ 1 h 60"/>
                <a:gd name="T12" fmla="*/ 1 w 288"/>
                <a:gd name="T13" fmla="*/ 1 h 60"/>
                <a:gd name="T14" fmla="*/ 1 w 288"/>
                <a:gd name="T15" fmla="*/ 1 h 60"/>
                <a:gd name="T16" fmla="*/ 1 w 288"/>
                <a:gd name="T17" fmla="*/ 1 h 60"/>
                <a:gd name="T18" fmla="*/ 1 w 288"/>
                <a:gd name="T19" fmla="*/ 1 h 60"/>
                <a:gd name="T20" fmla="*/ 1 w 288"/>
                <a:gd name="T21" fmla="*/ 1 h 60"/>
                <a:gd name="T22" fmla="*/ 1 w 288"/>
                <a:gd name="T23" fmla="*/ 1 h 60"/>
                <a:gd name="T24" fmla="*/ 1 w 288"/>
                <a:gd name="T25" fmla="*/ 1 h 60"/>
                <a:gd name="T26" fmla="*/ 1 w 288"/>
                <a:gd name="T27" fmla="*/ 1 h 60"/>
                <a:gd name="T28" fmla="*/ 1 w 288"/>
                <a:gd name="T29" fmla="*/ 1 h 60"/>
                <a:gd name="T30" fmla="*/ 1 w 288"/>
                <a:gd name="T31" fmla="*/ 1 h 60"/>
                <a:gd name="T32" fmla="*/ 1 w 288"/>
                <a:gd name="T33" fmla="*/ 1 h 60"/>
                <a:gd name="T34" fmla="*/ 1 w 288"/>
                <a:gd name="T35" fmla="*/ 1 h 60"/>
                <a:gd name="T36" fmla="*/ 1 w 288"/>
                <a:gd name="T37" fmla="*/ 1 h 60"/>
                <a:gd name="T38" fmla="*/ 1 w 288"/>
                <a:gd name="T39" fmla="*/ 1 h 60"/>
                <a:gd name="T40" fmla="*/ 1 w 288"/>
                <a:gd name="T41" fmla="*/ 0 h 60"/>
                <a:gd name="T42" fmla="*/ 1 w 288"/>
                <a:gd name="T43" fmla="*/ 1 h 60"/>
                <a:gd name="T44" fmla="*/ 1 w 288"/>
                <a:gd name="T45" fmla="*/ 1 h 60"/>
                <a:gd name="T46" fmla="*/ 1 w 288"/>
                <a:gd name="T47" fmla="*/ 1 h 60"/>
                <a:gd name="T48" fmla="*/ 1 w 288"/>
                <a:gd name="T49" fmla="*/ 1 h 60"/>
                <a:gd name="T50" fmla="*/ 1 w 288"/>
                <a:gd name="T51" fmla="*/ 1 h 60"/>
                <a:gd name="T52" fmla="*/ 1 w 288"/>
                <a:gd name="T53" fmla="*/ 1 h 60"/>
                <a:gd name="T54" fmla="*/ 1 w 288"/>
                <a:gd name="T55" fmla="*/ 1 h 60"/>
                <a:gd name="T56" fmla="*/ 1 w 288"/>
                <a:gd name="T57" fmla="*/ 1 h 60"/>
                <a:gd name="T58" fmla="*/ 1 w 288"/>
                <a:gd name="T59" fmla="*/ 1 h 60"/>
                <a:gd name="T60" fmla="*/ 1 w 288"/>
                <a:gd name="T61" fmla="*/ 1 h 60"/>
                <a:gd name="T62" fmla="*/ 1 w 288"/>
                <a:gd name="T63" fmla="*/ 1 h 60"/>
                <a:gd name="T64" fmla="*/ 1 w 288"/>
                <a:gd name="T65" fmla="*/ 1 h 60"/>
                <a:gd name="T66" fmla="*/ 1 w 288"/>
                <a:gd name="T67" fmla="*/ 1 h 60"/>
                <a:gd name="T68" fmla="*/ 1 w 288"/>
                <a:gd name="T69" fmla="*/ 1 h 60"/>
                <a:gd name="T70" fmla="*/ 1 w 288"/>
                <a:gd name="T71" fmla="*/ 1 h 60"/>
                <a:gd name="T72" fmla="*/ 1 w 288"/>
                <a:gd name="T73" fmla="*/ 1 h 60"/>
                <a:gd name="T74" fmla="*/ 1 w 288"/>
                <a:gd name="T75" fmla="*/ 1 h 60"/>
                <a:gd name="T76" fmla="*/ 0 w 288"/>
                <a:gd name="T77" fmla="*/ 1 h 60"/>
                <a:gd name="T78" fmla="*/ 0 w 288"/>
                <a:gd name="T79" fmla="*/ 1 h 60"/>
                <a:gd name="T80" fmla="*/ 1 w 288"/>
                <a:gd name="T81" fmla="*/ 1 h 60"/>
                <a:gd name="T82" fmla="*/ 1 w 288"/>
                <a:gd name="T83" fmla="*/ 1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8"/>
                <a:gd name="T127" fmla="*/ 0 h 60"/>
                <a:gd name="T128" fmla="*/ 288 w 288"/>
                <a:gd name="T129" fmla="*/ 60 h 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8" h="60">
                  <a:moveTo>
                    <a:pt x="3" y="60"/>
                  </a:moveTo>
                  <a:lnTo>
                    <a:pt x="20" y="57"/>
                  </a:lnTo>
                  <a:lnTo>
                    <a:pt x="37" y="54"/>
                  </a:lnTo>
                  <a:lnTo>
                    <a:pt x="56" y="52"/>
                  </a:lnTo>
                  <a:lnTo>
                    <a:pt x="73" y="48"/>
                  </a:lnTo>
                  <a:lnTo>
                    <a:pt x="90" y="46"/>
                  </a:lnTo>
                  <a:lnTo>
                    <a:pt x="108" y="42"/>
                  </a:lnTo>
                  <a:lnTo>
                    <a:pt x="125" y="40"/>
                  </a:lnTo>
                  <a:lnTo>
                    <a:pt x="143" y="37"/>
                  </a:lnTo>
                  <a:lnTo>
                    <a:pt x="161" y="33"/>
                  </a:lnTo>
                  <a:lnTo>
                    <a:pt x="178" y="31"/>
                  </a:lnTo>
                  <a:lnTo>
                    <a:pt x="195" y="27"/>
                  </a:lnTo>
                  <a:lnTo>
                    <a:pt x="212" y="25"/>
                  </a:lnTo>
                  <a:lnTo>
                    <a:pt x="230" y="22"/>
                  </a:lnTo>
                  <a:lnTo>
                    <a:pt x="248" y="19"/>
                  </a:lnTo>
                  <a:lnTo>
                    <a:pt x="265" y="16"/>
                  </a:lnTo>
                  <a:lnTo>
                    <a:pt x="283" y="14"/>
                  </a:lnTo>
                  <a:lnTo>
                    <a:pt x="286" y="11"/>
                  </a:lnTo>
                  <a:lnTo>
                    <a:pt x="288" y="6"/>
                  </a:lnTo>
                  <a:lnTo>
                    <a:pt x="288" y="1"/>
                  </a:lnTo>
                  <a:lnTo>
                    <a:pt x="285" y="0"/>
                  </a:lnTo>
                  <a:lnTo>
                    <a:pt x="268" y="3"/>
                  </a:lnTo>
                  <a:lnTo>
                    <a:pt x="249" y="7"/>
                  </a:lnTo>
                  <a:lnTo>
                    <a:pt x="232" y="10"/>
                  </a:lnTo>
                  <a:lnTo>
                    <a:pt x="215" y="14"/>
                  </a:lnTo>
                  <a:lnTo>
                    <a:pt x="196" y="17"/>
                  </a:lnTo>
                  <a:lnTo>
                    <a:pt x="179" y="21"/>
                  </a:lnTo>
                  <a:lnTo>
                    <a:pt x="162" y="24"/>
                  </a:lnTo>
                  <a:lnTo>
                    <a:pt x="144" y="26"/>
                  </a:lnTo>
                  <a:lnTo>
                    <a:pt x="126" y="30"/>
                  </a:lnTo>
                  <a:lnTo>
                    <a:pt x="109" y="33"/>
                  </a:lnTo>
                  <a:lnTo>
                    <a:pt x="91" y="37"/>
                  </a:lnTo>
                  <a:lnTo>
                    <a:pt x="73" y="40"/>
                  </a:lnTo>
                  <a:lnTo>
                    <a:pt x="56" y="44"/>
                  </a:lnTo>
                  <a:lnTo>
                    <a:pt x="39" y="47"/>
                  </a:lnTo>
                  <a:lnTo>
                    <a:pt x="20" y="50"/>
                  </a:lnTo>
                  <a:lnTo>
                    <a:pt x="3" y="54"/>
                  </a:lnTo>
                  <a:lnTo>
                    <a:pt x="2" y="55"/>
                  </a:lnTo>
                  <a:lnTo>
                    <a:pt x="0" y="57"/>
                  </a:lnTo>
                  <a:lnTo>
                    <a:pt x="0" y="60"/>
                  </a:lnTo>
                  <a:lnTo>
                    <a:pt x="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75" name="Freeform 117"/>
            <p:cNvSpPr>
              <a:spLocks/>
            </p:cNvSpPr>
            <p:nvPr/>
          </p:nvSpPr>
          <p:spPr bwMode="auto">
            <a:xfrm>
              <a:off x="4859" y="3853"/>
              <a:ext cx="406" cy="87"/>
            </a:xfrm>
            <a:custGeom>
              <a:avLst/>
              <a:gdLst>
                <a:gd name="T0" fmla="*/ 1 w 812"/>
                <a:gd name="T1" fmla="*/ 0 h 175"/>
                <a:gd name="T2" fmla="*/ 1 w 812"/>
                <a:gd name="T3" fmla="*/ 0 h 175"/>
                <a:gd name="T4" fmla="*/ 1 w 812"/>
                <a:gd name="T5" fmla="*/ 0 h 175"/>
                <a:gd name="T6" fmla="*/ 1 w 812"/>
                <a:gd name="T7" fmla="*/ 0 h 175"/>
                <a:gd name="T8" fmla="*/ 1 w 812"/>
                <a:gd name="T9" fmla="*/ 0 h 175"/>
                <a:gd name="T10" fmla="*/ 1 w 812"/>
                <a:gd name="T11" fmla="*/ 0 h 175"/>
                <a:gd name="T12" fmla="*/ 1 w 812"/>
                <a:gd name="T13" fmla="*/ 0 h 175"/>
                <a:gd name="T14" fmla="*/ 1 w 812"/>
                <a:gd name="T15" fmla="*/ 0 h 175"/>
                <a:gd name="T16" fmla="*/ 1 w 812"/>
                <a:gd name="T17" fmla="*/ 0 h 175"/>
                <a:gd name="T18" fmla="*/ 1 w 812"/>
                <a:gd name="T19" fmla="*/ 0 h 175"/>
                <a:gd name="T20" fmla="*/ 1 w 812"/>
                <a:gd name="T21" fmla="*/ 0 h 175"/>
                <a:gd name="T22" fmla="*/ 1 w 812"/>
                <a:gd name="T23" fmla="*/ 0 h 175"/>
                <a:gd name="T24" fmla="*/ 1 w 812"/>
                <a:gd name="T25" fmla="*/ 0 h 175"/>
                <a:gd name="T26" fmla="*/ 1 w 812"/>
                <a:gd name="T27" fmla="*/ 0 h 175"/>
                <a:gd name="T28" fmla="*/ 1 w 812"/>
                <a:gd name="T29" fmla="*/ 0 h 175"/>
                <a:gd name="T30" fmla="*/ 1 w 812"/>
                <a:gd name="T31" fmla="*/ 0 h 175"/>
                <a:gd name="T32" fmla="*/ 1 w 812"/>
                <a:gd name="T33" fmla="*/ 0 h 175"/>
                <a:gd name="T34" fmla="*/ 1 w 812"/>
                <a:gd name="T35" fmla="*/ 0 h 175"/>
                <a:gd name="T36" fmla="*/ 1 w 812"/>
                <a:gd name="T37" fmla="*/ 0 h 175"/>
                <a:gd name="T38" fmla="*/ 1 w 812"/>
                <a:gd name="T39" fmla="*/ 0 h 175"/>
                <a:gd name="T40" fmla="*/ 1 w 812"/>
                <a:gd name="T41" fmla="*/ 0 h 175"/>
                <a:gd name="T42" fmla="*/ 1 w 812"/>
                <a:gd name="T43" fmla="*/ 0 h 175"/>
                <a:gd name="T44" fmla="*/ 1 w 812"/>
                <a:gd name="T45" fmla="*/ 0 h 175"/>
                <a:gd name="T46" fmla="*/ 1 w 812"/>
                <a:gd name="T47" fmla="*/ 0 h 175"/>
                <a:gd name="T48" fmla="*/ 1 w 812"/>
                <a:gd name="T49" fmla="*/ 0 h 175"/>
                <a:gd name="T50" fmla="*/ 1 w 812"/>
                <a:gd name="T51" fmla="*/ 0 h 175"/>
                <a:gd name="T52" fmla="*/ 1 w 812"/>
                <a:gd name="T53" fmla="*/ 0 h 175"/>
                <a:gd name="T54" fmla="*/ 1 w 812"/>
                <a:gd name="T55" fmla="*/ 0 h 175"/>
                <a:gd name="T56" fmla="*/ 1 w 812"/>
                <a:gd name="T57" fmla="*/ 0 h 175"/>
                <a:gd name="T58" fmla="*/ 1 w 812"/>
                <a:gd name="T59" fmla="*/ 0 h 175"/>
                <a:gd name="T60" fmla="*/ 1 w 812"/>
                <a:gd name="T61" fmla="*/ 0 h 175"/>
                <a:gd name="T62" fmla="*/ 1 w 812"/>
                <a:gd name="T63" fmla="*/ 0 h 175"/>
                <a:gd name="T64" fmla="*/ 1 w 812"/>
                <a:gd name="T65" fmla="*/ 0 h 175"/>
                <a:gd name="T66" fmla="*/ 1 w 812"/>
                <a:gd name="T67" fmla="*/ 0 h 175"/>
                <a:gd name="T68" fmla="*/ 1 w 812"/>
                <a:gd name="T69" fmla="*/ 0 h 175"/>
                <a:gd name="T70" fmla="*/ 0 w 812"/>
                <a:gd name="T71" fmla="*/ 0 h 175"/>
                <a:gd name="T72" fmla="*/ 1 w 812"/>
                <a:gd name="T73" fmla="*/ 0 h 1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2"/>
                <a:gd name="T112" fmla="*/ 0 h 175"/>
                <a:gd name="T113" fmla="*/ 812 w 812"/>
                <a:gd name="T114" fmla="*/ 175 h 1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2" h="175">
                  <a:moveTo>
                    <a:pt x="6" y="175"/>
                  </a:moveTo>
                  <a:lnTo>
                    <a:pt x="30" y="170"/>
                  </a:lnTo>
                  <a:lnTo>
                    <a:pt x="55" y="166"/>
                  </a:lnTo>
                  <a:lnTo>
                    <a:pt x="80" y="161"/>
                  </a:lnTo>
                  <a:lnTo>
                    <a:pt x="105" y="156"/>
                  </a:lnTo>
                  <a:lnTo>
                    <a:pt x="129" y="152"/>
                  </a:lnTo>
                  <a:lnTo>
                    <a:pt x="154" y="147"/>
                  </a:lnTo>
                  <a:lnTo>
                    <a:pt x="179" y="143"/>
                  </a:lnTo>
                  <a:lnTo>
                    <a:pt x="204" y="138"/>
                  </a:lnTo>
                  <a:lnTo>
                    <a:pt x="228" y="133"/>
                  </a:lnTo>
                  <a:lnTo>
                    <a:pt x="253" y="129"/>
                  </a:lnTo>
                  <a:lnTo>
                    <a:pt x="279" y="124"/>
                  </a:lnTo>
                  <a:lnTo>
                    <a:pt x="303" y="119"/>
                  </a:lnTo>
                  <a:lnTo>
                    <a:pt x="328" y="115"/>
                  </a:lnTo>
                  <a:lnTo>
                    <a:pt x="353" y="110"/>
                  </a:lnTo>
                  <a:lnTo>
                    <a:pt x="378" y="106"/>
                  </a:lnTo>
                  <a:lnTo>
                    <a:pt x="402" y="100"/>
                  </a:lnTo>
                  <a:lnTo>
                    <a:pt x="427" y="95"/>
                  </a:lnTo>
                  <a:lnTo>
                    <a:pt x="452" y="91"/>
                  </a:lnTo>
                  <a:lnTo>
                    <a:pt x="477" y="86"/>
                  </a:lnTo>
                  <a:lnTo>
                    <a:pt x="502" y="81"/>
                  </a:lnTo>
                  <a:lnTo>
                    <a:pt x="526" y="77"/>
                  </a:lnTo>
                  <a:lnTo>
                    <a:pt x="552" y="72"/>
                  </a:lnTo>
                  <a:lnTo>
                    <a:pt x="576" y="68"/>
                  </a:lnTo>
                  <a:lnTo>
                    <a:pt x="601" y="63"/>
                  </a:lnTo>
                  <a:lnTo>
                    <a:pt x="627" y="58"/>
                  </a:lnTo>
                  <a:lnTo>
                    <a:pt x="651" y="54"/>
                  </a:lnTo>
                  <a:lnTo>
                    <a:pt x="676" y="49"/>
                  </a:lnTo>
                  <a:lnTo>
                    <a:pt x="700" y="45"/>
                  </a:lnTo>
                  <a:lnTo>
                    <a:pt x="726" y="40"/>
                  </a:lnTo>
                  <a:lnTo>
                    <a:pt x="751" y="35"/>
                  </a:lnTo>
                  <a:lnTo>
                    <a:pt x="775" y="31"/>
                  </a:lnTo>
                  <a:lnTo>
                    <a:pt x="800" y="26"/>
                  </a:lnTo>
                  <a:lnTo>
                    <a:pt x="809" y="20"/>
                  </a:lnTo>
                  <a:lnTo>
                    <a:pt x="812" y="11"/>
                  </a:lnTo>
                  <a:lnTo>
                    <a:pt x="811" y="2"/>
                  </a:lnTo>
                  <a:lnTo>
                    <a:pt x="803" y="0"/>
                  </a:lnTo>
                  <a:lnTo>
                    <a:pt x="777" y="4"/>
                  </a:lnTo>
                  <a:lnTo>
                    <a:pt x="753" y="9"/>
                  </a:lnTo>
                  <a:lnTo>
                    <a:pt x="728" y="15"/>
                  </a:lnTo>
                  <a:lnTo>
                    <a:pt x="704" y="19"/>
                  </a:lnTo>
                  <a:lnTo>
                    <a:pt x="678" y="24"/>
                  </a:lnTo>
                  <a:lnTo>
                    <a:pt x="654" y="28"/>
                  </a:lnTo>
                  <a:lnTo>
                    <a:pt x="629" y="34"/>
                  </a:lnTo>
                  <a:lnTo>
                    <a:pt x="604" y="39"/>
                  </a:lnTo>
                  <a:lnTo>
                    <a:pt x="579" y="43"/>
                  </a:lnTo>
                  <a:lnTo>
                    <a:pt x="554" y="48"/>
                  </a:lnTo>
                  <a:lnTo>
                    <a:pt x="530" y="53"/>
                  </a:lnTo>
                  <a:lnTo>
                    <a:pt x="505" y="58"/>
                  </a:lnTo>
                  <a:lnTo>
                    <a:pt x="479" y="63"/>
                  </a:lnTo>
                  <a:lnTo>
                    <a:pt x="455" y="68"/>
                  </a:lnTo>
                  <a:lnTo>
                    <a:pt x="430" y="72"/>
                  </a:lnTo>
                  <a:lnTo>
                    <a:pt x="405" y="77"/>
                  </a:lnTo>
                  <a:lnTo>
                    <a:pt x="380" y="83"/>
                  </a:lnTo>
                  <a:lnTo>
                    <a:pt x="355" y="87"/>
                  </a:lnTo>
                  <a:lnTo>
                    <a:pt x="331" y="92"/>
                  </a:lnTo>
                  <a:lnTo>
                    <a:pt x="305" y="96"/>
                  </a:lnTo>
                  <a:lnTo>
                    <a:pt x="281" y="102"/>
                  </a:lnTo>
                  <a:lnTo>
                    <a:pt x="256" y="107"/>
                  </a:lnTo>
                  <a:lnTo>
                    <a:pt x="232" y="111"/>
                  </a:lnTo>
                  <a:lnTo>
                    <a:pt x="206" y="116"/>
                  </a:lnTo>
                  <a:lnTo>
                    <a:pt x="182" y="121"/>
                  </a:lnTo>
                  <a:lnTo>
                    <a:pt x="157" y="126"/>
                  </a:lnTo>
                  <a:lnTo>
                    <a:pt x="131" y="131"/>
                  </a:lnTo>
                  <a:lnTo>
                    <a:pt x="107" y="136"/>
                  </a:lnTo>
                  <a:lnTo>
                    <a:pt x="82" y="140"/>
                  </a:lnTo>
                  <a:lnTo>
                    <a:pt x="58" y="146"/>
                  </a:lnTo>
                  <a:lnTo>
                    <a:pt x="32" y="151"/>
                  </a:lnTo>
                  <a:lnTo>
                    <a:pt x="8" y="155"/>
                  </a:lnTo>
                  <a:lnTo>
                    <a:pt x="2" y="160"/>
                  </a:lnTo>
                  <a:lnTo>
                    <a:pt x="0" y="167"/>
                  </a:lnTo>
                  <a:lnTo>
                    <a:pt x="0" y="172"/>
                  </a:lnTo>
                  <a:lnTo>
                    <a:pt x="6"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76" name="Freeform 118"/>
            <p:cNvSpPr>
              <a:spLocks/>
            </p:cNvSpPr>
            <p:nvPr/>
          </p:nvSpPr>
          <p:spPr bwMode="auto">
            <a:xfrm>
              <a:off x="5456" y="3809"/>
              <a:ext cx="89" cy="24"/>
            </a:xfrm>
            <a:custGeom>
              <a:avLst/>
              <a:gdLst>
                <a:gd name="T0" fmla="*/ 0 w 179"/>
                <a:gd name="T1" fmla="*/ 1 h 48"/>
                <a:gd name="T2" fmla="*/ 0 w 179"/>
                <a:gd name="T3" fmla="*/ 1 h 48"/>
                <a:gd name="T4" fmla="*/ 0 w 179"/>
                <a:gd name="T5" fmla="*/ 1 h 48"/>
                <a:gd name="T6" fmla="*/ 0 w 179"/>
                <a:gd name="T7" fmla="*/ 1 h 48"/>
                <a:gd name="T8" fmla="*/ 0 w 179"/>
                <a:gd name="T9" fmla="*/ 1 h 48"/>
                <a:gd name="T10" fmla="*/ 0 w 179"/>
                <a:gd name="T11" fmla="*/ 1 h 48"/>
                <a:gd name="T12" fmla="*/ 0 w 179"/>
                <a:gd name="T13" fmla="*/ 1 h 48"/>
                <a:gd name="T14" fmla="*/ 0 w 179"/>
                <a:gd name="T15" fmla="*/ 1 h 48"/>
                <a:gd name="T16" fmla="*/ 0 w 179"/>
                <a:gd name="T17" fmla="*/ 1 h 48"/>
                <a:gd name="T18" fmla="*/ 0 w 179"/>
                <a:gd name="T19" fmla="*/ 1 h 48"/>
                <a:gd name="T20" fmla="*/ 0 w 179"/>
                <a:gd name="T21" fmla="*/ 1 h 48"/>
                <a:gd name="T22" fmla="*/ 0 w 179"/>
                <a:gd name="T23" fmla="*/ 1 h 48"/>
                <a:gd name="T24" fmla="*/ 0 w 179"/>
                <a:gd name="T25" fmla="*/ 1 h 48"/>
                <a:gd name="T26" fmla="*/ 0 w 179"/>
                <a:gd name="T27" fmla="*/ 1 h 48"/>
                <a:gd name="T28" fmla="*/ 0 w 179"/>
                <a:gd name="T29" fmla="*/ 1 h 48"/>
                <a:gd name="T30" fmla="*/ 0 w 179"/>
                <a:gd name="T31" fmla="*/ 1 h 48"/>
                <a:gd name="T32" fmla="*/ 0 w 179"/>
                <a:gd name="T33" fmla="*/ 1 h 48"/>
                <a:gd name="T34" fmla="*/ 0 w 179"/>
                <a:gd name="T35" fmla="*/ 1 h 48"/>
                <a:gd name="T36" fmla="*/ 0 w 179"/>
                <a:gd name="T37" fmla="*/ 1 h 48"/>
                <a:gd name="T38" fmla="*/ 0 w 179"/>
                <a:gd name="T39" fmla="*/ 1 h 48"/>
                <a:gd name="T40" fmla="*/ 0 w 179"/>
                <a:gd name="T41" fmla="*/ 1 h 48"/>
                <a:gd name="T42" fmla="*/ 0 w 179"/>
                <a:gd name="T43" fmla="*/ 1 h 48"/>
                <a:gd name="T44" fmla="*/ 0 w 179"/>
                <a:gd name="T45" fmla="*/ 1 h 48"/>
                <a:gd name="T46" fmla="*/ 0 w 179"/>
                <a:gd name="T47" fmla="*/ 1 h 48"/>
                <a:gd name="T48" fmla="*/ 0 w 179"/>
                <a:gd name="T49" fmla="*/ 1 h 48"/>
                <a:gd name="T50" fmla="*/ 0 w 179"/>
                <a:gd name="T51" fmla="*/ 1 h 48"/>
                <a:gd name="T52" fmla="*/ 0 w 179"/>
                <a:gd name="T53" fmla="*/ 1 h 48"/>
                <a:gd name="T54" fmla="*/ 0 w 179"/>
                <a:gd name="T55" fmla="*/ 1 h 48"/>
                <a:gd name="T56" fmla="*/ 0 w 179"/>
                <a:gd name="T57" fmla="*/ 1 h 48"/>
                <a:gd name="T58" fmla="*/ 0 w 179"/>
                <a:gd name="T59" fmla="*/ 1 h 48"/>
                <a:gd name="T60" fmla="*/ 0 w 179"/>
                <a:gd name="T61" fmla="*/ 1 h 48"/>
                <a:gd name="T62" fmla="*/ 0 w 179"/>
                <a:gd name="T63" fmla="*/ 1 h 48"/>
                <a:gd name="T64" fmla="*/ 0 w 179"/>
                <a:gd name="T65" fmla="*/ 1 h 48"/>
                <a:gd name="T66" fmla="*/ 0 w 179"/>
                <a:gd name="T67" fmla="*/ 1 h 48"/>
                <a:gd name="T68" fmla="*/ 0 w 179"/>
                <a:gd name="T69" fmla="*/ 1 h 48"/>
                <a:gd name="T70" fmla="*/ 0 w 179"/>
                <a:gd name="T71" fmla="*/ 1 h 48"/>
                <a:gd name="T72" fmla="*/ 0 w 179"/>
                <a:gd name="T73" fmla="*/ 1 h 48"/>
                <a:gd name="T74" fmla="*/ 0 w 179"/>
                <a:gd name="T75" fmla="*/ 0 h 48"/>
                <a:gd name="T76" fmla="*/ 0 w 179"/>
                <a:gd name="T77" fmla="*/ 0 h 48"/>
                <a:gd name="T78" fmla="*/ 0 w 179"/>
                <a:gd name="T79" fmla="*/ 0 h 48"/>
                <a:gd name="T80" fmla="*/ 0 w 179"/>
                <a:gd name="T81" fmla="*/ 0 h 48"/>
                <a:gd name="T82" fmla="*/ 0 w 179"/>
                <a:gd name="T83" fmla="*/ 1 h 48"/>
                <a:gd name="T84" fmla="*/ 0 w 179"/>
                <a:gd name="T85" fmla="*/ 1 h 48"/>
                <a:gd name="T86" fmla="*/ 0 w 179"/>
                <a:gd name="T87" fmla="*/ 1 h 48"/>
                <a:gd name="T88" fmla="*/ 0 w 179"/>
                <a:gd name="T89" fmla="*/ 1 h 48"/>
                <a:gd name="T90" fmla="*/ 0 w 179"/>
                <a:gd name="T91" fmla="*/ 1 h 48"/>
                <a:gd name="T92" fmla="*/ 0 w 179"/>
                <a:gd name="T93" fmla="*/ 1 h 48"/>
                <a:gd name="T94" fmla="*/ 0 w 179"/>
                <a:gd name="T95" fmla="*/ 1 h 48"/>
                <a:gd name="T96" fmla="*/ 0 w 179"/>
                <a:gd name="T97" fmla="*/ 1 h 48"/>
                <a:gd name="T98" fmla="*/ 0 w 179"/>
                <a:gd name="T99" fmla="*/ 1 h 48"/>
                <a:gd name="T100" fmla="*/ 0 w 179"/>
                <a:gd name="T101" fmla="*/ 1 h 48"/>
                <a:gd name="T102" fmla="*/ 0 w 179"/>
                <a:gd name="T103" fmla="*/ 1 h 48"/>
                <a:gd name="T104" fmla="*/ 0 w 179"/>
                <a:gd name="T105" fmla="*/ 1 h 48"/>
                <a:gd name="T106" fmla="*/ 0 w 179"/>
                <a:gd name="T107" fmla="*/ 1 h 48"/>
                <a:gd name="T108" fmla="*/ 0 w 179"/>
                <a:gd name="T109" fmla="*/ 1 h 48"/>
                <a:gd name="T110" fmla="*/ 0 w 179"/>
                <a:gd name="T111" fmla="*/ 1 h 48"/>
                <a:gd name="T112" fmla="*/ 0 w 179"/>
                <a:gd name="T113" fmla="*/ 1 h 48"/>
                <a:gd name="T114" fmla="*/ 0 w 179"/>
                <a:gd name="T115" fmla="*/ 1 h 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9"/>
                <a:gd name="T175" fmla="*/ 0 h 48"/>
                <a:gd name="T176" fmla="*/ 179 w 179"/>
                <a:gd name="T177" fmla="*/ 48 h 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9" h="48">
                  <a:moveTo>
                    <a:pt x="8" y="48"/>
                  </a:moveTo>
                  <a:lnTo>
                    <a:pt x="22" y="46"/>
                  </a:lnTo>
                  <a:lnTo>
                    <a:pt x="37" y="44"/>
                  </a:lnTo>
                  <a:lnTo>
                    <a:pt x="51" y="41"/>
                  </a:lnTo>
                  <a:lnTo>
                    <a:pt x="65" y="39"/>
                  </a:lnTo>
                  <a:lnTo>
                    <a:pt x="79" y="37"/>
                  </a:lnTo>
                  <a:lnTo>
                    <a:pt x="92" y="33"/>
                  </a:lnTo>
                  <a:lnTo>
                    <a:pt x="106" y="31"/>
                  </a:lnTo>
                  <a:lnTo>
                    <a:pt x="120" y="29"/>
                  </a:lnTo>
                  <a:lnTo>
                    <a:pt x="126" y="28"/>
                  </a:lnTo>
                  <a:lnTo>
                    <a:pt x="133" y="27"/>
                  </a:lnTo>
                  <a:lnTo>
                    <a:pt x="139" y="24"/>
                  </a:lnTo>
                  <a:lnTo>
                    <a:pt x="145" y="23"/>
                  </a:lnTo>
                  <a:lnTo>
                    <a:pt x="152" y="21"/>
                  </a:lnTo>
                  <a:lnTo>
                    <a:pt x="158" y="20"/>
                  </a:lnTo>
                  <a:lnTo>
                    <a:pt x="164" y="18"/>
                  </a:lnTo>
                  <a:lnTo>
                    <a:pt x="170" y="18"/>
                  </a:lnTo>
                  <a:lnTo>
                    <a:pt x="168" y="16"/>
                  </a:lnTo>
                  <a:lnTo>
                    <a:pt x="168" y="14"/>
                  </a:lnTo>
                  <a:lnTo>
                    <a:pt x="167" y="12"/>
                  </a:lnTo>
                  <a:lnTo>
                    <a:pt x="166" y="9"/>
                  </a:lnTo>
                  <a:lnTo>
                    <a:pt x="166" y="16"/>
                  </a:lnTo>
                  <a:lnTo>
                    <a:pt x="170" y="18"/>
                  </a:lnTo>
                  <a:lnTo>
                    <a:pt x="174" y="16"/>
                  </a:lnTo>
                  <a:lnTo>
                    <a:pt x="179" y="10"/>
                  </a:lnTo>
                  <a:lnTo>
                    <a:pt x="179" y="8"/>
                  </a:lnTo>
                  <a:lnTo>
                    <a:pt x="179" y="6"/>
                  </a:lnTo>
                  <a:lnTo>
                    <a:pt x="179" y="2"/>
                  </a:lnTo>
                  <a:lnTo>
                    <a:pt x="177" y="1"/>
                  </a:lnTo>
                  <a:lnTo>
                    <a:pt x="172" y="0"/>
                  </a:lnTo>
                  <a:lnTo>
                    <a:pt x="166" y="0"/>
                  </a:lnTo>
                  <a:lnTo>
                    <a:pt x="160" y="0"/>
                  </a:lnTo>
                  <a:lnTo>
                    <a:pt x="156" y="0"/>
                  </a:lnTo>
                  <a:lnTo>
                    <a:pt x="150" y="1"/>
                  </a:lnTo>
                  <a:lnTo>
                    <a:pt x="144" y="2"/>
                  </a:lnTo>
                  <a:lnTo>
                    <a:pt x="140" y="3"/>
                  </a:lnTo>
                  <a:lnTo>
                    <a:pt x="135" y="3"/>
                  </a:lnTo>
                  <a:lnTo>
                    <a:pt x="120" y="5"/>
                  </a:lnTo>
                  <a:lnTo>
                    <a:pt x="104" y="7"/>
                  </a:lnTo>
                  <a:lnTo>
                    <a:pt x="89" y="9"/>
                  </a:lnTo>
                  <a:lnTo>
                    <a:pt x="73" y="12"/>
                  </a:lnTo>
                  <a:lnTo>
                    <a:pt x="58" y="15"/>
                  </a:lnTo>
                  <a:lnTo>
                    <a:pt x="42" y="17"/>
                  </a:lnTo>
                  <a:lnTo>
                    <a:pt x="27" y="21"/>
                  </a:lnTo>
                  <a:lnTo>
                    <a:pt x="12" y="23"/>
                  </a:lnTo>
                  <a:lnTo>
                    <a:pt x="4" y="28"/>
                  </a:lnTo>
                  <a:lnTo>
                    <a:pt x="0" y="37"/>
                  </a:lnTo>
                  <a:lnTo>
                    <a:pt x="1" y="46"/>
                  </a:lnTo>
                  <a:lnTo>
                    <a:pt x="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77" name="Freeform 119"/>
            <p:cNvSpPr>
              <a:spLocks/>
            </p:cNvSpPr>
            <p:nvPr/>
          </p:nvSpPr>
          <p:spPr bwMode="auto">
            <a:xfrm>
              <a:off x="4889" y="3149"/>
              <a:ext cx="50" cy="51"/>
            </a:xfrm>
            <a:custGeom>
              <a:avLst/>
              <a:gdLst>
                <a:gd name="T0" fmla="*/ 1 w 100"/>
                <a:gd name="T1" fmla="*/ 0 h 103"/>
                <a:gd name="T2" fmla="*/ 1 w 100"/>
                <a:gd name="T3" fmla="*/ 0 h 103"/>
                <a:gd name="T4" fmla="*/ 1 w 100"/>
                <a:gd name="T5" fmla="*/ 0 h 103"/>
                <a:gd name="T6" fmla="*/ 1 w 100"/>
                <a:gd name="T7" fmla="*/ 0 h 103"/>
                <a:gd name="T8" fmla="*/ 1 w 100"/>
                <a:gd name="T9" fmla="*/ 0 h 103"/>
                <a:gd name="T10" fmla="*/ 1 w 100"/>
                <a:gd name="T11" fmla="*/ 0 h 103"/>
                <a:gd name="T12" fmla="*/ 1 w 100"/>
                <a:gd name="T13" fmla="*/ 0 h 103"/>
                <a:gd name="T14" fmla="*/ 1 w 100"/>
                <a:gd name="T15" fmla="*/ 0 h 103"/>
                <a:gd name="T16" fmla="*/ 1 w 100"/>
                <a:gd name="T17" fmla="*/ 0 h 103"/>
                <a:gd name="T18" fmla="*/ 1 w 100"/>
                <a:gd name="T19" fmla="*/ 0 h 103"/>
                <a:gd name="T20" fmla="*/ 1 w 100"/>
                <a:gd name="T21" fmla="*/ 0 h 103"/>
                <a:gd name="T22" fmla="*/ 1 w 100"/>
                <a:gd name="T23" fmla="*/ 0 h 103"/>
                <a:gd name="T24" fmla="*/ 1 w 100"/>
                <a:gd name="T25" fmla="*/ 0 h 103"/>
                <a:gd name="T26" fmla="*/ 1 w 100"/>
                <a:gd name="T27" fmla="*/ 0 h 103"/>
                <a:gd name="T28" fmla="*/ 1 w 100"/>
                <a:gd name="T29" fmla="*/ 0 h 103"/>
                <a:gd name="T30" fmla="*/ 1 w 100"/>
                <a:gd name="T31" fmla="*/ 0 h 103"/>
                <a:gd name="T32" fmla="*/ 1 w 100"/>
                <a:gd name="T33" fmla="*/ 0 h 103"/>
                <a:gd name="T34" fmla="*/ 1 w 100"/>
                <a:gd name="T35" fmla="*/ 0 h 103"/>
                <a:gd name="T36" fmla="*/ 0 w 100"/>
                <a:gd name="T37" fmla="*/ 0 h 103"/>
                <a:gd name="T38" fmla="*/ 1 w 100"/>
                <a:gd name="T39" fmla="*/ 0 h 103"/>
                <a:gd name="T40" fmla="*/ 1 w 100"/>
                <a:gd name="T41" fmla="*/ 0 h 103"/>
                <a:gd name="T42" fmla="*/ 1 w 100"/>
                <a:gd name="T43" fmla="*/ 0 h 103"/>
                <a:gd name="T44" fmla="*/ 1 w 100"/>
                <a:gd name="T45" fmla="*/ 0 h 103"/>
                <a:gd name="T46" fmla="*/ 1 w 100"/>
                <a:gd name="T47" fmla="*/ 0 h 103"/>
                <a:gd name="T48" fmla="*/ 1 w 100"/>
                <a:gd name="T49" fmla="*/ 0 h 103"/>
                <a:gd name="T50" fmla="*/ 1 w 100"/>
                <a:gd name="T51" fmla="*/ 0 h 103"/>
                <a:gd name="T52" fmla="*/ 1 w 100"/>
                <a:gd name="T53" fmla="*/ 0 h 103"/>
                <a:gd name="T54" fmla="*/ 1 w 100"/>
                <a:gd name="T55" fmla="*/ 0 h 103"/>
                <a:gd name="T56" fmla="*/ 1 w 100"/>
                <a:gd name="T57" fmla="*/ 0 h 103"/>
                <a:gd name="T58" fmla="*/ 1 w 100"/>
                <a:gd name="T59" fmla="*/ 0 h 103"/>
                <a:gd name="T60" fmla="*/ 1 w 100"/>
                <a:gd name="T61" fmla="*/ 0 h 103"/>
                <a:gd name="T62" fmla="*/ 1 w 100"/>
                <a:gd name="T63" fmla="*/ 0 h 103"/>
                <a:gd name="T64" fmla="*/ 1 w 100"/>
                <a:gd name="T65" fmla="*/ 0 h 103"/>
                <a:gd name="T66" fmla="*/ 1 w 100"/>
                <a:gd name="T67" fmla="*/ 0 h 103"/>
                <a:gd name="T68" fmla="*/ 1 w 100"/>
                <a:gd name="T69" fmla="*/ 0 h 103"/>
                <a:gd name="T70" fmla="*/ 1 w 100"/>
                <a:gd name="T71" fmla="*/ 0 h 103"/>
                <a:gd name="T72" fmla="*/ 1 w 100"/>
                <a:gd name="T73" fmla="*/ 0 h 103"/>
                <a:gd name="T74" fmla="*/ 1 w 100"/>
                <a:gd name="T75" fmla="*/ 0 h 103"/>
                <a:gd name="T76" fmla="*/ 1 w 100"/>
                <a:gd name="T77" fmla="*/ 0 h 103"/>
                <a:gd name="T78" fmla="*/ 1 w 100"/>
                <a:gd name="T79" fmla="*/ 0 h 103"/>
                <a:gd name="T80" fmla="*/ 1 w 100"/>
                <a:gd name="T81" fmla="*/ 0 h 103"/>
                <a:gd name="T82" fmla="*/ 1 w 100"/>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0"/>
                <a:gd name="T127" fmla="*/ 0 h 103"/>
                <a:gd name="T128" fmla="*/ 100 w 100"/>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0" h="103">
                  <a:moveTo>
                    <a:pt x="98" y="0"/>
                  </a:moveTo>
                  <a:lnTo>
                    <a:pt x="92" y="1"/>
                  </a:lnTo>
                  <a:lnTo>
                    <a:pt x="86" y="4"/>
                  </a:lnTo>
                  <a:lnTo>
                    <a:pt x="81" y="6"/>
                  </a:lnTo>
                  <a:lnTo>
                    <a:pt x="76" y="9"/>
                  </a:lnTo>
                  <a:lnTo>
                    <a:pt x="71" y="13"/>
                  </a:lnTo>
                  <a:lnTo>
                    <a:pt x="66" y="17"/>
                  </a:lnTo>
                  <a:lnTo>
                    <a:pt x="61" y="21"/>
                  </a:lnTo>
                  <a:lnTo>
                    <a:pt x="56" y="26"/>
                  </a:lnTo>
                  <a:lnTo>
                    <a:pt x="51" y="31"/>
                  </a:lnTo>
                  <a:lnTo>
                    <a:pt x="46" y="38"/>
                  </a:lnTo>
                  <a:lnTo>
                    <a:pt x="41" y="44"/>
                  </a:lnTo>
                  <a:lnTo>
                    <a:pt x="37" y="51"/>
                  </a:lnTo>
                  <a:lnTo>
                    <a:pt x="29" y="60"/>
                  </a:lnTo>
                  <a:lnTo>
                    <a:pt x="21" y="68"/>
                  </a:lnTo>
                  <a:lnTo>
                    <a:pt x="12" y="76"/>
                  </a:lnTo>
                  <a:lnTo>
                    <a:pt x="3" y="85"/>
                  </a:lnTo>
                  <a:lnTo>
                    <a:pt x="1" y="91"/>
                  </a:lnTo>
                  <a:lnTo>
                    <a:pt x="0" y="97"/>
                  </a:lnTo>
                  <a:lnTo>
                    <a:pt x="2" y="102"/>
                  </a:lnTo>
                  <a:lnTo>
                    <a:pt x="8" y="103"/>
                  </a:lnTo>
                  <a:lnTo>
                    <a:pt x="16" y="100"/>
                  </a:lnTo>
                  <a:lnTo>
                    <a:pt x="23" y="98"/>
                  </a:lnTo>
                  <a:lnTo>
                    <a:pt x="30" y="93"/>
                  </a:lnTo>
                  <a:lnTo>
                    <a:pt x="36" y="89"/>
                  </a:lnTo>
                  <a:lnTo>
                    <a:pt x="41" y="84"/>
                  </a:lnTo>
                  <a:lnTo>
                    <a:pt x="47" y="77"/>
                  </a:lnTo>
                  <a:lnTo>
                    <a:pt x="52" y="72"/>
                  </a:lnTo>
                  <a:lnTo>
                    <a:pt x="55" y="65"/>
                  </a:lnTo>
                  <a:lnTo>
                    <a:pt x="59" y="57"/>
                  </a:lnTo>
                  <a:lnTo>
                    <a:pt x="63" y="49"/>
                  </a:lnTo>
                  <a:lnTo>
                    <a:pt x="67" y="40"/>
                  </a:lnTo>
                  <a:lnTo>
                    <a:pt x="71" y="32"/>
                  </a:lnTo>
                  <a:lnTo>
                    <a:pt x="76" y="26"/>
                  </a:lnTo>
                  <a:lnTo>
                    <a:pt x="82" y="19"/>
                  </a:lnTo>
                  <a:lnTo>
                    <a:pt x="89" y="13"/>
                  </a:lnTo>
                  <a:lnTo>
                    <a:pt x="97" y="8"/>
                  </a:lnTo>
                  <a:lnTo>
                    <a:pt x="98" y="6"/>
                  </a:lnTo>
                  <a:lnTo>
                    <a:pt x="99" y="4"/>
                  </a:lnTo>
                  <a:lnTo>
                    <a:pt x="100" y="1"/>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78" name="Freeform 120"/>
            <p:cNvSpPr>
              <a:spLocks/>
            </p:cNvSpPr>
            <p:nvPr/>
          </p:nvSpPr>
          <p:spPr bwMode="auto">
            <a:xfrm>
              <a:off x="5010" y="3055"/>
              <a:ext cx="21" cy="49"/>
            </a:xfrm>
            <a:custGeom>
              <a:avLst/>
              <a:gdLst>
                <a:gd name="T0" fmla="*/ 1 w 41"/>
                <a:gd name="T1" fmla="*/ 0 h 99"/>
                <a:gd name="T2" fmla="*/ 1 w 41"/>
                <a:gd name="T3" fmla="*/ 0 h 99"/>
                <a:gd name="T4" fmla="*/ 1 w 41"/>
                <a:gd name="T5" fmla="*/ 0 h 99"/>
                <a:gd name="T6" fmla="*/ 1 w 41"/>
                <a:gd name="T7" fmla="*/ 0 h 99"/>
                <a:gd name="T8" fmla="*/ 1 w 41"/>
                <a:gd name="T9" fmla="*/ 0 h 99"/>
                <a:gd name="T10" fmla="*/ 1 w 41"/>
                <a:gd name="T11" fmla="*/ 0 h 99"/>
                <a:gd name="T12" fmla="*/ 1 w 41"/>
                <a:gd name="T13" fmla="*/ 0 h 99"/>
                <a:gd name="T14" fmla="*/ 1 w 41"/>
                <a:gd name="T15" fmla="*/ 0 h 99"/>
                <a:gd name="T16" fmla="*/ 0 w 41"/>
                <a:gd name="T17" fmla="*/ 0 h 99"/>
                <a:gd name="T18" fmla="*/ 1 w 41"/>
                <a:gd name="T19" fmla="*/ 0 h 99"/>
                <a:gd name="T20" fmla="*/ 1 w 41"/>
                <a:gd name="T21" fmla="*/ 0 h 99"/>
                <a:gd name="T22" fmla="*/ 1 w 41"/>
                <a:gd name="T23" fmla="*/ 0 h 99"/>
                <a:gd name="T24" fmla="*/ 1 w 41"/>
                <a:gd name="T25" fmla="*/ 0 h 99"/>
                <a:gd name="T26" fmla="*/ 1 w 41"/>
                <a:gd name="T27" fmla="*/ 0 h 99"/>
                <a:gd name="T28" fmla="*/ 1 w 41"/>
                <a:gd name="T29" fmla="*/ 0 h 99"/>
                <a:gd name="T30" fmla="*/ 1 w 41"/>
                <a:gd name="T31" fmla="*/ 0 h 99"/>
                <a:gd name="T32" fmla="*/ 1 w 41"/>
                <a:gd name="T33" fmla="*/ 0 h 99"/>
                <a:gd name="T34" fmla="*/ 1 w 41"/>
                <a:gd name="T35" fmla="*/ 0 h 99"/>
                <a:gd name="T36" fmla="*/ 1 w 41"/>
                <a:gd name="T37" fmla="*/ 0 h 99"/>
                <a:gd name="T38" fmla="*/ 1 w 41"/>
                <a:gd name="T39" fmla="*/ 0 h 99"/>
                <a:gd name="T40" fmla="*/ 1 w 41"/>
                <a:gd name="T41" fmla="*/ 0 h 99"/>
                <a:gd name="T42" fmla="*/ 1 w 41"/>
                <a:gd name="T43" fmla="*/ 0 h 99"/>
                <a:gd name="T44" fmla="*/ 1 w 41"/>
                <a:gd name="T45" fmla="*/ 0 h 99"/>
                <a:gd name="T46" fmla="*/ 1 w 41"/>
                <a:gd name="T47" fmla="*/ 0 h 99"/>
                <a:gd name="T48" fmla="*/ 1 w 41"/>
                <a:gd name="T49" fmla="*/ 0 h 99"/>
                <a:gd name="T50" fmla="*/ 1 w 41"/>
                <a:gd name="T51" fmla="*/ 0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99"/>
                <a:gd name="T80" fmla="*/ 41 w 41"/>
                <a:gd name="T81" fmla="*/ 99 h 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99">
                  <a:moveTo>
                    <a:pt x="39" y="2"/>
                  </a:moveTo>
                  <a:lnTo>
                    <a:pt x="32" y="13"/>
                  </a:lnTo>
                  <a:lnTo>
                    <a:pt x="26" y="23"/>
                  </a:lnTo>
                  <a:lnTo>
                    <a:pt x="19" y="36"/>
                  </a:lnTo>
                  <a:lnTo>
                    <a:pt x="15" y="48"/>
                  </a:lnTo>
                  <a:lnTo>
                    <a:pt x="9" y="60"/>
                  </a:lnTo>
                  <a:lnTo>
                    <a:pt x="6" y="73"/>
                  </a:lnTo>
                  <a:lnTo>
                    <a:pt x="2" y="86"/>
                  </a:lnTo>
                  <a:lnTo>
                    <a:pt x="0" y="98"/>
                  </a:lnTo>
                  <a:lnTo>
                    <a:pt x="1" y="99"/>
                  </a:lnTo>
                  <a:lnTo>
                    <a:pt x="3" y="99"/>
                  </a:lnTo>
                  <a:lnTo>
                    <a:pt x="6" y="98"/>
                  </a:lnTo>
                  <a:lnTo>
                    <a:pt x="7" y="96"/>
                  </a:lnTo>
                  <a:lnTo>
                    <a:pt x="11" y="85"/>
                  </a:lnTo>
                  <a:lnTo>
                    <a:pt x="15" y="72"/>
                  </a:lnTo>
                  <a:lnTo>
                    <a:pt x="18" y="60"/>
                  </a:lnTo>
                  <a:lnTo>
                    <a:pt x="23" y="48"/>
                  </a:lnTo>
                  <a:lnTo>
                    <a:pt x="26" y="36"/>
                  </a:lnTo>
                  <a:lnTo>
                    <a:pt x="31" y="25"/>
                  </a:lnTo>
                  <a:lnTo>
                    <a:pt x="36" y="13"/>
                  </a:lnTo>
                  <a:lnTo>
                    <a:pt x="41" y="2"/>
                  </a:lnTo>
                  <a:lnTo>
                    <a:pt x="41" y="0"/>
                  </a:lnTo>
                  <a:lnTo>
                    <a:pt x="40" y="0"/>
                  </a:lnTo>
                  <a:lnTo>
                    <a:pt x="3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79" name="Freeform 121"/>
            <p:cNvSpPr>
              <a:spLocks/>
            </p:cNvSpPr>
            <p:nvPr/>
          </p:nvSpPr>
          <p:spPr bwMode="auto">
            <a:xfrm>
              <a:off x="4820" y="2922"/>
              <a:ext cx="368" cy="221"/>
            </a:xfrm>
            <a:custGeom>
              <a:avLst/>
              <a:gdLst>
                <a:gd name="T0" fmla="*/ 1 w 735"/>
                <a:gd name="T1" fmla="*/ 1 h 441"/>
                <a:gd name="T2" fmla="*/ 1 w 735"/>
                <a:gd name="T3" fmla="*/ 1 h 441"/>
                <a:gd name="T4" fmla="*/ 1 w 735"/>
                <a:gd name="T5" fmla="*/ 1 h 441"/>
                <a:gd name="T6" fmla="*/ 1 w 735"/>
                <a:gd name="T7" fmla="*/ 1 h 441"/>
                <a:gd name="T8" fmla="*/ 1 w 735"/>
                <a:gd name="T9" fmla="*/ 1 h 441"/>
                <a:gd name="T10" fmla="*/ 1 w 735"/>
                <a:gd name="T11" fmla="*/ 1 h 441"/>
                <a:gd name="T12" fmla="*/ 1 w 735"/>
                <a:gd name="T13" fmla="*/ 1 h 441"/>
                <a:gd name="T14" fmla="*/ 1 w 735"/>
                <a:gd name="T15" fmla="*/ 1 h 441"/>
                <a:gd name="T16" fmla="*/ 1 w 735"/>
                <a:gd name="T17" fmla="*/ 1 h 441"/>
                <a:gd name="T18" fmla="*/ 1 w 735"/>
                <a:gd name="T19" fmla="*/ 1 h 441"/>
                <a:gd name="T20" fmla="*/ 1 w 735"/>
                <a:gd name="T21" fmla="*/ 1 h 441"/>
                <a:gd name="T22" fmla="*/ 1 w 735"/>
                <a:gd name="T23" fmla="*/ 1 h 441"/>
                <a:gd name="T24" fmla="*/ 1 w 735"/>
                <a:gd name="T25" fmla="*/ 1 h 441"/>
                <a:gd name="T26" fmla="*/ 1 w 735"/>
                <a:gd name="T27" fmla="*/ 1 h 441"/>
                <a:gd name="T28" fmla="*/ 1 w 735"/>
                <a:gd name="T29" fmla="*/ 1 h 441"/>
                <a:gd name="T30" fmla="*/ 1 w 735"/>
                <a:gd name="T31" fmla="*/ 1 h 441"/>
                <a:gd name="T32" fmla="*/ 1 w 735"/>
                <a:gd name="T33" fmla="*/ 1 h 441"/>
                <a:gd name="T34" fmla="*/ 1 w 735"/>
                <a:gd name="T35" fmla="*/ 1 h 441"/>
                <a:gd name="T36" fmla="*/ 1 w 735"/>
                <a:gd name="T37" fmla="*/ 1 h 441"/>
                <a:gd name="T38" fmla="*/ 1 w 735"/>
                <a:gd name="T39" fmla="*/ 1 h 441"/>
                <a:gd name="T40" fmla="*/ 1 w 735"/>
                <a:gd name="T41" fmla="*/ 1 h 441"/>
                <a:gd name="T42" fmla="*/ 1 w 735"/>
                <a:gd name="T43" fmla="*/ 1 h 441"/>
                <a:gd name="T44" fmla="*/ 1 w 735"/>
                <a:gd name="T45" fmla="*/ 1 h 441"/>
                <a:gd name="T46" fmla="*/ 1 w 735"/>
                <a:gd name="T47" fmla="*/ 1 h 441"/>
                <a:gd name="T48" fmla="*/ 1 w 735"/>
                <a:gd name="T49" fmla="*/ 1 h 441"/>
                <a:gd name="T50" fmla="*/ 1 w 735"/>
                <a:gd name="T51" fmla="*/ 1 h 441"/>
                <a:gd name="T52" fmla="*/ 1 w 735"/>
                <a:gd name="T53" fmla="*/ 1 h 441"/>
                <a:gd name="T54" fmla="*/ 1 w 735"/>
                <a:gd name="T55" fmla="*/ 1 h 441"/>
                <a:gd name="T56" fmla="*/ 1 w 735"/>
                <a:gd name="T57" fmla="*/ 1 h 441"/>
                <a:gd name="T58" fmla="*/ 1 w 735"/>
                <a:gd name="T59" fmla="*/ 1 h 441"/>
                <a:gd name="T60" fmla="*/ 1 w 735"/>
                <a:gd name="T61" fmla="*/ 1 h 441"/>
                <a:gd name="T62" fmla="*/ 1 w 735"/>
                <a:gd name="T63" fmla="*/ 1 h 441"/>
                <a:gd name="T64" fmla="*/ 1 w 735"/>
                <a:gd name="T65" fmla="*/ 1 h 441"/>
                <a:gd name="T66" fmla="*/ 1 w 735"/>
                <a:gd name="T67" fmla="*/ 1 h 441"/>
                <a:gd name="T68" fmla="*/ 1 w 735"/>
                <a:gd name="T69" fmla="*/ 1 h 441"/>
                <a:gd name="T70" fmla="*/ 1 w 735"/>
                <a:gd name="T71" fmla="*/ 1 h 441"/>
                <a:gd name="T72" fmla="*/ 1 w 735"/>
                <a:gd name="T73" fmla="*/ 1 h 441"/>
                <a:gd name="T74" fmla="*/ 1 w 735"/>
                <a:gd name="T75" fmla="*/ 1 h 441"/>
                <a:gd name="T76" fmla="*/ 1 w 735"/>
                <a:gd name="T77" fmla="*/ 1 h 441"/>
                <a:gd name="T78" fmla="*/ 1 w 735"/>
                <a:gd name="T79" fmla="*/ 1 h 441"/>
                <a:gd name="T80" fmla="*/ 1 w 735"/>
                <a:gd name="T81" fmla="*/ 1 h 441"/>
                <a:gd name="T82" fmla="*/ 1 w 735"/>
                <a:gd name="T83" fmla="*/ 0 h 441"/>
                <a:gd name="T84" fmla="*/ 1 w 735"/>
                <a:gd name="T85" fmla="*/ 1 h 441"/>
                <a:gd name="T86" fmla="*/ 1 w 735"/>
                <a:gd name="T87" fmla="*/ 1 h 441"/>
                <a:gd name="T88" fmla="*/ 1 w 735"/>
                <a:gd name="T89" fmla="*/ 1 h 441"/>
                <a:gd name="T90" fmla="*/ 1 w 735"/>
                <a:gd name="T91" fmla="*/ 1 h 441"/>
                <a:gd name="T92" fmla="*/ 1 w 735"/>
                <a:gd name="T93" fmla="*/ 1 h 441"/>
                <a:gd name="T94" fmla="*/ 1 w 735"/>
                <a:gd name="T95" fmla="*/ 1 h 441"/>
                <a:gd name="T96" fmla="*/ 1 w 735"/>
                <a:gd name="T97" fmla="*/ 1 h 441"/>
                <a:gd name="T98" fmla="*/ 1 w 735"/>
                <a:gd name="T99" fmla="*/ 1 h 441"/>
                <a:gd name="T100" fmla="*/ 1 w 735"/>
                <a:gd name="T101" fmla="*/ 1 h 441"/>
                <a:gd name="T102" fmla="*/ 1 w 735"/>
                <a:gd name="T103" fmla="*/ 1 h 441"/>
                <a:gd name="T104" fmla="*/ 0 w 735"/>
                <a:gd name="T105" fmla="*/ 1 h 441"/>
                <a:gd name="T106" fmla="*/ 1 w 735"/>
                <a:gd name="T107" fmla="*/ 1 h 441"/>
                <a:gd name="T108" fmla="*/ 1 w 735"/>
                <a:gd name="T109" fmla="*/ 1 h 441"/>
                <a:gd name="T110" fmla="*/ 1 w 735"/>
                <a:gd name="T111" fmla="*/ 1 h 441"/>
                <a:gd name="T112" fmla="*/ 1 w 735"/>
                <a:gd name="T113" fmla="*/ 1 h 4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5"/>
                <a:gd name="T172" fmla="*/ 0 h 441"/>
                <a:gd name="T173" fmla="*/ 735 w 735"/>
                <a:gd name="T174" fmla="*/ 441 h 4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5" h="441">
                  <a:moveTo>
                    <a:pt x="32" y="436"/>
                  </a:moveTo>
                  <a:lnTo>
                    <a:pt x="20" y="397"/>
                  </a:lnTo>
                  <a:lnTo>
                    <a:pt x="13" y="357"/>
                  </a:lnTo>
                  <a:lnTo>
                    <a:pt x="11" y="316"/>
                  </a:lnTo>
                  <a:lnTo>
                    <a:pt x="17" y="276"/>
                  </a:lnTo>
                  <a:lnTo>
                    <a:pt x="26" y="236"/>
                  </a:lnTo>
                  <a:lnTo>
                    <a:pt x="41" y="198"/>
                  </a:lnTo>
                  <a:lnTo>
                    <a:pt x="60" y="161"/>
                  </a:lnTo>
                  <a:lnTo>
                    <a:pt x="83" y="127"/>
                  </a:lnTo>
                  <a:lnTo>
                    <a:pt x="96" y="112"/>
                  </a:lnTo>
                  <a:lnTo>
                    <a:pt x="108" y="99"/>
                  </a:lnTo>
                  <a:lnTo>
                    <a:pt x="122" y="86"/>
                  </a:lnTo>
                  <a:lnTo>
                    <a:pt x="137" y="76"/>
                  </a:lnTo>
                  <a:lnTo>
                    <a:pt x="152" y="65"/>
                  </a:lnTo>
                  <a:lnTo>
                    <a:pt x="167" y="57"/>
                  </a:lnTo>
                  <a:lnTo>
                    <a:pt x="184" y="49"/>
                  </a:lnTo>
                  <a:lnTo>
                    <a:pt x="200" y="43"/>
                  </a:lnTo>
                  <a:lnTo>
                    <a:pt x="218" y="38"/>
                  </a:lnTo>
                  <a:lnTo>
                    <a:pt x="235" y="34"/>
                  </a:lnTo>
                  <a:lnTo>
                    <a:pt x="253" y="31"/>
                  </a:lnTo>
                  <a:lnTo>
                    <a:pt x="272" y="28"/>
                  </a:lnTo>
                  <a:lnTo>
                    <a:pt x="290" y="27"/>
                  </a:lnTo>
                  <a:lnTo>
                    <a:pt x="309" y="26"/>
                  </a:lnTo>
                  <a:lnTo>
                    <a:pt x="328" y="26"/>
                  </a:lnTo>
                  <a:lnTo>
                    <a:pt x="347" y="27"/>
                  </a:lnTo>
                  <a:lnTo>
                    <a:pt x="365" y="28"/>
                  </a:lnTo>
                  <a:lnTo>
                    <a:pt x="383" y="32"/>
                  </a:lnTo>
                  <a:lnTo>
                    <a:pt x="401" y="35"/>
                  </a:lnTo>
                  <a:lnTo>
                    <a:pt x="419" y="39"/>
                  </a:lnTo>
                  <a:lnTo>
                    <a:pt x="436" y="44"/>
                  </a:lnTo>
                  <a:lnTo>
                    <a:pt x="454" y="50"/>
                  </a:lnTo>
                  <a:lnTo>
                    <a:pt x="471" y="57"/>
                  </a:lnTo>
                  <a:lnTo>
                    <a:pt x="487" y="64"/>
                  </a:lnTo>
                  <a:lnTo>
                    <a:pt x="503" y="72"/>
                  </a:lnTo>
                  <a:lnTo>
                    <a:pt x="519" y="80"/>
                  </a:lnTo>
                  <a:lnTo>
                    <a:pt x="535" y="89"/>
                  </a:lnTo>
                  <a:lnTo>
                    <a:pt x="552" y="99"/>
                  </a:lnTo>
                  <a:lnTo>
                    <a:pt x="567" y="109"/>
                  </a:lnTo>
                  <a:lnTo>
                    <a:pt x="582" y="119"/>
                  </a:lnTo>
                  <a:lnTo>
                    <a:pt x="597" y="130"/>
                  </a:lnTo>
                  <a:lnTo>
                    <a:pt x="611" y="141"/>
                  </a:lnTo>
                  <a:lnTo>
                    <a:pt x="623" y="150"/>
                  </a:lnTo>
                  <a:lnTo>
                    <a:pt x="635" y="160"/>
                  </a:lnTo>
                  <a:lnTo>
                    <a:pt x="645" y="169"/>
                  </a:lnTo>
                  <a:lnTo>
                    <a:pt x="655" y="178"/>
                  </a:lnTo>
                  <a:lnTo>
                    <a:pt x="666" y="188"/>
                  </a:lnTo>
                  <a:lnTo>
                    <a:pt x="675" y="199"/>
                  </a:lnTo>
                  <a:lnTo>
                    <a:pt x="684" y="210"/>
                  </a:lnTo>
                  <a:lnTo>
                    <a:pt x="692" y="222"/>
                  </a:lnTo>
                  <a:lnTo>
                    <a:pt x="699" y="232"/>
                  </a:lnTo>
                  <a:lnTo>
                    <a:pt x="705" y="244"/>
                  </a:lnTo>
                  <a:lnTo>
                    <a:pt x="709" y="254"/>
                  </a:lnTo>
                  <a:lnTo>
                    <a:pt x="714" y="266"/>
                  </a:lnTo>
                  <a:lnTo>
                    <a:pt x="717" y="278"/>
                  </a:lnTo>
                  <a:lnTo>
                    <a:pt x="721" y="290"/>
                  </a:lnTo>
                  <a:lnTo>
                    <a:pt x="724" y="302"/>
                  </a:lnTo>
                  <a:lnTo>
                    <a:pt x="728" y="314"/>
                  </a:lnTo>
                  <a:lnTo>
                    <a:pt x="729" y="315"/>
                  </a:lnTo>
                  <a:lnTo>
                    <a:pt x="731" y="314"/>
                  </a:lnTo>
                  <a:lnTo>
                    <a:pt x="734" y="313"/>
                  </a:lnTo>
                  <a:lnTo>
                    <a:pt x="735" y="311"/>
                  </a:lnTo>
                  <a:lnTo>
                    <a:pt x="729" y="279"/>
                  </a:lnTo>
                  <a:lnTo>
                    <a:pt x="721" y="251"/>
                  </a:lnTo>
                  <a:lnTo>
                    <a:pt x="709" y="224"/>
                  </a:lnTo>
                  <a:lnTo>
                    <a:pt x="696" y="199"/>
                  </a:lnTo>
                  <a:lnTo>
                    <a:pt x="678" y="176"/>
                  </a:lnTo>
                  <a:lnTo>
                    <a:pt x="659" y="153"/>
                  </a:lnTo>
                  <a:lnTo>
                    <a:pt x="637" y="132"/>
                  </a:lnTo>
                  <a:lnTo>
                    <a:pt x="614" y="111"/>
                  </a:lnTo>
                  <a:lnTo>
                    <a:pt x="598" y="97"/>
                  </a:lnTo>
                  <a:lnTo>
                    <a:pt x="580" y="85"/>
                  </a:lnTo>
                  <a:lnTo>
                    <a:pt x="563" y="73"/>
                  </a:lnTo>
                  <a:lnTo>
                    <a:pt x="546" y="62"/>
                  </a:lnTo>
                  <a:lnTo>
                    <a:pt x="529" y="51"/>
                  </a:lnTo>
                  <a:lnTo>
                    <a:pt x="510" y="42"/>
                  </a:lnTo>
                  <a:lnTo>
                    <a:pt x="492" y="34"/>
                  </a:lnTo>
                  <a:lnTo>
                    <a:pt x="473" y="26"/>
                  </a:lnTo>
                  <a:lnTo>
                    <a:pt x="455" y="19"/>
                  </a:lnTo>
                  <a:lnTo>
                    <a:pt x="435" y="13"/>
                  </a:lnTo>
                  <a:lnTo>
                    <a:pt x="416" y="9"/>
                  </a:lnTo>
                  <a:lnTo>
                    <a:pt x="395" y="4"/>
                  </a:lnTo>
                  <a:lnTo>
                    <a:pt x="375" y="2"/>
                  </a:lnTo>
                  <a:lnTo>
                    <a:pt x="355" y="0"/>
                  </a:lnTo>
                  <a:lnTo>
                    <a:pt x="334" y="0"/>
                  </a:lnTo>
                  <a:lnTo>
                    <a:pt x="312" y="0"/>
                  </a:lnTo>
                  <a:lnTo>
                    <a:pt x="294" y="1"/>
                  </a:lnTo>
                  <a:lnTo>
                    <a:pt x="275" y="2"/>
                  </a:lnTo>
                  <a:lnTo>
                    <a:pt x="258" y="4"/>
                  </a:lnTo>
                  <a:lnTo>
                    <a:pt x="241" y="8"/>
                  </a:lnTo>
                  <a:lnTo>
                    <a:pt x="223" y="11"/>
                  </a:lnTo>
                  <a:lnTo>
                    <a:pt x="206" y="16"/>
                  </a:lnTo>
                  <a:lnTo>
                    <a:pt x="190" y="23"/>
                  </a:lnTo>
                  <a:lnTo>
                    <a:pt x="173" y="30"/>
                  </a:lnTo>
                  <a:lnTo>
                    <a:pt x="157" y="39"/>
                  </a:lnTo>
                  <a:lnTo>
                    <a:pt x="140" y="49"/>
                  </a:lnTo>
                  <a:lnTo>
                    <a:pt x="125" y="61"/>
                  </a:lnTo>
                  <a:lnTo>
                    <a:pt x="111" y="72"/>
                  </a:lnTo>
                  <a:lnTo>
                    <a:pt x="97" y="86"/>
                  </a:lnTo>
                  <a:lnTo>
                    <a:pt x="84" y="100"/>
                  </a:lnTo>
                  <a:lnTo>
                    <a:pt x="73" y="115"/>
                  </a:lnTo>
                  <a:lnTo>
                    <a:pt x="61" y="130"/>
                  </a:lnTo>
                  <a:lnTo>
                    <a:pt x="40" y="164"/>
                  </a:lnTo>
                  <a:lnTo>
                    <a:pt x="23" y="201"/>
                  </a:lnTo>
                  <a:lnTo>
                    <a:pt x="10" y="240"/>
                  </a:lnTo>
                  <a:lnTo>
                    <a:pt x="2" y="281"/>
                  </a:lnTo>
                  <a:lnTo>
                    <a:pt x="0" y="322"/>
                  </a:lnTo>
                  <a:lnTo>
                    <a:pt x="2" y="362"/>
                  </a:lnTo>
                  <a:lnTo>
                    <a:pt x="11" y="401"/>
                  </a:lnTo>
                  <a:lnTo>
                    <a:pt x="26" y="440"/>
                  </a:lnTo>
                  <a:lnTo>
                    <a:pt x="28" y="441"/>
                  </a:lnTo>
                  <a:lnTo>
                    <a:pt x="30" y="440"/>
                  </a:lnTo>
                  <a:lnTo>
                    <a:pt x="31" y="438"/>
                  </a:lnTo>
                  <a:lnTo>
                    <a:pt x="32" y="4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80" name="Freeform 122"/>
            <p:cNvSpPr>
              <a:spLocks/>
            </p:cNvSpPr>
            <p:nvPr/>
          </p:nvSpPr>
          <p:spPr bwMode="auto">
            <a:xfrm>
              <a:off x="4968" y="2993"/>
              <a:ext cx="181" cy="90"/>
            </a:xfrm>
            <a:custGeom>
              <a:avLst/>
              <a:gdLst>
                <a:gd name="T0" fmla="*/ 0 w 363"/>
                <a:gd name="T1" fmla="*/ 1 h 180"/>
                <a:gd name="T2" fmla="*/ 0 w 363"/>
                <a:gd name="T3" fmla="*/ 1 h 180"/>
                <a:gd name="T4" fmla="*/ 0 w 363"/>
                <a:gd name="T5" fmla="*/ 1 h 180"/>
                <a:gd name="T6" fmla="*/ 0 w 363"/>
                <a:gd name="T7" fmla="*/ 1 h 180"/>
                <a:gd name="T8" fmla="*/ 0 w 363"/>
                <a:gd name="T9" fmla="*/ 1 h 180"/>
                <a:gd name="T10" fmla="*/ 0 w 363"/>
                <a:gd name="T11" fmla="*/ 1 h 180"/>
                <a:gd name="T12" fmla="*/ 0 w 363"/>
                <a:gd name="T13" fmla="*/ 1 h 180"/>
                <a:gd name="T14" fmla="*/ 0 w 363"/>
                <a:gd name="T15" fmla="*/ 1 h 180"/>
                <a:gd name="T16" fmla="*/ 0 w 363"/>
                <a:gd name="T17" fmla="*/ 1 h 180"/>
                <a:gd name="T18" fmla="*/ 0 w 363"/>
                <a:gd name="T19" fmla="*/ 1 h 180"/>
                <a:gd name="T20" fmla="*/ 0 w 363"/>
                <a:gd name="T21" fmla="*/ 1 h 180"/>
                <a:gd name="T22" fmla="*/ 0 w 363"/>
                <a:gd name="T23" fmla="*/ 1 h 180"/>
                <a:gd name="T24" fmla="*/ 0 w 363"/>
                <a:gd name="T25" fmla="*/ 1 h 180"/>
                <a:gd name="T26" fmla="*/ 0 w 363"/>
                <a:gd name="T27" fmla="*/ 1 h 180"/>
                <a:gd name="T28" fmla="*/ 0 w 363"/>
                <a:gd name="T29" fmla="*/ 1 h 180"/>
                <a:gd name="T30" fmla="*/ 0 w 363"/>
                <a:gd name="T31" fmla="*/ 1 h 180"/>
                <a:gd name="T32" fmla="*/ 0 w 363"/>
                <a:gd name="T33" fmla="*/ 1 h 180"/>
                <a:gd name="T34" fmla="*/ 0 w 363"/>
                <a:gd name="T35" fmla="*/ 1 h 180"/>
                <a:gd name="T36" fmla="*/ 0 w 363"/>
                <a:gd name="T37" fmla="*/ 1 h 180"/>
                <a:gd name="T38" fmla="*/ 0 w 363"/>
                <a:gd name="T39" fmla="*/ 1 h 180"/>
                <a:gd name="T40" fmla="*/ 0 w 363"/>
                <a:gd name="T41" fmla="*/ 1 h 180"/>
                <a:gd name="T42" fmla="*/ 0 w 363"/>
                <a:gd name="T43" fmla="*/ 1 h 180"/>
                <a:gd name="T44" fmla="*/ 0 w 363"/>
                <a:gd name="T45" fmla="*/ 1 h 180"/>
                <a:gd name="T46" fmla="*/ 0 w 363"/>
                <a:gd name="T47" fmla="*/ 0 h 180"/>
                <a:gd name="T48" fmla="*/ 0 w 363"/>
                <a:gd name="T49" fmla="*/ 1 h 180"/>
                <a:gd name="T50" fmla="*/ 0 w 363"/>
                <a:gd name="T51" fmla="*/ 1 h 180"/>
                <a:gd name="T52" fmla="*/ 0 w 363"/>
                <a:gd name="T53" fmla="*/ 1 h 180"/>
                <a:gd name="T54" fmla="*/ 0 w 363"/>
                <a:gd name="T55" fmla="*/ 1 h 180"/>
                <a:gd name="T56" fmla="*/ 0 w 363"/>
                <a:gd name="T57" fmla="*/ 1 h 180"/>
                <a:gd name="T58" fmla="*/ 0 w 363"/>
                <a:gd name="T59" fmla="*/ 1 h 180"/>
                <a:gd name="T60" fmla="*/ 0 w 363"/>
                <a:gd name="T61" fmla="*/ 1 h 180"/>
                <a:gd name="T62" fmla="*/ 0 w 363"/>
                <a:gd name="T63" fmla="*/ 1 h 180"/>
                <a:gd name="T64" fmla="*/ 0 w 363"/>
                <a:gd name="T65" fmla="*/ 1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3"/>
                <a:gd name="T100" fmla="*/ 0 h 180"/>
                <a:gd name="T101" fmla="*/ 363 w 363"/>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3" h="180">
                  <a:moveTo>
                    <a:pt x="0" y="180"/>
                  </a:moveTo>
                  <a:lnTo>
                    <a:pt x="9" y="160"/>
                  </a:lnTo>
                  <a:lnTo>
                    <a:pt x="12" y="141"/>
                  </a:lnTo>
                  <a:lnTo>
                    <a:pt x="14" y="120"/>
                  </a:lnTo>
                  <a:lnTo>
                    <a:pt x="14" y="99"/>
                  </a:lnTo>
                  <a:lnTo>
                    <a:pt x="16" y="77"/>
                  </a:lnTo>
                  <a:lnTo>
                    <a:pt x="23" y="59"/>
                  </a:lnTo>
                  <a:lnTo>
                    <a:pt x="34" y="44"/>
                  </a:lnTo>
                  <a:lnTo>
                    <a:pt x="50" y="32"/>
                  </a:lnTo>
                  <a:lnTo>
                    <a:pt x="68" y="24"/>
                  </a:lnTo>
                  <a:lnTo>
                    <a:pt x="87" y="20"/>
                  </a:lnTo>
                  <a:lnTo>
                    <a:pt x="107" y="16"/>
                  </a:lnTo>
                  <a:lnTo>
                    <a:pt x="128" y="15"/>
                  </a:lnTo>
                  <a:lnTo>
                    <a:pt x="144" y="15"/>
                  </a:lnTo>
                  <a:lnTo>
                    <a:pt x="160" y="17"/>
                  </a:lnTo>
                  <a:lnTo>
                    <a:pt x="176" y="20"/>
                  </a:lnTo>
                  <a:lnTo>
                    <a:pt x="191" y="24"/>
                  </a:lnTo>
                  <a:lnTo>
                    <a:pt x="206" y="29"/>
                  </a:lnTo>
                  <a:lnTo>
                    <a:pt x="221" y="35"/>
                  </a:lnTo>
                  <a:lnTo>
                    <a:pt x="235" y="42"/>
                  </a:lnTo>
                  <a:lnTo>
                    <a:pt x="250" y="49"/>
                  </a:lnTo>
                  <a:lnTo>
                    <a:pt x="263" y="57"/>
                  </a:lnTo>
                  <a:lnTo>
                    <a:pt x="277" y="65"/>
                  </a:lnTo>
                  <a:lnTo>
                    <a:pt x="291" y="73"/>
                  </a:lnTo>
                  <a:lnTo>
                    <a:pt x="304" y="82"/>
                  </a:lnTo>
                  <a:lnTo>
                    <a:pt x="318" y="91"/>
                  </a:lnTo>
                  <a:lnTo>
                    <a:pt x="330" y="100"/>
                  </a:lnTo>
                  <a:lnTo>
                    <a:pt x="343" y="110"/>
                  </a:lnTo>
                  <a:lnTo>
                    <a:pt x="356" y="119"/>
                  </a:lnTo>
                  <a:lnTo>
                    <a:pt x="359" y="119"/>
                  </a:lnTo>
                  <a:lnTo>
                    <a:pt x="361" y="115"/>
                  </a:lnTo>
                  <a:lnTo>
                    <a:pt x="363" y="112"/>
                  </a:lnTo>
                  <a:lnTo>
                    <a:pt x="361" y="108"/>
                  </a:lnTo>
                  <a:lnTo>
                    <a:pt x="349" y="97"/>
                  </a:lnTo>
                  <a:lnTo>
                    <a:pt x="336" y="85"/>
                  </a:lnTo>
                  <a:lnTo>
                    <a:pt x="322" y="74"/>
                  </a:lnTo>
                  <a:lnTo>
                    <a:pt x="308" y="64"/>
                  </a:lnTo>
                  <a:lnTo>
                    <a:pt x="293" y="53"/>
                  </a:lnTo>
                  <a:lnTo>
                    <a:pt x="278" y="44"/>
                  </a:lnTo>
                  <a:lnTo>
                    <a:pt x="263" y="36"/>
                  </a:lnTo>
                  <a:lnTo>
                    <a:pt x="247" y="28"/>
                  </a:lnTo>
                  <a:lnTo>
                    <a:pt x="231" y="21"/>
                  </a:lnTo>
                  <a:lnTo>
                    <a:pt x="215" y="15"/>
                  </a:lnTo>
                  <a:lnTo>
                    <a:pt x="198" y="9"/>
                  </a:lnTo>
                  <a:lnTo>
                    <a:pt x="182" y="6"/>
                  </a:lnTo>
                  <a:lnTo>
                    <a:pt x="164" y="3"/>
                  </a:lnTo>
                  <a:lnTo>
                    <a:pt x="147" y="0"/>
                  </a:lnTo>
                  <a:lnTo>
                    <a:pt x="129" y="0"/>
                  </a:lnTo>
                  <a:lnTo>
                    <a:pt x="111" y="0"/>
                  </a:lnTo>
                  <a:lnTo>
                    <a:pt x="99" y="1"/>
                  </a:lnTo>
                  <a:lnTo>
                    <a:pt x="86" y="4"/>
                  </a:lnTo>
                  <a:lnTo>
                    <a:pt x="73" y="8"/>
                  </a:lnTo>
                  <a:lnTo>
                    <a:pt x="62" y="13"/>
                  </a:lnTo>
                  <a:lnTo>
                    <a:pt x="50" y="20"/>
                  </a:lnTo>
                  <a:lnTo>
                    <a:pt x="40" y="27"/>
                  </a:lnTo>
                  <a:lnTo>
                    <a:pt x="31" y="37"/>
                  </a:lnTo>
                  <a:lnTo>
                    <a:pt x="23" y="47"/>
                  </a:lnTo>
                  <a:lnTo>
                    <a:pt x="11" y="80"/>
                  </a:lnTo>
                  <a:lnTo>
                    <a:pt x="10" y="113"/>
                  </a:lnTo>
                  <a:lnTo>
                    <a:pt x="10" y="146"/>
                  </a:lnTo>
                  <a:lnTo>
                    <a:pt x="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81" name="Freeform 123"/>
            <p:cNvSpPr>
              <a:spLocks/>
            </p:cNvSpPr>
            <p:nvPr/>
          </p:nvSpPr>
          <p:spPr bwMode="auto">
            <a:xfrm>
              <a:off x="5138" y="3028"/>
              <a:ext cx="37" cy="26"/>
            </a:xfrm>
            <a:custGeom>
              <a:avLst/>
              <a:gdLst>
                <a:gd name="T0" fmla="*/ 1 w 73"/>
                <a:gd name="T1" fmla="*/ 0 h 53"/>
                <a:gd name="T2" fmla="*/ 1 w 73"/>
                <a:gd name="T3" fmla="*/ 0 h 53"/>
                <a:gd name="T4" fmla="*/ 1 w 73"/>
                <a:gd name="T5" fmla="*/ 0 h 53"/>
                <a:gd name="T6" fmla="*/ 1 w 73"/>
                <a:gd name="T7" fmla="*/ 0 h 53"/>
                <a:gd name="T8" fmla="*/ 1 w 73"/>
                <a:gd name="T9" fmla="*/ 0 h 53"/>
                <a:gd name="T10" fmla="*/ 1 w 73"/>
                <a:gd name="T11" fmla="*/ 0 h 53"/>
                <a:gd name="T12" fmla="*/ 1 w 73"/>
                <a:gd name="T13" fmla="*/ 0 h 53"/>
                <a:gd name="T14" fmla="*/ 1 w 73"/>
                <a:gd name="T15" fmla="*/ 0 h 53"/>
                <a:gd name="T16" fmla="*/ 1 w 73"/>
                <a:gd name="T17" fmla="*/ 0 h 53"/>
                <a:gd name="T18" fmla="*/ 1 w 73"/>
                <a:gd name="T19" fmla="*/ 0 h 53"/>
                <a:gd name="T20" fmla="*/ 1 w 73"/>
                <a:gd name="T21" fmla="*/ 0 h 53"/>
                <a:gd name="T22" fmla="*/ 1 w 73"/>
                <a:gd name="T23" fmla="*/ 0 h 53"/>
                <a:gd name="T24" fmla="*/ 1 w 73"/>
                <a:gd name="T25" fmla="*/ 0 h 53"/>
                <a:gd name="T26" fmla="*/ 1 w 73"/>
                <a:gd name="T27" fmla="*/ 0 h 53"/>
                <a:gd name="T28" fmla="*/ 1 w 73"/>
                <a:gd name="T29" fmla="*/ 0 h 53"/>
                <a:gd name="T30" fmla="*/ 1 w 73"/>
                <a:gd name="T31" fmla="*/ 0 h 53"/>
                <a:gd name="T32" fmla="*/ 1 w 73"/>
                <a:gd name="T33" fmla="*/ 0 h 53"/>
                <a:gd name="T34" fmla="*/ 1 w 73"/>
                <a:gd name="T35" fmla="*/ 0 h 53"/>
                <a:gd name="T36" fmla="*/ 1 w 73"/>
                <a:gd name="T37" fmla="*/ 0 h 53"/>
                <a:gd name="T38" fmla="*/ 1 w 73"/>
                <a:gd name="T39" fmla="*/ 0 h 53"/>
                <a:gd name="T40" fmla="*/ 1 w 73"/>
                <a:gd name="T41" fmla="*/ 0 h 53"/>
                <a:gd name="T42" fmla="*/ 1 w 73"/>
                <a:gd name="T43" fmla="*/ 0 h 53"/>
                <a:gd name="T44" fmla="*/ 1 w 73"/>
                <a:gd name="T45" fmla="*/ 0 h 53"/>
                <a:gd name="T46" fmla="*/ 1 w 73"/>
                <a:gd name="T47" fmla="*/ 0 h 53"/>
                <a:gd name="T48" fmla="*/ 1 w 73"/>
                <a:gd name="T49" fmla="*/ 0 h 53"/>
                <a:gd name="T50" fmla="*/ 1 w 73"/>
                <a:gd name="T51" fmla="*/ 0 h 53"/>
                <a:gd name="T52" fmla="*/ 1 w 73"/>
                <a:gd name="T53" fmla="*/ 0 h 53"/>
                <a:gd name="T54" fmla="*/ 1 w 73"/>
                <a:gd name="T55" fmla="*/ 0 h 53"/>
                <a:gd name="T56" fmla="*/ 0 w 73"/>
                <a:gd name="T57" fmla="*/ 0 h 53"/>
                <a:gd name="T58" fmla="*/ 0 w 73"/>
                <a:gd name="T59" fmla="*/ 0 h 53"/>
                <a:gd name="T60" fmla="*/ 1 w 73"/>
                <a:gd name="T61" fmla="*/ 0 h 53"/>
                <a:gd name="T62" fmla="*/ 1 w 73"/>
                <a:gd name="T63" fmla="*/ 0 h 53"/>
                <a:gd name="T64" fmla="*/ 1 w 73"/>
                <a:gd name="T65" fmla="*/ 0 h 53"/>
                <a:gd name="T66" fmla="*/ 1 w 73"/>
                <a:gd name="T67" fmla="*/ 0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
                <a:gd name="T103" fmla="*/ 0 h 53"/>
                <a:gd name="T104" fmla="*/ 73 w 73"/>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 h="53">
                  <a:moveTo>
                    <a:pt x="1" y="52"/>
                  </a:moveTo>
                  <a:lnTo>
                    <a:pt x="6" y="44"/>
                  </a:lnTo>
                  <a:lnTo>
                    <a:pt x="13" y="37"/>
                  </a:lnTo>
                  <a:lnTo>
                    <a:pt x="20" y="31"/>
                  </a:lnTo>
                  <a:lnTo>
                    <a:pt x="29" y="27"/>
                  </a:lnTo>
                  <a:lnTo>
                    <a:pt x="34" y="26"/>
                  </a:lnTo>
                  <a:lnTo>
                    <a:pt x="39" y="25"/>
                  </a:lnTo>
                  <a:lnTo>
                    <a:pt x="42" y="25"/>
                  </a:lnTo>
                  <a:lnTo>
                    <a:pt x="47" y="25"/>
                  </a:lnTo>
                  <a:lnTo>
                    <a:pt x="51" y="26"/>
                  </a:lnTo>
                  <a:lnTo>
                    <a:pt x="55" y="27"/>
                  </a:lnTo>
                  <a:lnTo>
                    <a:pt x="59" y="28"/>
                  </a:lnTo>
                  <a:lnTo>
                    <a:pt x="64" y="29"/>
                  </a:lnTo>
                  <a:lnTo>
                    <a:pt x="69" y="28"/>
                  </a:lnTo>
                  <a:lnTo>
                    <a:pt x="72" y="22"/>
                  </a:lnTo>
                  <a:lnTo>
                    <a:pt x="73" y="16"/>
                  </a:lnTo>
                  <a:lnTo>
                    <a:pt x="72" y="11"/>
                  </a:lnTo>
                  <a:lnTo>
                    <a:pt x="67" y="5"/>
                  </a:lnTo>
                  <a:lnTo>
                    <a:pt x="62" y="3"/>
                  </a:lnTo>
                  <a:lnTo>
                    <a:pt x="56" y="0"/>
                  </a:lnTo>
                  <a:lnTo>
                    <a:pt x="49" y="0"/>
                  </a:lnTo>
                  <a:lnTo>
                    <a:pt x="43" y="3"/>
                  </a:lnTo>
                  <a:lnTo>
                    <a:pt x="36" y="5"/>
                  </a:lnTo>
                  <a:lnTo>
                    <a:pt x="31" y="8"/>
                  </a:lnTo>
                  <a:lnTo>
                    <a:pt x="25" y="12"/>
                  </a:lnTo>
                  <a:lnTo>
                    <a:pt x="16" y="20"/>
                  </a:lnTo>
                  <a:lnTo>
                    <a:pt x="9" y="30"/>
                  </a:lnTo>
                  <a:lnTo>
                    <a:pt x="3" y="41"/>
                  </a:lnTo>
                  <a:lnTo>
                    <a:pt x="0" y="52"/>
                  </a:lnTo>
                  <a:lnTo>
                    <a:pt x="0" y="53"/>
                  </a:lnTo>
                  <a:lnTo>
                    <a:pt x="1" y="53"/>
                  </a:lnTo>
                  <a:lnTo>
                    <a:pt x="1"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82" name="Freeform 124"/>
            <p:cNvSpPr>
              <a:spLocks/>
            </p:cNvSpPr>
            <p:nvPr/>
          </p:nvSpPr>
          <p:spPr bwMode="auto">
            <a:xfrm>
              <a:off x="4574" y="2896"/>
              <a:ext cx="276" cy="488"/>
            </a:xfrm>
            <a:custGeom>
              <a:avLst/>
              <a:gdLst>
                <a:gd name="T0" fmla="*/ 0 w 553"/>
                <a:gd name="T1" fmla="*/ 0 h 976"/>
                <a:gd name="T2" fmla="*/ 0 w 553"/>
                <a:gd name="T3" fmla="*/ 1 h 976"/>
                <a:gd name="T4" fmla="*/ 0 w 553"/>
                <a:gd name="T5" fmla="*/ 1 h 976"/>
                <a:gd name="T6" fmla="*/ 0 w 553"/>
                <a:gd name="T7" fmla="*/ 1 h 976"/>
                <a:gd name="T8" fmla="*/ 0 w 553"/>
                <a:gd name="T9" fmla="*/ 1 h 976"/>
                <a:gd name="T10" fmla="*/ 0 w 553"/>
                <a:gd name="T11" fmla="*/ 1 h 976"/>
                <a:gd name="T12" fmla="*/ 0 w 553"/>
                <a:gd name="T13" fmla="*/ 1 h 976"/>
                <a:gd name="T14" fmla="*/ 0 w 553"/>
                <a:gd name="T15" fmla="*/ 1 h 976"/>
                <a:gd name="T16" fmla="*/ 0 w 553"/>
                <a:gd name="T17" fmla="*/ 1 h 976"/>
                <a:gd name="T18" fmla="*/ 0 w 553"/>
                <a:gd name="T19" fmla="*/ 1 h 976"/>
                <a:gd name="T20" fmla="*/ 0 w 553"/>
                <a:gd name="T21" fmla="*/ 1 h 976"/>
                <a:gd name="T22" fmla="*/ 0 w 553"/>
                <a:gd name="T23" fmla="*/ 1 h 976"/>
                <a:gd name="T24" fmla="*/ 0 w 553"/>
                <a:gd name="T25" fmla="*/ 1 h 976"/>
                <a:gd name="T26" fmla="*/ 0 w 553"/>
                <a:gd name="T27" fmla="*/ 1 h 976"/>
                <a:gd name="T28" fmla="*/ 0 w 553"/>
                <a:gd name="T29" fmla="*/ 1 h 976"/>
                <a:gd name="T30" fmla="*/ 0 w 553"/>
                <a:gd name="T31" fmla="*/ 1 h 976"/>
                <a:gd name="T32" fmla="*/ 0 w 553"/>
                <a:gd name="T33" fmla="*/ 1 h 976"/>
                <a:gd name="T34" fmla="*/ 0 w 553"/>
                <a:gd name="T35" fmla="*/ 1 h 976"/>
                <a:gd name="T36" fmla="*/ 0 w 553"/>
                <a:gd name="T37" fmla="*/ 1 h 976"/>
                <a:gd name="T38" fmla="*/ 0 w 553"/>
                <a:gd name="T39" fmla="*/ 1 h 976"/>
                <a:gd name="T40" fmla="*/ 0 w 553"/>
                <a:gd name="T41" fmla="*/ 1 h 976"/>
                <a:gd name="T42" fmla="*/ 0 w 553"/>
                <a:gd name="T43" fmla="*/ 1 h 976"/>
                <a:gd name="T44" fmla="*/ 0 w 553"/>
                <a:gd name="T45" fmla="*/ 1 h 976"/>
                <a:gd name="T46" fmla="*/ 0 w 553"/>
                <a:gd name="T47" fmla="*/ 1 h 976"/>
                <a:gd name="T48" fmla="*/ 0 w 553"/>
                <a:gd name="T49" fmla="*/ 1 h 976"/>
                <a:gd name="T50" fmla="*/ 0 w 553"/>
                <a:gd name="T51" fmla="*/ 1 h 976"/>
                <a:gd name="T52" fmla="*/ 0 w 553"/>
                <a:gd name="T53" fmla="*/ 1 h 976"/>
                <a:gd name="T54" fmla="*/ 0 w 553"/>
                <a:gd name="T55" fmla="*/ 1 h 976"/>
                <a:gd name="T56" fmla="*/ 0 w 553"/>
                <a:gd name="T57" fmla="*/ 1 h 976"/>
                <a:gd name="T58" fmla="*/ 0 w 553"/>
                <a:gd name="T59" fmla="*/ 1 h 976"/>
                <a:gd name="T60" fmla="*/ 0 w 553"/>
                <a:gd name="T61" fmla="*/ 1 h 976"/>
                <a:gd name="T62" fmla="*/ 0 w 553"/>
                <a:gd name="T63" fmla="*/ 1 h 976"/>
                <a:gd name="T64" fmla="*/ 0 w 553"/>
                <a:gd name="T65" fmla="*/ 1 h 976"/>
                <a:gd name="T66" fmla="*/ 0 w 553"/>
                <a:gd name="T67" fmla="*/ 1 h 976"/>
                <a:gd name="T68" fmla="*/ 0 w 553"/>
                <a:gd name="T69" fmla="*/ 1 h 976"/>
                <a:gd name="T70" fmla="*/ 0 w 553"/>
                <a:gd name="T71" fmla="*/ 1 h 976"/>
                <a:gd name="T72" fmla="*/ 0 w 553"/>
                <a:gd name="T73" fmla="*/ 1 h 976"/>
                <a:gd name="T74" fmla="*/ 0 w 553"/>
                <a:gd name="T75" fmla="*/ 1 h 976"/>
                <a:gd name="T76" fmla="*/ 0 w 553"/>
                <a:gd name="T77" fmla="*/ 1 h 976"/>
                <a:gd name="T78" fmla="*/ 0 w 553"/>
                <a:gd name="T79" fmla="*/ 1 h 976"/>
                <a:gd name="T80" fmla="*/ 0 w 553"/>
                <a:gd name="T81" fmla="*/ 1 h 976"/>
                <a:gd name="T82" fmla="*/ 0 w 553"/>
                <a:gd name="T83" fmla="*/ 1 h 976"/>
                <a:gd name="T84" fmla="*/ 0 w 553"/>
                <a:gd name="T85" fmla="*/ 1 h 976"/>
                <a:gd name="T86" fmla="*/ 0 w 553"/>
                <a:gd name="T87" fmla="*/ 1 h 976"/>
                <a:gd name="T88" fmla="*/ 0 w 553"/>
                <a:gd name="T89" fmla="*/ 1 h 976"/>
                <a:gd name="T90" fmla="*/ 0 w 553"/>
                <a:gd name="T91" fmla="*/ 1 h 976"/>
                <a:gd name="T92" fmla="*/ 0 w 553"/>
                <a:gd name="T93" fmla="*/ 1 h 976"/>
                <a:gd name="T94" fmla="*/ 0 w 553"/>
                <a:gd name="T95" fmla="*/ 1 h 976"/>
                <a:gd name="T96" fmla="*/ 0 w 553"/>
                <a:gd name="T97" fmla="*/ 1 h 976"/>
                <a:gd name="T98" fmla="*/ 0 w 553"/>
                <a:gd name="T99" fmla="*/ 1 h 976"/>
                <a:gd name="T100" fmla="*/ 0 w 553"/>
                <a:gd name="T101" fmla="*/ 1 h 976"/>
                <a:gd name="T102" fmla="*/ 0 w 553"/>
                <a:gd name="T103" fmla="*/ 1 h 976"/>
                <a:gd name="T104" fmla="*/ 0 w 553"/>
                <a:gd name="T105" fmla="*/ 1 h 976"/>
                <a:gd name="T106" fmla="*/ 0 w 553"/>
                <a:gd name="T107" fmla="*/ 1 h 976"/>
                <a:gd name="T108" fmla="*/ 0 w 553"/>
                <a:gd name="T109" fmla="*/ 1 h 976"/>
                <a:gd name="T110" fmla="*/ 0 w 553"/>
                <a:gd name="T111" fmla="*/ 1 h 976"/>
                <a:gd name="T112" fmla="*/ 0 w 553"/>
                <a:gd name="T113" fmla="*/ 1 h 9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3"/>
                <a:gd name="T172" fmla="*/ 0 h 976"/>
                <a:gd name="T173" fmla="*/ 553 w 553"/>
                <a:gd name="T174" fmla="*/ 976 h 9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3" h="976">
                  <a:moveTo>
                    <a:pt x="553" y="25"/>
                  </a:moveTo>
                  <a:lnTo>
                    <a:pt x="537" y="15"/>
                  </a:lnTo>
                  <a:lnTo>
                    <a:pt x="521" y="8"/>
                  </a:lnTo>
                  <a:lnTo>
                    <a:pt x="502" y="2"/>
                  </a:lnTo>
                  <a:lnTo>
                    <a:pt x="485" y="0"/>
                  </a:lnTo>
                  <a:lnTo>
                    <a:pt x="466" y="0"/>
                  </a:lnTo>
                  <a:lnTo>
                    <a:pt x="449" y="2"/>
                  </a:lnTo>
                  <a:lnTo>
                    <a:pt x="432" y="9"/>
                  </a:lnTo>
                  <a:lnTo>
                    <a:pt x="416" y="18"/>
                  </a:lnTo>
                  <a:lnTo>
                    <a:pt x="410" y="23"/>
                  </a:lnTo>
                  <a:lnTo>
                    <a:pt x="404" y="28"/>
                  </a:lnTo>
                  <a:lnTo>
                    <a:pt x="399" y="34"/>
                  </a:lnTo>
                  <a:lnTo>
                    <a:pt x="393" y="40"/>
                  </a:lnTo>
                  <a:lnTo>
                    <a:pt x="387" y="46"/>
                  </a:lnTo>
                  <a:lnTo>
                    <a:pt x="381" y="50"/>
                  </a:lnTo>
                  <a:lnTo>
                    <a:pt x="373" y="53"/>
                  </a:lnTo>
                  <a:lnTo>
                    <a:pt x="365" y="55"/>
                  </a:lnTo>
                  <a:lnTo>
                    <a:pt x="358" y="55"/>
                  </a:lnTo>
                  <a:lnTo>
                    <a:pt x="352" y="54"/>
                  </a:lnTo>
                  <a:lnTo>
                    <a:pt x="346" y="53"/>
                  </a:lnTo>
                  <a:lnTo>
                    <a:pt x="340" y="51"/>
                  </a:lnTo>
                  <a:lnTo>
                    <a:pt x="333" y="49"/>
                  </a:lnTo>
                  <a:lnTo>
                    <a:pt x="327" y="48"/>
                  </a:lnTo>
                  <a:lnTo>
                    <a:pt x="320" y="46"/>
                  </a:lnTo>
                  <a:lnTo>
                    <a:pt x="314" y="44"/>
                  </a:lnTo>
                  <a:lnTo>
                    <a:pt x="305" y="42"/>
                  </a:lnTo>
                  <a:lnTo>
                    <a:pt x="295" y="40"/>
                  </a:lnTo>
                  <a:lnTo>
                    <a:pt x="286" y="39"/>
                  </a:lnTo>
                  <a:lnTo>
                    <a:pt x="276" y="38"/>
                  </a:lnTo>
                  <a:lnTo>
                    <a:pt x="267" y="38"/>
                  </a:lnTo>
                  <a:lnTo>
                    <a:pt x="258" y="38"/>
                  </a:lnTo>
                  <a:lnTo>
                    <a:pt x="248" y="40"/>
                  </a:lnTo>
                  <a:lnTo>
                    <a:pt x="238" y="42"/>
                  </a:lnTo>
                  <a:lnTo>
                    <a:pt x="222" y="50"/>
                  </a:lnTo>
                  <a:lnTo>
                    <a:pt x="210" y="62"/>
                  </a:lnTo>
                  <a:lnTo>
                    <a:pt x="199" y="76"/>
                  </a:lnTo>
                  <a:lnTo>
                    <a:pt x="192" y="91"/>
                  </a:lnTo>
                  <a:lnTo>
                    <a:pt x="188" y="108"/>
                  </a:lnTo>
                  <a:lnTo>
                    <a:pt x="188" y="125"/>
                  </a:lnTo>
                  <a:lnTo>
                    <a:pt x="191" y="141"/>
                  </a:lnTo>
                  <a:lnTo>
                    <a:pt x="199" y="156"/>
                  </a:lnTo>
                  <a:lnTo>
                    <a:pt x="210" y="175"/>
                  </a:lnTo>
                  <a:lnTo>
                    <a:pt x="213" y="191"/>
                  </a:lnTo>
                  <a:lnTo>
                    <a:pt x="211" y="205"/>
                  </a:lnTo>
                  <a:lnTo>
                    <a:pt x="204" y="217"/>
                  </a:lnTo>
                  <a:lnTo>
                    <a:pt x="195" y="228"/>
                  </a:lnTo>
                  <a:lnTo>
                    <a:pt x="182" y="238"/>
                  </a:lnTo>
                  <a:lnTo>
                    <a:pt x="167" y="248"/>
                  </a:lnTo>
                  <a:lnTo>
                    <a:pt x="152" y="258"/>
                  </a:lnTo>
                  <a:lnTo>
                    <a:pt x="144" y="263"/>
                  </a:lnTo>
                  <a:lnTo>
                    <a:pt x="137" y="270"/>
                  </a:lnTo>
                  <a:lnTo>
                    <a:pt x="130" y="278"/>
                  </a:lnTo>
                  <a:lnTo>
                    <a:pt x="124" y="286"/>
                  </a:lnTo>
                  <a:lnTo>
                    <a:pt x="120" y="296"/>
                  </a:lnTo>
                  <a:lnTo>
                    <a:pt x="116" y="305"/>
                  </a:lnTo>
                  <a:lnTo>
                    <a:pt x="114" y="314"/>
                  </a:lnTo>
                  <a:lnTo>
                    <a:pt x="112" y="324"/>
                  </a:lnTo>
                  <a:lnTo>
                    <a:pt x="112" y="332"/>
                  </a:lnTo>
                  <a:lnTo>
                    <a:pt x="113" y="342"/>
                  </a:lnTo>
                  <a:lnTo>
                    <a:pt x="114" y="350"/>
                  </a:lnTo>
                  <a:lnTo>
                    <a:pt x="116" y="358"/>
                  </a:lnTo>
                  <a:lnTo>
                    <a:pt x="118" y="364"/>
                  </a:lnTo>
                  <a:lnTo>
                    <a:pt x="116" y="369"/>
                  </a:lnTo>
                  <a:lnTo>
                    <a:pt x="113" y="374"/>
                  </a:lnTo>
                  <a:lnTo>
                    <a:pt x="109" y="378"/>
                  </a:lnTo>
                  <a:lnTo>
                    <a:pt x="104" y="382"/>
                  </a:lnTo>
                  <a:lnTo>
                    <a:pt x="98" y="385"/>
                  </a:lnTo>
                  <a:lnTo>
                    <a:pt x="92" y="389"/>
                  </a:lnTo>
                  <a:lnTo>
                    <a:pt x="88" y="392"/>
                  </a:lnTo>
                  <a:lnTo>
                    <a:pt x="78" y="398"/>
                  </a:lnTo>
                  <a:lnTo>
                    <a:pt x="69" y="404"/>
                  </a:lnTo>
                  <a:lnTo>
                    <a:pt x="60" y="411"/>
                  </a:lnTo>
                  <a:lnTo>
                    <a:pt x="52" y="416"/>
                  </a:lnTo>
                  <a:lnTo>
                    <a:pt x="44" y="425"/>
                  </a:lnTo>
                  <a:lnTo>
                    <a:pt x="36" y="431"/>
                  </a:lnTo>
                  <a:lnTo>
                    <a:pt x="29" y="440"/>
                  </a:lnTo>
                  <a:lnTo>
                    <a:pt x="22" y="449"/>
                  </a:lnTo>
                  <a:lnTo>
                    <a:pt x="13" y="465"/>
                  </a:lnTo>
                  <a:lnTo>
                    <a:pt x="6" y="484"/>
                  </a:lnTo>
                  <a:lnTo>
                    <a:pt x="1" y="504"/>
                  </a:lnTo>
                  <a:lnTo>
                    <a:pt x="0" y="524"/>
                  </a:lnTo>
                  <a:lnTo>
                    <a:pt x="4" y="542"/>
                  </a:lnTo>
                  <a:lnTo>
                    <a:pt x="12" y="558"/>
                  </a:lnTo>
                  <a:lnTo>
                    <a:pt x="25" y="572"/>
                  </a:lnTo>
                  <a:lnTo>
                    <a:pt x="44" y="580"/>
                  </a:lnTo>
                  <a:lnTo>
                    <a:pt x="55" y="582"/>
                  </a:lnTo>
                  <a:lnTo>
                    <a:pt x="68" y="583"/>
                  </a:lnTo>
                  <a:lnTo>
                    <a:pt x="80" y="583"/>
                  </a:lnTo>
                  <a:lnTo>
                    <a:pt x="91" y="583"/>
                  </a:lnTo>
                  <a:lnTo>
                    <a:pt x="103" y="583"/>
                  </a:lnTo>
                  <a:lnTo>
                    <a:pt x="114" y="585"/>
                  </a:lnTo>
                  <a:lnTo>
                    <a:pt x="126" y="586"/>
                  </a:lnTo>
                  <a:lnTo>
                    <a:pt x="137" y="589"/>
                  </a:lnTo>
                  <a:lnTo>
                    <a:pt x="145" y="593"/>
                  </a:lnTo>
                  <a:lnTo>
                    <a:pt x="152" y="596"/>
                  </a:lnTo>
                  <a:lnTo>
                    <a:pt x="159" y="602"/>
                  </a:lnTo>
                  <a:lnTo>
                    <a:pt x="165" y="607"/>
                  </a:lnTo>
                  <a:lnTo>
                    <a:pt x="169" y="613"/>
                  </a:lnTo>
                  <a:lnTo>
                    <a:pt x="173" y="620"/>
                  </a:lnTo>
                  <a:lnTo>
                    <a:pt x="176" y="627"/>
                  </a:lnTo>
                  <a:lnTo>
                    <a:pt x="177" y="636"/>
                  </a:lnTo>
                  <a:lnTo>
                    <a:pt x="177" y="647"/>
                  </a:lnTo>
                  <a:lnTo>
                    <a:pt x="175" y="656"/>
                  </a:lnTo>
                  <a:lnTo>
                    <a:pt x="169" y="664"/>
                  </a:lnTo>
                  <a:lnTo>
                    <a:pt x="164" y="672"/>
                  </a:lnTo>
                  <a:lnTo>
                    <a:pt x="156" y="679"/>
                  </a:lnTo>
                  <a:lnTo>
                    <a:pt x="147" y="685"/>
                  </a:lnTo>
                  <a:lnTo>
                    <a:pt x="139" y="691"/>
                  </a:lnTo>
                  <a:lnTo>
                    <a:pt x="131" y="696"/>
                  </a:lnTo>
                  <a:lnTo>
                    <a:pt x="123" y="702"/>
                  </a:lnTo>
                  <a:lnTo>
                    <a:pt x="116" y="708"/>
                  </a:lnTo>
                  <a:lnTo>
                    <a:pt x="109" y="715"/>
                  </a:lnTo>
                  <a:lnTo>
                    <a:pt x="104" y="722"/>
                  </a:lnTo>
                  <a:lnTo>
                    <a:pt x="99" y="729"/>
                  </a:lnTo>
                  <a:lnTo>
                    <a:pt x="95" y="737"/>
                  </a:lnTo>
                  <a:lnTo>
                    <a:pt x="91" y="745"/>
                  </a:lnTo>
                  <a:lnTo>
                    <a:pt x="88" y="754"/>
                  </a:lnTo>
                  <a:lnTo>
                    <a:pt x="83" y="771"/>
                  </a:lnTo>
                  <a:lnTo>
                    <a:pt x="81" y="792"/>
                  </a:lnTo>
                  <a:lnTo>
                    <a:pt x="83" y="812"/>
                  </a:lnTo>
                  <a:lnTo>
                    <a:pt x="95" y="825"/>
                  </a:lnTo>
                  <a:lnTo>
                    <a:pt x="100" y="828"/>
                  </a:lnTo>
                  <a:lnTo>
                    <a:pt x="107" y="830"/>
                  </a:lnTo>
                  <a:lnTo>
                    <a:pt x="113" y="832"/>
                  </a:lnTo>
                  <a:lnTo>
                    <a:pt x="120" y="833"/>
                  </a:lnTo>
                  <a:lnTo>
                    <a:pt x="127" y="835"/>
                  </a:lnTo>
                  <a:lnTo>
                    <a:pt x="134" y="835"/>
                  </a:lnTo>
                  <a:lnTo>
                    <a:pt x="141" y="835"/>
                  </a:lnTo>
                  <a:lnTo>
                    <a:pt x="147" y="833"/>
                  </a:lnTo>
                  <a:lnTo>
                    <a:pt x="152" y="833"/>
                  </a:lnTo>
                  <a:lnTo>
                    <a:pt x="157" y="832"/>
                  </a:lnTo>
                  <a:lnTo>
                    <a:pt x="161" y="832"/>
                  </a:lnTo>
                  <a:lnTo>
                    <a:pt x="166" y="832"/>
                  </a:lnTo>
                  <a:lnTo>
                    <a:pt x="171" y="832"/>
                  </a:lnTo>
                  <a:lnTo>
                    <a:pt x="175" y="832"/>
                  </a:lnTo>
                  <a:lnTo>
                    <a:pt x="180" y="833"/>
                  </a:lnTo>
                  <a:lnTo>
                    <a:pt x="184" y="836"/>
                  </a:lnTo>
                  <a:lnTo>
                    <a:pt x="194" y="841"/>
                  </a:lnTo>
                  <a:lnTo>
                    <a:pt x="203" y="850"/>
                  </a:lnTo>
                  <a:lnTo>
                    <a:pt x="209" y="859"/>
                  </a:lnTo>
                  <a:lnTo>
                    <a:pt x="212" y="868"/>
                  </a:lnTo>
                  <a:lnTo>
                    <a:pt x="212" y="878"/>
                  </a:lnTo>
                  <a:lnTo>
                    <a:pt x="209" y="888"/>
                  </a:lnTo>
                  <a:lnTo>
                    <a:pt x="202" y="896"/>
                  </a:lnTo>
                  <a:lnTo>
                    <a:pt x="189" y="901"/>
                  </a:lnTo>
                  <a:lnTo>
                    <a:pt x="176" y="907"/>
                  </a:lnTo>
                  <a:lnTo>
                    <a:pt x="168" y="914"/>
                  </a:lnTo>
                  <a:lnTo>
                    <a:pt x="164" y="922"/>
                  </a:lnTo>
                  <a:lnTo>
                    <a:pt x="161" y="931"/>
                  </a:lnTo>
                  <a:lnTo>
                    <a:pt x="162" y="942"/>
                  </a:lnTo>
                  <a:lnTo>
                    <a:pt x="165" y="952"/>
                  </a:lnTo>
                  <a:lnTo>
                    <a:pt x="168" y="964"/>
                  </a:lnTo>
                  <a:lnTo>
                    <a:pt x="172" y="974"/>
                  </a:lnTo>
                  <a:lnTo>
                    <a:pt x="175" y="976"/>
                  </a:lnTo>
                  <a:lnTo>
                    <a:pt x="180" y="975"/>
                  </a:lnTo>
                  <a:lnTo>
                    <a:pt x="183" y="970"/>
                  </a:lnTo>
                  <a:lnTo>
                    <a:pt x="183" y="966"/>
                  </a:lnTo>
                  <a:lnTo>
                    <a:pt x="177" y="951"/>
                  </a:lnTo>
                  <a:lnTo>
                    <a:pt x="174" y="935"/>
                  </a:lnTo>
                  <a:lnTo>
                    <a:pt x="177" y="920"/>
                  </a:lnTo>
                  <a:lnTo>
                    <a:pt x="192" y="909"/>
                  </a:lnTo>
                  <a:lnTo>
                    <a:pt x="198" y="907"/>
                  </a:lnTo>
                  <a:lnTo>
                    <a:pt x="203" y="904"/>
                  </a:lnTo>
                  <a:lnTo>
                    <a:pt x="209" y="899"/>
                  </a:lnTo>
                  <a:lnTo>
                    <a:pt x="213" y="894"/>
                  </a:lnTo>
                  <a:lnTo>
                    <a:pt x="221" y="881"/>
                  </a:lnTo>
                  <a:lnTo>
                    <a:pt x="220" y="866"/>
                  </a:lnTo>
                  <a:lnTo>
                    <a:pt x="213" y="852"/>
                  </a:lnTo>
                  <a:lnTo>
                    <a:pt x="203" y="840"/>
                  </a:lnTo>
                  <a:lnTo>
                    <a:pt x="194" y="833"/>
                  </a:lnTo>
                  <a:lnTo>
                    <a:pt x="184" y="830"/>
                  </a:lnTo>
                  <a:lnTo>
                    <a:pt x="175" y="828"/>
                  </a:lnTo>
                  <a:lnTo>
                    <a:pt x="166" y="826"/>
                  </a:lnTo>
                  <a:lnTo>
                    <a:pt x="156" y="826"/>
                  </a:lnTo>
                  <a:lnTo>
                    <a:pt x="146" y="826"/>
                  </a:lnTo>
                  <a:lnTo>
                    <a:pt x="136" y="826"/>
                  </a:lnTo>
                  <a:lnTo>
                    <a:pt x="126" y="825"/>
                  </a:lnTo>
                  <a:lnTo>
                    <a:pt x="116" y="823"/>
                  </a:lnTo>
                  <a:lnTo>
                    <a:pt x="109" y="818"/>
                  </a:lnTo>
                  <a:lnTo>
                    <a:pt x="103" y="814"/>
                  </a:lnTo>
                  <a:lnTo>
                    <a:pt x="98" y="808"/>
                  </a:lnTo>
                  <a:lnTo>
                    <a:pt x="95" y="801"/>
                  </a:lnTo>
                  <a:lnTo>
                    <a:pt x="92" y="793"/>
                  </a:lnTo>
                  <a:lnTo>
                    <a:pt x="92" y="784"/>
                  </a:lnTo>
                  <a:lnTo>
                    <a:pt x="93" y="775"/>
                  </a:lnTo>
                  <a:lnTo>
                    <a:pt x="96" y="764"/>
                  </a:lnTo>
                  <a:lnTo>
                    <a:pt x="98" y="754"/>
                  </a:lnTo>
                  <a:lnTo>
                    <a:pt x="101" y="745"/>
                  </a:lnTo>
                  <a:lnTo>
                    <a:pt x="106" y="736"/>
                  </a:lnTo>
                  <a:lnTo>
                    <a:pt x="111" y="727"/>
                  </a:lnTo>
                  <a:lnTo>
                    <a:pt x="118" y="719"/>
                  </a:lnTo>
                  <a:lnTo>
                    <a:pt x="126" y="712"/>
                  </a:lnTo>
                  <a:lnTo>
                    <a:pt x="135" y="706"/>
                  </a:lnTo>
                  <a:lnTo>
                    <a:pt x="143" y="700"/>
                  </a:lnTo>
                  <a:lnTo>
                    <a:pt x="151" y="695"/>
                  </a:lnTo>
                  <a:lnTo>
                    <a:pt x="158" y="689"/>
                  </a:lnTo>
                  <a:lnTo>
                    <a:pt x="165" y="684"/>
                  </a:lnTo>
                  <a:lnTo>
                    <a:pt x="171" y="677"/>
                  </a:lnTo>
                  <a:lnTo>
                    <a:pt x="176" y="670"/>
                  </a:lnTo>
                  <a:lnTo>
                    <a:pt x="182" y="663"/>
                  </a:lnTo>
                  <a:lnTo>
                    <a:pt x="187" y="654"/>
                  </a:lnTo>
                  <a:lnTo>
                    <a:pt x="190" y="635"/>
                  </a:lnTo>
                  <a:lnTo>
                    <a:pt x="189" y="618"/>
                  </a:lnTo>
                  <a:lnTo>
                    <a:pt x="182" y="603"/>
                  </a:lnTo>
                  <a:lnTo>
                    <a:pt x="171" y="589"/>
                  </a:lnTo>
                  <a:lnTo>
                    <a:pt x="161" y="582"/>
                  </a:lnTo>
                  <a:lnTo>
                    <a:pt x="152" y="577"/>
                  </a:lnTo>
                  <a:lnTo>
                    <a:pt x="143" y="573"/>
                  </a:lnTo>
                  <a:lnTo>
                    <a:pt x="133" y="571"/>
                  </a:lnTo>
                  <a:lnTo>
                    <a:pt x="122" y="570"/>
                  </a:lnTo>
                  <a:lnTo>
                    <a:pt x="112" y="569"/>
                  </a:lnTo>
                  <a:lnTo>
                    <a:pt x="100" y="569"/>
                  </a:lnTo>
                  <a:lnTo>
                    <a:pt x="90" y="569"/>
                  </a:lnTo>
                  <a:lnTo>
                    <a:pt x="74" y="567"/>
                  </a:lnTo>
                  <a:lnTo>
                    <a:pt x="60" y="562"/>
                  </a:lnTo>
                  <a:lnTo>
                    <a:pt x="48" y="555"/>
                  </a:lnTo>
                  <a:lnTo>
                    <a:pt x="39" y="543"/>
                  </a:lnTo>
                  <a:lnTo>
                    <a:pt x="33" y="532"/>
                  </a:lnTo>
                  <a:lnTo>
                    <a:pt x="30" y="518"/>
                  </a:lnTo>
                  <a:lnTo>
                    <a:pt x="31" y="503"/>
                  </a:lnTo>
                  <a:lnTo>
                    <a:pt x="35" y="488"/>
                  </a:lnTo>
                  <a:lnTo>
                    <a:pt x="45" y="469"/>
                  </a:lnTo>
                  <a:lnTo>
                    <a:pt x="60" y="454"/>
                  </a:lnTo>
                  <a:lnTo>
                    <a:pt x="78" y="442"/>
                  </a:lnTo>
                  <a:lnTo>
                    <a:pt x="97" y="429"/>
                  </a:lnTo>
                  <a:lnTo>
                    <a:pt x="115" y="418"/>
                  </a:lnTo>
                  <a:lnTo>
                    <a:pt x="133" y="404"/>
                  </a:lnTo>
                  <a:lnTo>
                    <a:pt x="144" y="388"/>
                  </a:lnTo>
                  <a:lnTo>
                    <a:pt x="151" y="367"/>
                  </a:lnTo>
                  <a:lnTo>
                    <a:pt x="151" y="359"/>
                  </a:lnTo>
                  <a:lnTo>
                    <a:pt x="149" y="352"/>
                  </a:lnTo>
                  <a:lnTo>
                    <a:pt x="145" y="345"/>
                  </a:lnTo>
                  <a:lnTo>
                    <a:pt x="142" y="339"/>
                  </a:lnTo>
                  <a:lnTo>
                    <a:pt x="136" y="321"/>
                  </a:lnTo>
                  <a:lnTo>
                    <a:pt x="136" y="304"/>
                  </a:lnTo>
                  <a:lnTo>
                    <a:pt x="141" y="286"/>
                  </a:lnTo>
                  <a:lnTo>
                    <a:pt x="151" y="270"/>
                  </a:lnTo>
                  <a:lnTo>
                    <a:pt x="158" y="263"/>
                  </a:lnTo>
                  <a:lnTo>
                    <a:pt x="166" y="256"/>
                  </a:lnTo>
                  <a:lnTo>
                    <a:pt x="174" y="251"/>
                  </a:lnTo>
                  <a:lnTo>
                    <a:pt x="182" y="244"/>
                  </a:lnTo>
                  <a:lnTo>
                    <a:pt x="190" y="238"/>
                  </a:lnTo>
                  <a:lnTo>
                    <a:pt x="198" y="231"/>
                  </a:lnTo>
                  <a:lnTo>
                    <a:pt x="205" y="224"/>
                  </a:lnTo>
                  <a:lnTo>
                    <a:pt x="211" y="215"/>
                  </a:lnTo>
                  <a:lnTo>
                    <a:pt x="218" y="198"/>
                  </a:lnTo>
                  <a:lnTo>
                    <a:pt x="219" y="182"/>
                  </a:lnTo>
                  <a:lnTo>
                    <a:pt x="217" y="165"/>
                  </a:lnTo>
                  <a:lnTo>
                    <a:pt x="209" y="148"/>
                  </a:lnTo>
                  <a:lnTo>
                    <a:pt x="202" y="130"/>
                  </a:lnTo>
                  <a:lnTo>
                    <a:pt x="200" y="111"/>
                  </a:lnTo>
                  <a:lnTo>
                    <a:pt x="203" y="95"/>
                  </a:lnTo>
                  <a:lnTo>
                    <a:pt x="211" y="80"/>
                  </a:lnTo>
                  <a:lnTo>
                    <a:pt x="222" y="68"/>
                  </a:lnTo>
                  <a:lnTo>
                    <a:pt x="237" y="58"/>
                  </a:lnTo>
                  <a:lnTo>
                    <a:pt x="253" y="53"/>
                  </a:lnTo>
                  <a:lnTo>
                    <a:pt x="273" y="51"/>
                  </a:lnTo>
                  <a:lnTo>
                    <a:pt x="285" y="53"/>
                  </a:lnTo>
                  <a:lnTo>
                    <a:pt x="295" y="55"/>
                  </a:lnTo>
                  <a:lnTo>
                    <a:pt x="305" y="57"/>
                  </a:lnTo>
                  <a:lnTo>
                    <a:pt x="317" y="59"/>
                  </a:lnTo>
                  <a:lnTo>
                    <a:pt x="327" y="63"/>
                  </a:lnTo>
                  <a:lnTo>
                    <a:pt x="337" y="65"/>
                  </a:lnTo>
                  <a:lnTo>
                    <a:pt x="348" y="66"/>
                  </a:lnTo>
                  <a:lnTo>
                    <a:pt x="359" y="68"/>
                  </a:lnTo>
                  <a:lnTo>
                    <a:pt x="370" y="66"/>
                  </a:lnTo>
                  <a:lnTo>
                    <a:pt x="379" y="63"/>
                  </a:lnTo>
                  <a:lnTo>
                    <a:pt x="387" y="57"/>
                  </a:lnTo>
                  <a:lnTo>
                    <a:pt x="395" y="50"/>
                  </a:lnTo>
                  <a:lnTo>
                    <a:pt x="403" y="42"/>
                  </a:lnTo>
                  <a:lnTo>
                    <a:pt x="410" y="34"/>
                  </a:lnTo>
                  <a:lnTo>
                    <a:pt x="417" y="27"/>
                  </a:lnTo>
                  <a:lnTo>
                    <a:pt x="425" y="20"/>
                  </a:lnTo>
                  <a:lnTo>
                    <a:pt x="439" y="12"/>
                  </a:lnTo>
                  <a:lnTo>
                    <a:pt x="454" y="6"/>
                  </a:lnTo>
                  <a:lnTo>
                    <a:pt x="471" y="5"/>
                  </a:lnTo>
                  <a:lnTo>
                    <a:pt x="487" y="5"/>
                  </a:lnTo>
                  <a:lnTo>
                    <a:pt x="504" y="9"/>
                  </a:lnTo>
                  <a:lnTo>
                    <a:pt x="521" y="13"/>
                  </a:lnTo>
                  <a:lnTo>
                    <a:pt x="536" y="20"/>
                  </a:lnTo>
                  <a:lnTo>
                    <a:pt x="549" y="27"/>
                  </a:lnTo>
                  <a:lnTo>
                    <a:pt x="551" y="27"/>
                  </a:lnTo>
                  <a:lnTo>
                    <a:pt x="553" y="26"/>
                  </a:lnTo>
                  <a:lnTo>
                    <a:pt x="55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83" name="Freeform 125"/>
            <p:cNvSpPr>
              <a:spLocks/>
            </p:cNvSpPr>
            <p:nvPr/>
          </p:nvSpPr>
          <p:spPr bwMode="auto">
            <a:xfrm>
              <a:off x="4795" y="2912"/>
              <a:ext cx="97" cy="139"/>
            </a:xfrm>
            <a:custGeom>
              <a:avLst/>
              <a:gdLst>
                <a:gd name="T0" fmla="*/ 0 w 195"/>
                <a:gd name="T1" fmla="*/ 0 h 279"/>
                <a:gd name="T2" fmla="*/ 0 w 195"/>
                <a:gd name="T3" fmla="*/ 0 h 279"/>
                <a:gd name="T4" fmla="*/ 0 w 195"/>
                <a:gd name="T5" fmla="*/ 0 h 279"/>
                <a:gd name="T6" fmla="*/ 0 w 195"/>
                <a:gd name="T7" fmla="*/ 0 h 279"/>
                <a:gd name="T8" fmla="*/ 0 w 195"/>
                <a:gd name="T9" fmla="*/ 0 h 279"/>
                <a:gd name="T10" fmla="*/ 0 w 195"/>
                <a:gd name="T11" fmla="*/ 0 h 279"/>
                <a:gd name="T12" fmla="*/ 0 w 195"/>
                <a:gd name="T13" fmla="*/ 0 h 279"/>
                <a:gd name="T14" fmla="*/ 0 w 195"/>
                <a:gd name="T15" fmla="*/ 0 h 279"/>
                <a:gd name="T16" fmla="*/ 0 w 195"/>
                <a:gd name="T17" fmla="*/ 0 h 279"/>
                <a:gd name="T18" fmla="*/ 0 w 195"/>
                <a:gd name="T19" fmla="*/ 0 h 279"/>
                <a:gd name="T20" fmla="*/ 0 w 195"/>
                <a:gd name="T21" fmla="*/ 0 h 279"/>
                <a:gd name="T22" fmla="*/ 0 w 195"/>
                <a:gd name="T23" fmla="*/ 0 h 279"/>
                <a:gd name="T24" fmla="*/ 0 w 195"/>
                <a:gd name="T25" fmla="*/ 0 h 279"/>
                <a:gd name="T26" fmla="*/ 0 w 195"/>
                <a:gd name="T27" fmla="*/ 0 h 279"/>
                <a:gd name="T28" fmla="*/ 0 w 195"/>
                <a:gd name="T29" fmla="*/ 0 h 279"/>
                <a:gd name="T30" fmla="*/ 0 w 195"/>
                <a:gd name="T31" fmla="*/ 0 h 279"/>
                <a:gd name="T32" fmla="*/ 0 w 195"/>
                <a:gd name="T33" fmla="*/ 0 h 279"/>
                <a:gd name="T34" fmla="*/ 0 w 195"/>
                <a:gd name="T35" fmla="*/ 0 h 279"/>
                <a:gd name="T36" fmla="*/ 0 w 195"/>
                <a:gd name="T37" fmla="*/ 0 h 279"/>
                <a:gd name="T38" fmla="*/ 0 w 195"/>
                <a:gd name="T39" fmla="*/ 0 h 279"/>
                <a:gd name="T40" fmla="*/ 0 w 195"/>
                <a:gd name="T41" fmla="*/ 0 h 279"/>
                <a:gd name="T42" fmla="*/ 0 w 195"/>
                <a:gd name="T43" fmla="*/ 0 h 279"/>
                <a:gd name="T44" fmla="*/ 0 w 195"/>
                <a:gd name="T45" fmla="*/ 0 h 279"/>
                <a:gd name="T46" fmla="*/ 0 w 195"/>
                <a:gd name="T47" fmla="*/ 0 h 279"/>
                <a:gd name="T48" fmla="*/ 0 w 195"/>
                <a:gd name="T49" fmla="*/ 0 h 279"/>
                <a:gd name="T50" fmla="*/ 0 w 195"/>
                <a:gd name="T51" fmla="*/ 0 h 279"/>
                <a:gd name="T52" fmla="*/ 0 w 195"/>
                <a:gd name="T53" fmla="*/ 0 h 279"/>
                <a:gd name="T54" fmla="*/ 0 w 195"/>
                <a:gd name="T55" fmla="*/ 0 h 279"/>
                <a:gd name="T56" fmla="*/ 0 w 195"/>
                <a:gd name="T57" fmla="*/ 0 h 279"/>
                <a:gd name="T58" fmla="*/ 0 w 195"/>
                <a:gd name="T59" fmla="*/ 0 h 279"/>
                <a:gd name="T60" fmla="*/ 0 w 195"/>
                <a:gd name="T61" fmla="*/ 0 h 279"/>
                <a:gd name="T62" fmla="*/ 0 w 195"/>
                <a:gd name="T63" fmla="*/ 0 h 279"/>
                <a:gd name="T64" fmla="*/ 0 w 195"/>
                <a:gd name="T65" fmla="*/ 0 h 279"/>
                <a:gd name="T66" fmla="*/ 0 w 195"/>
                <a:gd name="T67" fmla="*/ 0 h 279"/>
                <a:gd name="T68" fmla="*/ 0 w 195"/>
                <a:gd name="T69" fmla="*/ 0 h 279"/>
                <a:gd name="T70" fmla="*/ 0 w 195"/>
                <a:gd name="T71" fmla="*/ 0 h 279"/>
                <a:gd name="T72" fmla="*/ 0 w 195"/>
                <a:gd name="T73" fmla="*/ 0 h 279"/>
                <a:gd name="T74" fmla="*/ 0 w 195"/>
                <a:gd name="T75" fmla="*/ 0 h 279"/>
                <a:gd name="T76" fmla="*/ 0 w 195"/>
                <a:gd name="T77" fmla="*/ 0 h 279"/>
                <a:gd name="T78" fmla="*/ 0 w 195"/>
                <a:gd name="T79" fmla="*/ 0 h 279"/>
                <a:gd name="T80" fmla="*/ 0 w 195"/>
                <a:gd name="T81" fmla="*/ 0 h 279"/>
                <a:gd name="T82" fmla="*/ 0 w 195"/>
                <a:gd name="T83" fmla="*/ 0 h 279"/>
                <a:gd name="T84" fmla="*/ 0 w 195"/>
                <a:gd name="T85" fmla="*/ 0 h 279"/>
                <a:gd name="T86" fmla="*/ 0 w 195"/>
                <a:gd name="T87" fmla="*/ 0 h 279"/>
                <a:gd name="T88" fmla="*/ 0 w 195"/>
                <a:gd name="T89" fmla="*/ 0 h 279"/>
                <a:gd name="T90" fmla="*/ 0 w 195"/>
                <a:gd name="T91" fmla="*/ 0 h 279"/>
                <a:gd name="T92" fmla="*/ 0 w 195"/>
                <a:gd name="T93" fmla="*/ 0 h 279"/>
                <a:gd name="T94" fmla="*/ 0 w 195"/>
                <a:gd name="T95" fmla="*/ 0 h 279"/>
                <a:gd name="T96" fmla="*/ 0 w 195"/>
                <a:gd name="T97" fmla="*/ 0 h 279"/>
                <a:gd name="T98" fmla="*/ 0 w 195"/>
                <a:gd name="T99" fmla="*/ 0 h 2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5"/>
                <a:gd name="T151" fmla="*/ 0 h 279"/>
                <a:gd name="T152" fmla="*/ 195 w 195"/>
                <a:gd name="T153" fmla="*/ 279 h 2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5" h="279">
                  <a:moveTo>
                    <a:pt x="194" y="3"/>
                  </a:moveTo>
                  <a:lnTo>
                    <a:pt x="168" y="0"/>
                  </a:lnTo>
                  <a:lnTo>
                    <a:pt x="142" y="1"/>
                  </a:lnTo>
                  <a:lnTo>
                    <a:pt x="118" y="7"/>
                  </a:lnTo>
                  <a:lnTo>
                    <a:pt x="94" y="16"/>
                  </a:lnTo>
                  <a:lnTo>
                    <a:pt x="72" y="29"/>
                  </a:lnTo>
                  <a:lnTo>
                    <a:pt x="51" y="46"/>
                  </a:lnTo>
                  <a:lnTo>
                    <a:pt x="34" y="64"/>
                  </a:lnTo>
                  <a:lnTo>
                    <a:pt x="20" y="86"/>
                  </a:lnTo>
                  <a:lnTo>
                    <a:pt x="11" y="109"/>
                  </a:lnTo>
                  <a:lnTo>
                    <a:pt x="4" y="133"/>
                  </a:lnTo>
                  <a:lnTo>
                    <a:pt x="0" y="160"/>
                  </a:lnTo>
                  <a:lnTo>
                    <a:pt x="1" y="184"/>
                  </a:lnTo>
                  <a:lnTo>
                    <a:pt x="4" y="197"/>
                  </a:lnTo>
                  <a:lnTo>
                    <a:pt x="6" y="211"/>
                  </a:lnTo>
                  <a:lnTo>
                    <a:pt x="8" y="223"/>
                  </a:lnTo>
                  <a:lnTo>
                    <a:pt x="13" y="237"/>
                  </a:lnTo>
                  <a:lnTo>
                    <a:pt x="19" y="250"/>
                  </a:lnTo>
                  <a:lnTo>
                    <a:pt x="26" y="261"/>
                  </a:lnTo>
                  <a:lnTo>
                    <a:pt x="34" y="270"/>
                  </a:lnTo>
                  <a:lnTo>
                    <a:pt x="45" y="279"/>
                  </a:lnTo>
                  <a:lnTo>
                    <a:pt x="56" y="279"/>
                  </a:lnTo>
                  <a:lnTo>
                    <a:pt x="62" y="273"/>
                  </a:lnTo>
                  <a:lnTo>
                    <a:pt x="67" y="262"/>
                  </a:lnTo>
                  <a:lnTo>
                    <a:pt x="66" y="253"/>
                  </a:lnTo>
                  <a:lnTo>
                    <a:pt x="61" y="245"/>
                  </a:lnTo>
                  <a:lnTo>
                    <a:pt x="56" y="238"/>
                  </a:lnTo>
                  <a:lnTo>
                    <a:pt x="50" y="232"/>
                  </a:lnTo>
                  <a:lnTo>
                    <a:pt x="44" y="226"/>
                  </a:lnTo>
                  <a:lnTo>
                    <a:pt x="39" y="220"/>
                  </a:lnTo>
                  <a:lnTo>
                    <a:pt x="34" y="213"/>
                  </a:lnTo>
                  <a:lnTo>
                    <a:pt x="29" y="205"/>
                  </a:lnTo>
                  <a:lnTo>
                    <a:pt x="26" y="197"/>
                  </a:lnTo>
                  <a:lnTo>
                    <a:pt x="20" y="174"/>
                  </a:lnTo>
                  <a:lnTo>
                    <a:pt x="20" y="150"/>
                  </a:lnTo>
                  <a:lnTo>
                    <a:pt x="22" y="125"/>
                  </a:lnTo>
                  <a:lnTo>
                    <a:pt x="29" y="102"/>
                  </a:lnTo>
                  <a:lnTo>
                    <a:pt x="39" y="79"/>
                  </a:lnTo>
                  <a:lnTo>
                    <a:pt x="54" y="60"/>
                  </a:lnTo>
                  <a:lnTo>
                    <a:pt x="73" y="42"/>
                  </a:lnTo>
                  <a:lnTo>
                    <a:pt x="95" y="29"/>
                  </a:lnTo>
                  <a:lnTo>
                    <a:pt x="118" y="17"/>
                  </a:lnTo>
                  <a:lnTo>
                    <a:pt x="143" y="10"/>
                  </a:lnTo>
                  <a:lnTo>
                    <a:pt x="168" y="7"/>
                  </a:lnTo>
                  <a:lnTo>
                    <a:pt x="193" y="7"/>
                  </a:lnTo>
                  <a:lnTo>
                    <a:pt x="194" y="7"/>
                  </a:lnTo>
                  <a:lnTo>
                    <a:pt x="195" y="4"/>
                  </a:lnTo>
                  <a:lnTo>
                    <a:pt x="195" y="3"/>
                  </a:lnTo>
                  <a:lnTo>
                    <a:pt x="19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84" name="Freeform 126"/>
            <p:cNvSpPr>
              <a:spLocks/>
            </p:cNvSpPr>
            <p:nvPr/>
          </p:nvSpPr>
          <p:spPr bwMode="auto">
            <a:xfrm>
              <a:off x="4839" y="2917"/>
              <a:ext cx="89" cy="23"/>
            </a:xfrm>
            <a:custGeom>
              <a:avLst/>
              <a:gdLst>
                <a:gd name="T0" fmla="*/ 0 w 176"/>
                <a:gd name="T1" fmla="*/ 1 h 46"/>
                <a:gd name="T2" fmla="*/ 1 w 176"/>
                <a:gd name="T3" fmla="*/ 1 h 46"/>
                <a:gd name="T4" fmla="*/ 1 w 176"/>
                <a:gd name="T5" fmla="*/ 1 h 46"/>
                <a:gd name="T6" fmla="*/ 1 w 176"/>
                <a:gd name="T7" fmla="*/ 1 h 46"/>
                <a:gd name="T8" fmla="*/ 1 w 176"/>
                <a:gd name="T9" fmla="*/ 1 h 46"/>
                <a:gd name="T10" fmla="*/ 1 w 176"/>
                <a:gd name="T11" fmla="*/ 1 h 46"/>
                <a:gd name="T12" fmla="*/ 1 w 176"/>
                <a:gd name="T13" fmla="*/ 1 h 46"/>
                <a:gd name="T14" fmla="*/ 1 w 176"/>
                <a:gd name="T15" fmla="*/ 1 h 46"/>
                <a:gd name="T16" fmla="*/ 1 w 176"/>
                <a:gd name="T17" fmla="*/ 1 h 46"/>
                <a:gd name="T18" fmla="*/ 1 w 176"/>
                <a:gd name="T19" fmla="*/ 1 h 46"/>
                <a:gd name="T20" fmla="*/ 1 w 176"/>
                <a:gd name="T21" fmla="*/ 1 h 46"/>
                <a:gd name="T22" fmla="*/ 1 w 176"/>
                <a:gd name="T23" fmla="*/ 1 h 46"/>
                <a:gd name="T24" fmla="*/ 1 w 176"/>
                <a:gd name="T25" fmla="*/ 1 h 46"/>
                <a:gd name="T26" fmla="*/ 1 w 176"/>
                <a:gd name="T27" fmla="*/ 1 h 46"/>
                <a:gd name="T28" fmla="*/ 1 w 176"/>
                <a:gd name="T29" fmla="*/ 1 h 46"/>
                <a:gd name="T30" fmla="*/ 1 w 176"/>
                <a:gd name="T31" fmla="*/ 1 h 46"/>
                <a:gd name="T32" fmla="*/ 1 w 176"/>
                <a:gd name="T33" fmla="*/ 0 h 46"/>
                <a:gd name="T34" fmla="*/ 1 w 176"/>
                <a:gd name="T35" fmla="*/ 1 h 46"/>
                <a:gd name="T36" fmla="*/ 1 w 176"/>
                <a:gd name="T37" fmla="*/ 1 h 46"/>
                <a:gd name="T38" fmla="*/ 1 w 176"/>
                <a:gd name="T39" fmla="*/ 1 h 46"/>
                <a:gd name="T40" fmla="*/ 0 w 176"/>
                <a:gd name="T41" fmla="*/ 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46"/>
                <a:gd name="T65" fmla="*/ 176 w 17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46">
                  <a:moveTo>
                    <a:pt x="0" y="46"/>
                  </a:moveTo>
                  <a:lnTo>
                    <a:pt x="5" y="44"/>
                  </a:lnTo>
                  <a:lnTo>
                    <a:pt x="15" y="37"/>
                  </a:lnTo>
                  <a:lnTo>
                    <a:pt x="32" y="29"/>
                  </a:lnTo>
                  <a:lnTo>
                    <a:pt x="54" y="21"/>
                  </a:lnTo>
                  <a:lnTo>
                    <a:pt x="78" y="14"/>
                  </a:lnTo>
                  <a:lnTo>
                    <a:pt x="105" y="12"/>
                  </a:lnTo>
                  <a:lnTo>
                    <a:pt x="131" y="15"/>
                  </a:lnTo>
                  <a:lnTo>
                    <a:pt x="157" y="27"/>
                  </a:lnTo>
                  <a:lnTo>
                    <a:pt x="161" y="28"/>
                  </a:lnTo>
                  <a:lnTo>
                    <a:pt x="170" y="30"/>
                  </a:lnTo>
                  <a:lnTo>
                    <a:pt x="176" y="30"/>
                  </a:lnTo>
                  <a:lnTo>
                    <a:pt x="170" y="21"/>
                  </a:lnTo>
                  <a:lnTo>
                    <a:pt x="161" y="14"/>
                  </a:lnTo>
                  <a:lnTo>
                    <a:pt x="147" y="7"/>
                  </a:lnTo>
                  <a:lnTo>
                    <a:pt x="129" y="2"/>
                  </a:lnTo>
                  <a:lnTo>
                    <a:pt x="107" y="0"/>
                  </a:lnTo>
                  <a:lnTo>
                    <a:pt x="83" y="2"/>
                  </a:lnTo>
                  <a:lnTo>
                    <a:pt x="56" y="11"/>
                  </a:lnTo>
                  <a:lnTo>
                    <a:pt x="29" y="2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85" name="Freeform 127"/>
            <p:cNvSpPr>
              <a:spLocks/>
            </p:cNvSpPr>
            <p:nvPr/>
          </p:nvSpPr>
          <p:spPr bwMode="auto">
            <a:xfrm>
              <a:off x="4806" y="3893"/>
              <a:ext cx="640" cy="153"/>
            </a:xfrm>
            <a:custGeom>
              <a:avLst/>
              <a:gdLst>
                <a:gd name="T0" fmla="*/ 0 w 1281"/>
                <a:gd name="T1" fmla="*/ 1 h 306"/>
                <a:gd name="T2" fmla="*/ 0 w 1281"/>
                <a:gd name="T3" fmla="*/ 1 h 306"/>
                <a:gd name="T4" fmla="*/ 0 w 1281"/>
                <a:gd name="T5" fmla="*/ 1 h 306"/>
                <a:gd name="T6" fmla="*/ 0 w 1281"/>
                <a:gd name="T7" fmla="*/ 1 h 306"/>
                <a:gd name="T8" fmla="*/ 0 w 1281"/>
                <a:gd name="T9" fmla="*/ 1 h 306"/>
                <a:gd name="T10" fmla="*/ 0 w 1281"/>
                <a:gd name="T11" fmla="*/ 1 h 306"/>
                <a:gd name="T12" fmla="*/ 0 w 1281"/>
                <a:gd name="T13" fmla="*/ 1 h 306"/>
                <a:gd name="T14" fmla="*/ 0 w 1281"/>
                <a:gd name="T15" fmla="*/ 1 h 306"/>
                <a:gd name="T16" fmla="*/ 0 w 1281"/>
                <a:gd name="T17" fmla="*/ 1 h 306"/>
                <a:gd name="T18" fmla="*/ 0 w 1281"/>
                <a:gd name="T19" fmla="*/ 1 h 306"/>
                <a:gd name="T20" fmla="*/ 0 w 1281"/>
                <a:gd name="T21" fmla="*/ 1 h 306"/>
                <a:gd name="T22" fmla="*/ 0 w 1281"/>
                <a:gd name="T23" fmla="*/ 1 h 306"/>
                <a:gd name="T24" fmla="*/ 0 w 1281"/>
                <a:gd name="T25" fmla="*/ 1 h 306"/>
                <a:gd name="T26" fmla="*/ 0 w 1281"/>
                <a:gd name="T27" fmla="*/ 1 h 306"/>
                <a:gd name="T28" fmla="*/ 0 w 1281"/>
                <a:gd name="T29" fmla="*/ 1 h 306"/>
                <a:gd name="T30" fmla="*/ 0 w 1281"/>
                <a:gd name="T31" fmla="*/ 1 h 306"/>
                <a:gd name="T32" fmla="*/ 0 w 1281"/>
                <a:gd name="T33" fmla="*/ 1 h 306"/>
                <a:gd name="T34" fmla="*/ 0 w 1281"/>
                <a:gd name="T35" fmla="*/ 1 h 306"/>
                <a:gd name="T36" fmla="*/ 0 w 1281"/>
                <a:gd name="T37" fmla="*/ 1 h 306"/>
                <a:gd name="T38" fmla="*/ 0 w 1281"/>
                <a:gd name="T39" fmla="*/ 1 h 306"/>
                <a:gd name="T40" fmla="*/ 0 w 1281"/>
                <a:gd name="T41" fmla="*/ 1 h 306"/>
                <a:gd name="T42" fmla="*/ 0 w 1281"/>
                <a:gd name="T43" fmla="*/ 1 h 306"/>
                <a:gd name="T44" fmla="*/ 0 w 1281"/>
                <a:gd name="T45" fmla="*/ 1 h 306"/>
                <a:gd name="T46" fmla="*/ 0 w 1281"/>
                <a:gd name="T47" fmla="*/ 1 h 306"/>
                <a:gd name="T48" fmla="*/ 0 w 1281"/>
                <a:gd name="T49" fmla="*/ 1 h 306"/>
                <a:gd name="T50" fmla="*/ 0 w 1281"/>
                <a:gd name="T51" fmla="*/ 1 h 306"/>
                <a:gd name="T52" fmla="*/ 0 w 1281"/>
                <a:gd name="T53" fmla="*/ 1 h 306"/>
                <a:gd name="T54" fmla="*/ 0 w 1281"/>
                <a:gd name="T55" fmla="*/ 1 h 306"/>
                <a:gd name="T56" fmla="*/ 0 w 1281"/>
                <a:gd name="T57" fmla="*/ 1 h 306"/>
                <a:gd name="T58" fmla="*/ 0 w 1281"/>
                <a:gd name="T59" fmla="*/ 1 h 306"/>
                <a:gd name="T60" fmla="*/ 0 w 1281"/>
                <a:gd name="T61" fmla="*/ 1 h 306"/>
                <a:gd name="T62" fmla="*/ 0 w 1281"/>
                <a:gd name="T63" fmla="*/ 1 h 306"/>
                <a:gd name="T64" fmla="*/ 0 w 1281"/>
                <a:gd name="T65" fmla="*/ 1 h 306"/>
                <a:gd name="T66" fmla="*/ 0 w 1281"/>
                <a:gd name="T67" fmla="*/ 1 h 306"/>
                <a:gd name="T68" fmla="*/ 0 w 1281"/>
                <a:gd name="T69" fmla="*/ 1 h 306"/>
                <a:gd name="T70" fmla="*/ 0 w 1281"/>
                <a:gd name="T71" fmla="*/ 1 h 306"/>
                <a:gd name="T72" fmla="*/ 0 w 1281"/>
                <a:gd name="T73" fmla="*/ 1 h 306"/>
                <a:gd name="T74" fmla="*/ 0 w 1281"/>
                <a:gd name="T75" fmla="*/ 1 h 306"/>
                <a:gd name="T76" fmla="*/ 0 w 1281"/>
                <a:gd name="T77" fmla="*/ 1 h 306"/>
                <a:gd name="T78" fmla="*/ 0 w 1281"/>
                <a:gd name="T79" fmla="*/ 1 h 3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1"/>
                <a:gd name="T121" fmla="*/ 0 h 306"/>
                <a:gd name="T122" fmla="*/ 1281 w 1281"/>
                <a:gd name="T123" fmla="*/ 306 h 3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1" h="306">
                  <a:moveTo>
                    <a:pt x="51" y="220"/>
                  </a:moveTo>
                  <a:lnTo>
                    <a:pt x="51" y="219"/>
                  </a:lnTo>
                  <a:lnTo>
                    <a:pt x="53" y="217"/>
                  </a:lnTo>
                  <a:lnTo>
                    <a:pt x="56" y="213"/>
                  </a:lnTo>
                  <a:lnTo>
                    <a:pt x="61" y="208"/>
                  </a:lnTo>
                  <a:lnTo>
                    <a:pt x="68" y="202"/>
                  </a:lnTo>
                  <a:lnTo>
                    <a:pt x="78" y="194"/>
                  </a:lnTo>
                  <a:lnTo>
                    <a:pt x="91" y="186"/>
                  </a:lnTo>
                  <a:lnTo>
                    <a:pt x="106" y="177"/>
                  </a:lnTo>
                  <a:lnTo>
                    <a:pt x="126" y="166"/>
                  </a:lnTo>
                  <a:lnTo>
                    <a:pt x="149" y="156"/>
                  </a:lnTo>
                  <a:lnTo>
                    <a:pt x="175" y="145"/>
                  </a:lnTo>
                  <a:lnTo>
                    <a:pt x="207" y="134"/>
                  </a:lnTo>
                  <a:lnTo>
                    <a:pt x="243" y="124"/>
                  </a:lnTo>
                  <a:lnTo>
                    <a:pt x="284" y="112"/>
                  </a:lnTo>
                  <a:lnTo>
                    <a:pt x="332" y="101"/>
                  </a:lnTo>
                  <a:lnTo>
                    <a:pt x="385" y="90"/>
                  </a:lnTo>
                  <a:lnTo>
                    <a:pt x="440" y="80"/>
                  </a:lnTo>
                  <a:lnTo>
                    <a:pt x="492" y="69"/>
                  </a:lnTo>
                  <a:lnTo>
                    <a:pt x="542" y="59"/>
                  </a:lnTo>
                  <a:lnTo>
                    <a:pt x="591" y="49"/>
                  </a:lnTo>
                  <a:lnTo>
                    <a:pt x="637" y="39"/>
                  </a:lnTo>
                  <a:lnTo>
                    <a:pt x="682" y="30"/>
                  </a:lnTo>
                  <a:lnTo>
                    <a:pt x="724" y="22"/>
                  </a:lnTo>
                  <a:lnTo>
                    <a:pt x="766" y="15"/>
                  </a:lnTo>
                  <a:lnTo>
                    <a:pt x="806" y="10"/>
                  </a:lnTo>
                  <a:lnTo>
                    <a:pt x="845" y="5"/>
                  </a:lnTo>
                  <a:lnTo>
                    <a:pt x="884" y="1"/>
                  </a:lnTo>
                  <a:lnTo>
                    <a:pt x="921" y="0"/>
                  </a:lnTo>
                  <a:lnTo>
                    <a:pt x="958" y="1"/>
                  </a:lnTo>
                  <a:lnTo>
                    <a:pt x="994" y="4"/>
                  </a:lnTo>
                  <a:lnTo>
                    <a:pt x="1030" y="8"/>
                  </a:lnTo>
                  <a:lnTo>
                    <a:pt x="1064" y="16"/>
                  </a:lnTo>
                  <a:lnTo>
                    <a:pt x="1099" y="26"/>
                  </a:lnTo>
                  <a:lnTo>
                    <a:pt x="1132" y="36"/>
                  </a:lnTo>
                  <a:lnTo>
                    <a:pt x="1163" y="46"/>
                  </a:lnTo>
                  <a:lnTo>
                    <a:pt x="1191" y="59"/>
                  </a:lnTo>
                  <a:lnTo>
                    <a:pt x="1217" y="71"/>
                  </a:lnTo>
                  <a:lnTo>
                    <a:pt x="1239" y="83"/>
                  </a:lnTo>
                  <a:lnTo>
                    <a:pt x="1256" y="97"/>
                  </a:lnTo>
                  <a:lnTo>
                    <a:pt x="1270" y="110"/>
                  </a:lnTo>
                  <a:lnTo>
                    <a:pt x="1278" y="124"/>
                  </a:lnTo>
                  <a:lnTo>
                    <a:pt x="1281" y="137"/>
                  </a:lnTo>
                  <a:lnTo>
                    <a:pt x="1277" y="151"/>
                  </a:lnTo>
                  <a:lnTo>
                    <a:pt x="1267" y="164"/>
                  </a:lnTo>
                  <a:lnTo>
                    <a:pt x="1250" y="177"/>
                  </a:lnTo>
                  <a:lnTo>
                    <a:pt x="1224" y="189"/>
                  </a:lnTo>
                  <a:lnTo>
                    <a:pt x="1191" y="201"/>
                  </a:lnTo>
                  <a:lnTo>
                    <a:pt x="1148" y="211"/>
                  </a:lnTo>
                  <a:lnTo>
                    <a:pt x="1101" y="221"/>
                  </a:lnTo>
                  <a:lnTo>
                    <a:pt x="1054" y="233"/>
                  </a:lnTo>
                  <a:lnTo>
                    <a:pt x="1005" y="243"/>
                  </a:lnTo>
                  <a:lnTo>
                    <a:pt x="958" y="254"/>
                  </a:lnTo>
                  <a:lnTo>
                    <a:pt x="910" y="263"/>
                  </a:lnTo>
                  <a:lnTo>
                    <a:pt x="863" y="272"/>
                  </a:lnTo>
                  <a:lnTo>
                    <a:pt x="815" y="280"/>
                  </a:lnTo>
                  <a:lnTo>
                    <a:pt x="769" y="288"/>
                  </a:lnTo>
                  <a:lnTo>
                    <a:pt x="723" y="294"/>
                  </a:lnTo>
                  <a:lnTo>
                    <a:pt x="677" y="300"/>
                  </a:lnTo>
                  <a:lnTo>
                    <a:pt x="633" y="303"/>
                  </a:lnTo>
                  <a:lnTo>
                    <a:pt x="590" y="306"/>
                  </a:lnTo>
                  <a:lnTo>
                    <a:pt x="548" y="306"/>
                  </a:lnTo>
                  <a:lnTo>
                    <a:pt x="508" y="304"/>
                  </a:lnTo>
                  <a:lnTo>
                    <a:pt x="469" y="301"/>
                  </a:lnTo>
                  <a:lnTo>
                    <a:pt x="431" y="295"/>
                  </a:lnTo>
                  <a:lnTo>
                    <a:pt x="393" y="289"/>
                  </a:lnTo>
                  <a:lnTo>
                    <a:pt x="351" y="286"/>
                  </a:lnTo>
                  <a:lnTo>
                    <a:pt x="308" y="284"/>
                  </a:lnTo>
                  <a:lnTo>
                    <a:pt x="264" y="284"/>
                  </a:lnTo>
                  <a:lnTo>
                    <a:pt x="219" y="284"/>
                  </a:lnTo>
                  <a:lnTo>
                    <a:pt x="176" y="285"/>
                  </a:lnTo>
                  <a:lnTo>
                    <a:pt x="136" y="286"/>
                  </a:lnTo>
                  <a:lnTo>
                    <a:pt x="98" y="286"/>
                  </a:lnTo>
                  <a:lnTo>
                    <a:pt x="66" y="285"/>
                  </a:lnTo>
                  <a:lnTo>
                    <a:pt x="38" y="284"/>
                  </a:lnTo>
                  <a:lnTo>
                    <a:pt x="17" y="280"/>
                  </a:lnTo>
                  <a:lnTo>
                    <a:pt x="5" y="274"/>
                  </a:lnTo>
                  <a:lnTo>
                    <a:pt x="0" y="265"/>
                  </a:lnTo>
                  <a:lnTo>
                    <a:pt x="6" y="254"/>
                  </a:lnTo>
                  <a:lnTo>
                    <a:pt x="22" y="239"/>
                  </a:lnTo>
                  <a:lnTo>
                    <a:pt x="51"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86" name="Freeform 128"/>
            <p:cNvSpPr>
              <a:spLocks/>
            </p:cNvSpPr>
            <p:nvPr/>
          </p:nvSpPr>
          <p:spPr bwMode="auto">
            <a:xfrm>
              <a:off x="4815" y="3897"/>
              <a:ext cx="620" cy="145"/>
            </a:xfrm>
            <a:custGeom>
              <a:avLst/>
              <a:gdLst>
                <a:gd name="T0" fmla="*/ 0 w 1241"/>
                <a:gd name="T1" fmla="*/ 0 h 292"/>
                <a:gd name="T2" fmla="*/ 0 w 1241"/>
                <a:gd name="T3" fmla="*/ 0 h 292"/>
                <a:gd name="T4" fmla="*/ 0 w 1241"/>
                <a:gd name="T5" fmla="*/ 0 h 292"/>
                <a:gd name="T6" fmla="*/ 0 w 1241"/>
                <a:gd name="T7" fmla="*/ 0 h 292"/>
                <a:gd name="T8" fmla="*/ 0 w 1241"/>
                <a:gd name="T9" fmla="*/ 0 h 292"/>
                <a:gd name="T10" fmla="*/ 0 w 1241"/>
                <a:gd name="T11" fmla="*/ 0 h 292"/>
                <a:gd name="T12" fmla="*/ 0 w 1241"/>
                <a:gd name="T13" fmla="*/ 0 h 292"/>
                <a:gd name="T14" fmla="*/ 0 w 1241"/>
                <a:gd name="T15" fmla="*/ 0 h 292"/>
                <a:gd name="T16" fmla="*/ 0 w 1241"/>
                <a:gd name="T17" fmla="*/ 0 h 292"/>
                <a:gd name="T18" fmla="*/ 0 w 1241"/>
                <a:gd name="T19" fmla="*/ 0 h 292"/>
                <a:gd name="T20" fmla="*/ 0 w 1241"/>
                <a:gd name="T21" fmla="*/ 0 h 292"/>
                <a:gd name="T22" fmla="*/ 0 w 1241"/>
                <a:gd name="T23" fmla="*/ 0 h 292"/>
                <a:gd name="T24" fmla="*/ 0 w 1241"/>
                <a:gd name="T25" fmla="*/ 0 h 292"/>
                <a:gd name="T26" fmla="*/ 0 w 1241"/>
                <a:gd name="T27" fmla="*/ 0 h 292"/>
                <a:gd name="T28" fmla="*/ 0 w 1241"/>
                <a:gd name="T29" fmla="*/ 0 h 292"/>
                <a:gd name="T30" fmla="*/ 0 w 1241"/>
                <a:gd name="T31" fmla="*/ 0 h 292"/>
                <a:gd name="T32" fmla="*/ 0 w 1241"/>
                <a:gd name="T33" fmla="*/ 0 h 292"/>
                <a:gd name="T34" fmla="*/ 0 w 1241"/>
                <a:gd name="T35" fmla="*/ 0 h 292"/>
                <a:gd name="T36" fmla="*/ 0 w 1241"/>
                <a:gd name="T37" fmla="*/ 0 h 292"/>
                <a:gd name="T38" fmla="*/ 0 w 1241"/>
                <a:gd name="T39" fmla="*/ 0 h 292"/>
                <a:gd name="T40" fmla="*/ 0 w 1241"/>
                <a:gd name="T41" fmla="*/ 0 h 292"/>
                <a:gd name="T42" fmla="*/ 0 w 1241"/>
                <a:gd name="T43" fmla="*/ 0 h 292"/>
                <a:gd name="T44" fmla="*/ 0 w 1241"/>
                <a:gd name="T45" fmla="*/ 0 h 292"/>
                <a:gd name="T46" fmla="*/ 0 w 1241"/>
                <a:gd name="T47" fmla="*/ 0 h 292"/>
                <a:gd name="T48" fmla="*/ 0 w 1241"/>
                <a:gd name="T49" fmla="*/ 0 h 292"/>
                <a:gd name="T50" fmla="*/ 0 w 1241"/>
                <a:gd name="T51" fmla="*/ 0 h 292"/>
                <a:gd name="T52" fmla="*/ 0 w 1241"/>
                <a:gd name="T53" fmla="*/ 0 h 292"/>
                <a:gd name="T54" fmla="*/ 0 w 1241"/>
                <a:gd name="T55" fmla="*/ 0 h 292"/>
                <a:gd name="T56" fmla="*/ 0 w 1241"/>
                <a:gd name="T57" fmla="*/ 0 h 292"/>
                <a:gd name="T58" fmla="*/ 0 w 1241"/>
                <a:gd name="T59" fmla="*/ 0 h 292"/>
                <a:gd name="T60" fmla="*/ 0 w 1241"/>
                <a:gd name="T61" fmla="*/ 0 h 292"/>
                <a:gd name="T62" fmla="*/ 0 w 1241"/>
                <a:gd name="T63" fmla="*/ 0 h 292"/>
                <a:gd name="T64" fmla="*/ 0 w 1241"/>
                <a:gd name="T65" fmla="*/ 0 h 292"/>
                <a:gd name="T66" fmla="*/ 0 w 1241"/>
                <a:gd name="T67" fmla="*/ 0 h 292"/>
                <a:gd name="T68" fmla="*/ 0 w 1241"/>
                <a:gd name="T69" fmla="*/ 0 h 292"/>
                <a:gd name="T70" fmla="*/ 0 w 1241"/>
                <a:gd name="T71" fmla="*/ 0 h 292"/>
                <a:gd name="T72" fmla="*/ 0 w 1241"/>
                <a:gd name="T73" fmla="*/ 0 h 292"/>
                <a:gd name="T74" fmla="*/ 0 w 1241"/>
                <a:gd name="T75" fmla="*/ 0 h 292"/>
                <a:gd name="T76" fmla="*/ 0 w 1241"/>
                <a:gd name="T77" fmla="*/ 0 h 292"/>
                <a:gd name="T78" fmla="*/ 0 w 1241"/>
                <a:gd name="T79" fmla="*/ 0 h 2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41"/>
                <a:gd name="T121" fmla="*/ 0 h 292"/>
                <a:gd name="T122" fmla="*/ 1241 w 1241"/>
                <a:gd name="T123" fmla="*/ 292 h 2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41" h="292">
                  <a:moveTo>
                    <a:pt x="50" y="211"/>
                  </a:moveTo>
                  <a:lnTo>
                    <a:pt x="50" y="210"/>
                  </a:lnTo>
                  <a:lnTo>
                    <a:pt x="52" y="208"/>
                  </a:lnTo>
                  <a:lnTo>
                    <a:pt x="56" y="204"/>
                  </a:lnTo>
                  <a:lnTo>
                    <a:pt x="60" y="199"/>
                  </a:lnTo>
                  <a:lnTo>
                    <a:pt x="67" y="193"/>
                  </a:lnTo>
                  <a:lnTo>
                    <a:pt x="76" y="186"/>
                  </a:lnTo>
                  <a:lnTo>
                    <a:pt x="88" y="178"/>
                  </a:lnTo>
                  <a:lnTo>
                    <a:pt x="104" y="168"/>
                  </a:lnTo>
                  <a:lnTo>
                    <a:pt x="123" y="159"/>
                  </a:lnTo>
                  <a:lnTo>
                    <a:pt x="144" y="149"/>
                  </a:lnTo>
                  <a:lnTo>
                    <a:pt x="171" y="138"/>
                  </a:lnTo>
                  <a:lnTo>
                    <a:pt x="201" y="128"/>
                  </a:lnTo>
                  <a:lnTo>
                    <a:pt x="237" y="118"/>
                  </a:lnTo>
                  <a:lnTo>
                    <a:pt x="276" y="107"/>
                  </a:lnTo>
                  <a:lnTo>
                    <a:pt x="322" y="97"/>
                  </a:lnTo>
                  <a:lnTo>
                    <a:pt x="372" y="87"/>
                  </a:lnTo>
                  <a:lnTo>
                    <a:pt x="425" y="76"/>
                  </a:lnTo>
                  <a:lnTo>
                    <a:pt x="476" y="67"/>
                  </a:lnTo>
                  <a:lnTo>
                    <a:pt x="526" y="57"/>
                  </a:lnTo>
                  <a:lnTo>
                    <a:pt x="572" y="47"/>
                  </a:lnTo>
                  <a:lnTo>
                    <a:pt x="617" y="38"/>
                  </a:lnTo>
                  <a:lnTo>
                    <a:pt x="660" y="29"/>
                  </a:lnTo>
                  <a:lnTo>
                    <a:pt x="702" y="21"/>
                  </a:lnTo>
                  <a:lnTo>
                    <a:pt x="742" y="14"/>
                  </a:lnTo>
                  <a:lnTo>
                    <a:pt x="781" y="9"/>
                  </a:lnTo>
                  <a:lnTo>
                    <a:pt x="819" y="5"/>
                  </a:lnTo>
                  <a:lnTo>
                    <a:pt x="856" y="1"/>
                  </a:lnTo>
                  <a:lnTo>
                    <a:pt x="892" y="0"/>
                  </a:lnTo>
                  <a:lnTo>
                    <a:pt x="927" y="1"/>
                  </a:lnTo>
                  <a:lnTo>
                    <a:pt x="962" y="4"/>
                  </a:lnTo>
                  <a:lnTo>
                    <a:pt x="997" y="8"/>
                  </a:lnTo>
                  <a:lnTo>
                    <a:pt x="1030" y="15"/>
                  </a:lnTo>
                  <a:lnTo>
                    <a:pt x="1063" y="24"/>
                  </a:lnTo>
                  <a:lnTo>
                    <a:pt x="1096" y="34"/>
                  </a:lnTo>
                  <a:lnTo>
                    <a:pt x="1126" y="44"/>
                  </a:lnTo>
                  <a:lnTo>
                    <a:pt x="1153" y="56"/>
                  </a:lnTo>
                  <a:lnTo>
                    <a:pt x="1179" y="68"/>
                  </a:lnTo>
                  <a:lnTo>
                    <a:pt x="1199" y="80"/>
                  </a:lnTo>
                  <a:lnTo>
                    <a:pt x="1217" y="92"/>
                  </a:lnTo>
                  <a:lnTo>
                    <a:pt x="1230" y="105"/>
                  </a:lnTo>
                  <a:lnTo>
                    <a:pt x="1237" y="119"/>
                  </a:lnTo>
                  <a:lnTo>
                    <a:pt x="1241" y="132"/>
                  </a:lnTo>
                  <a:lnTo>
                    <a:pt x="1237" y="144"/>
                  </a:lnTo>
                  <a:lnTo>
                    <a:pt x="1227" y="157"/>
                  </a:lnTo>
                  <a:lnTo>
                    <a:pt x="1210" y="168"/>
                  </a:lnTo>
                  <a:lnTo>
                    <a:pt x="1185" y="180"/>
                  </a:lnTo>
                  <a:lnTo>
                    <a:pt x="1153" y="191"/>
                  </a:lnTo>
                  <a:lnTo>
                    <a:pt x="1112" y="202"/>
                  </a:lnTo>
                  <a:lnTo>
                    <a:pt x="1066" y="212"/>
                  </a:lnTo>
                  <a:lnTo>
                    <a:pt x="1020" y="221"/>
                  </a:lnTo>
                  <a:lnTo>
                    <a:pt x="974" y="232"/>
                  </a:lnTo>
                  <a:lnTo>
                    <a:pt x="927" y="242"/>
                  </a:lnTo>
                  <a:lnTo>
                    <a:pt x="881" y="251"/>
                  </a:lnTo>
                  <a:lnTo>
                    <a:pt x="835" y="259"/>
                  </a:lnTo>
                  <a:lnTo>
                    <a:pt x="789" y="267"/>
                  </a:lnTo>
                  <a:lnTo>
                    <a:pt x="744" y="274"/>
                  </a:lnTo>
                  <a:lnTo>
                    <a:pt x="701" y="281"/>
                  </a:lnTo>
                  <a:lnTo>
                    <a:pt x="657" y="286"/>
                  </a:lnTo>
                  <a:lnTo>
                    <a:pt x="614" y="289"/>
                  </a:lnTo>
                  <a:lnTo>
                    <a:pt x="573" y="292"/>
                  </a:lnTo>
                  <a:lnTo>
                    <a:pt x="531" y="292"/>
                  </a:lnTo>
                  <a:lnTo>
                    <a:pt x="492" y="290"/>
                  </a:lnTo>
                  <a:lnTo>
                    <a:pt x="454" y="287"/>
                  </a:lnTo>
                  <a:lnTo>
                    <a:pt x="418" y="281"/>
                  </a:lnTo>
                  <a:lnTo>
                    <a:pt x="382" y="275"/>
                  </a:lnTo>
                  <a:lnTo>
                    <a:pt x="341" y="272"/>
                  </a:lnTo>
                  <a:lnTo>
                    <a:pt x="299" y="271"/>
                  </a:lnTo>
                  <a:lnTo>
                    <a:pt x="256" y="270"/>
                  </a:lnTo>
                  <a:lnTo>
                    <a:pt x="212" y="271"/>
                  </a:lnTo>
                  <a:lnTo>
                    <a:pt x="171" y="271"/>
                  </a:lnTo>
                  <a:lnTo>
                    <a:pt x="132" y="272"/>
                  </a:lnTo>
                  <a:lnTo>
                    <a:pt x="96" y="272"/>
                  </a:lnTo>
                  <a:lnTo>
                    <a:pt x="64" y="272"/>
                  </a:lnTo>
                  <a:lnTo>
                    <a:pt x="37" y="271"/>
                  </a:lnTo>
                  <a:lnTo>
                    <a:pt x="18" y="267"/>
                  </a:lnTo>
                  <a:lnTo>
                    <a:pt x="5" y="262"/>
                  </a:lnTo>
                  <a:lnTo>
                    <a:pt x="0" y="254"/>
                  </a:lnTo>
                  <a:lnTo>
                    <a:pt x="6" y="243"/>
                  </a:lnTo>
                  <a:lnTo>
                    <a:pt x="22" y="229"/>
                  </a:lnTo>
                  <a:lnTo>
                    <a:pt x="50" y="211"/>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87" name="Freeform 129"/>
            <p:cNvSpPr>
              <a:spLocks/>
            </p:cNvSpPr>
            <p:nvPr/>
          </p:nvSpPr>
          <p:spPr bwMode="auto">
            <a:xfrm>
              <a:off x="4826" y="3901"/>
              <a:ext cx="599" cy="137"/>
            </a:xfrm>
            <a:custGeom>
              <a:avLst/>
              <a:gdLst>
                <a:gd name="T0" fmla="*/ 1 w 1198"/>
                <a:gd name="T1" fmla="*/ 0 h 276"/>
                <a:gd name="T2" fmla="*/ 1 w 1198"/>
                <a:gd name="T3" fmla="*/ 0 h 276"/>
                <a:gd name="T4" fmla="*/ 1 w 1198"/>
                <a:gd name="T5" fmla="*/ 0 h 276"/>
                <a:gd name="T6" fmla="*/ 1 w 1198"/>
                <a:gd name="T7" fmla="*/ 0 h 276"/>
                <a:gd name="T8" fmla="*/ 1 w 1198"/>
                <a:gd name="T9" fmla="*/ 0 h 276"/>
                <a:gd name="T10" fmla="*/ 1 w 1198"/>
                <a:gd name="T11" fmla="*/ 0 h 276"/>
                <a:gd name="T12" fmla="*/ 1 w 1198"/>
                <a:gd name="T13" fmla="*/ 0 h 276"/>
                <a:gd name="T14" fmla="*/ 1 w 1198"/>
                <a:gd name="T15" fmla="*/ 0 h 276"/>
                <a:gd name="T16" fmla="*/ 1 w 1198"/>
                <a:gd name="T17" fmla="*/ 0 h 276"/>
                <a:gd name="T18" fmla="*/ 1 w 1198"/>
                <a:gd name="T19" fmla="*/ 0 h 276"/>
                <a:gd name="T20" fmla="*/ 1 w 1198"/>
                <a:gd name="T21" fmla="*/ 0 h 276"/>
                <a:gd name="T22" fmla="*/ 1 w 1198"/>
                <a:gd name="T23" fmla="*/ 0 h 276"/>
                <a:gd name="T24" fmla="*/ 1 w 1198"/>
                <a:gd name="T25" fmla="*/ 0 h 276"/>
                <a:gd name="T26" fmla="*/ 1 w 1198"/>
                <a:gd name="T27" fmla="*/ 0 h 276"/>
                <a:gd name="T28" fmla="*/ 1 w 1198"/>
                <a:gd name="T29" fmla="*/ 0 h 276"/>
                <a:gd name="T30" fmla="*/ 1 w 1198"/>
                <a:gd name="T31" fmla="*/ 0 h 276"/>
                <a:gd name="T32" fmla="*/ 1 w 1198"/>
                <a:gd name="T33" fmla="*/ 0 h 276"/>
                <a:gd name="T34" fmla="*/ 1 w 1198"/>
                <a:gd name="T35" fmla="*/ 0 h 276"/>
                <a:gd name="T36" fmla="*/ 1 w 1198"/>
                <a:gd name="T37" fmla="*/ 0 h 276"/>
                <a:gd name="T38" fmla="*/ 1 w 1198"/>
                <a:gd name="T39" fmla="*/ 0 h 276"/>
                <a:gd name="T40" fmla="*/ 1 w 1198"/>
                <a:gd name="T41" fmla="*/ 0 h 276"/>
                <a:gd name="T42" fmla="*/ 1 w 1198"/>
                <a:gd name="T43" fmla="*/ 0 h 276"/>
                <a:gd name="T44" fmla="*/ 1 w 1198"/>
                <a:gd name="T45" fmla="*/ 0 h 276"/>
                <a:gd name="T46" fmla="*/ 1 w 1198"/>
                <a:gd name="T47" fmla="*/ 0 h 276"/>
                <a:gd name="T48" fmla="*/ 1 w 1198"/>
                <a:gd name="T49" fmla="*/ 0 h 276"/>
                <a:gd name="T50" fmla="*/ 1 w 1198"/>
                <a:gd name="T51" fmla="*/ 0 h 276"/>
                <a:gd name="T52" fmla="*/ 1 w 1198"/>
                <a:gd name="T53" fmla="*/ 0 h 276"/>
                <a:gd name="T54" fmla="*/ 1 w 1198"/>
                <a:gd name="T55" fmla="*/ 0 h 276"/>
                <a:gd name="T56" fmla="*/ 1 w 1198"/>
                <a:gd name="T57" fmla="*/ 0 h 276"/>
                <a:gd name="T58" fmla="*/ 1 w 1198"/>
                <a:gd name="T59" fmla="*/ 0 h 276"/>
                <a:gd name="T60" fmla="*/ 1 w 1198"/>
                <a:gd name="T61" fmla="*/ 0 h 276"/>
                <a:gd name="T62" fmla="*/ 1 w 1198"/>
                <a:gd name="T63" fmla="*/ 0 h 276"/>
                <a:gd name="T64" fmla="*/ 1 w 1198"/>
                <a:gd name="T65" fmla="*/ 0 h 276"/>
                <a:gd name="T66" fmla="*/ 1 w 1198"/>
                <a:gd name="T67" fmla="*/ 0 h 276"/>
                <a:gd name="T68" fmla="*/ 1 w 1198"/>
                <a:gd name="T69" fmla="*/ 0 h 276"/>
                <a:gd name="T70" fmla="*/ 1 w 1198"/>
                <a:gd name="T71" fmla="*/ 0 h 276"/>
                <a:gd name="T72" fmla="*/ 1 w 1198"/>
                <a:gd name="T73" fmla="*/ 0 h 276"/>
                <a:gd name="T74" fmla="*/ 1 w 1198"/>
                <a:gd name="T75" fmla="*/ 0 h 276"/>
                <a:gd name="T76" fmla="*/ 0 w 1198"/>
                <a:gd name="T77" fmla="*/ 0 h 276"/>
                <a:gd name="T78" fmla="*/ 1 w 1198"/>
                <a:gd name="T79" fmla="*/ 0 h 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98"/>
                <a:gd name="T121" fmla="*/ 0 h 276"/>
                <a:gd name="T122" fmla="*/ 1198 w 1198"/>
                <a:gd name="T123" fmla="*/ 276 h 2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98" h="276">
                  <a:moveTo>
                    <a:pt x="48" y="200"/>
                  </a:moveTo>
                  <a:lnTo>
                    <a:pt x="48" y="198"/>
                  </a:lnTo>
                  <a:lnTo>
                    <a:pt x="50" y="196"/>
                  </a:lnTo>
                  <a:lnTo>
                    <a:pt x="52" y="193"/>
                  </a:lnTo>
                  <a:lnTo>
                    <a:pt x="57" y="188"/>
                  </a:lnTo>
                  <a:lnTo>
                    <a:pt x="64" y="182"/>
                  </a:lnTo>
                  <a:lnTo>
                    <a:pt x="73" y="175"/>
                  </a:lnTo>
                  <a:lnTo>
                    <a:pt x="84" y="167"/>
                  </a:lnTo>
                  <a:lnTo>
                    <a:pt x="99" y="159"/>
                  </a:lnTo>
                  <a:lnTo>
                    <a:pt x="118" y="150"/>
                  </a:lnTo>
                  <a:lnTo>
                    <a:pt x="139" y="141"/>
                  </a:lnTo>
                  <a:lnTo>
                    <a:pt x="164" y="132"/>
                  </a:lnTo>
                  <a:lnTo>
                    <a:pt x="194" y="121"/>
                  </a:lnTo>
                  <a:lnTo>
                    <a:pt x="227" y="111"/>
                  </a:lnTo>
                  <a:lnTo>
                    <a:pt x="266" y="102"/>
                  </a:lnTo>
                  <a:lnTo>
                    <a:pt x="310" y="91"/>
                  </a:lnTo>
                  <a:lnTo>
                    <a:pt x="360" y="82"/>
                  </a:lnTo>
                  <a:lnTo>
                    <a:pt x="410" y="73"/>
                  </a:lnTo>
                  <a:lnTo>
                    <a:pt x="460" y="62"/>
                  </a:lnTo>
                  <a:lnTo>
                    <a:pt x="507" y="53"/>
                  </a:lnTo>
                  <a:lnTo>
                    <a:pt x="552" y="44"/>
                  </a:lnTo>
                  <a:lnTo>
                    <a:pt x="596" y="36"/>
                  </a:lnTo>
                  <a:lnTo>
                    <a:pt x="637" y="28"/>
                  </a:lnTo>
                  <a:lnTo>
                    <a:pt x="677" y="20"/>
                  </a:lnTo>
                  <a:lnTo>
                    <a:pt x="717" y="13"/>
                  </a:lnTo>
                  <a:lnTo>
                    <a:pt x="755" y="8"/>
                  </a:lnTo>
                  <a:lnTo>
                    <a:pt x="790" y="4"/>
                  </a:lnTo>
                  <a:lnTo>
                    <a:pt x="826" y="1"/>
                  </a:lnTo>
                  <a:lnTo>
                    <a:pt x="862" y="0"/>
                  </a:lnTo>
                  <a:lnTo>
                    <a:pt x="895" y="0"/>
                  </a:lnTo>
                  <a:lnTo>
                    <a:pt x="930" y="3"/>
                  </a:lnTo>
                  <a:lnTo>
                    <a:pt x="962" y="7"/>
                  </a:lnTo>
                  <a:lnTo>
                    <a:pt x="995" y="14"/>
                  </a:lnTo>
                  <a:lnTo>
                    <a:pt x="1028" y="22"/>
                  </a:lnTo>
                  <a:lnTo>
                    <a:pt x="1059" y="31"/>
                  </a:lnTo>
                  <a:lnTo>
                    <a:pt x="1087" y="42"/>
                  </a:lnTo>
                  <a:lnTo>
                    <a:pt x="1114" y="52"/>
                  </a:lnTo>
                  <a:lnTo>
                    <a:pt x="1138" y="64"/>
                  </a:lnTo>
                  <a:lnTo>
                    <a:pt x="1159" y="75"/>
                  </a:lnTo>
                  <a:lnTo>
                    <a:pt x="1175" y="88"/>
                  </a:lnTo>
                  <a:lnTo>
                    <a:pt x="1188" y="99"/>
                  </a:lnTo>
                  <a:lnTo>
                    <a:pt x="1196" y="112"/>
                  </a:lnTo>
                  <a:lnTo>
                    <a:pt x="1198" y="124"/>
                  </a:lnTo>
                  <a:lnTo>
                    <a:pt x="1195" y="136"/>
                  </a:lnTo>
                  <a:lnTo>
                    <a:pt x="1185" y="148"/>
                  </a:lnTo>
                  <a:lnTo>
                    <a:pt x="1168" y="159"/>
                  </a:lnTo>
                  <a:lnTo>
                    <a:pt x="1145" y="171"/>
                  </a:lnTo>
                  <a:lnTo>
                    <a:pt x="1114" y="181"/>
                  </a:lnTo>
                  <a:lnTo>
                    <a:pt x="1074" y="190"/>
                  </a:lnTo>
                  <a:lnTo>
                    <a:pt x="1030" y="200"/>
                  </a:lnTo>
                  <a:lnTo>
                    <a:pt x="985" y="210"/>
                  </a:lnTo>
                  <a:lnTo>
                    <a:pt x="940" y="219"/>
                  </a:lnTo>
                  <a:lnTo>
                    <a:pt x="895" y="228"/>
                  </a:lnTo>
                  <a:lnTo>
                    <a:pt x="850" y="238"/>
                  </a:lnTo>
                  <a:lnTo>
                    <a:pt x="806" y="246"/>
                  </a:lnTo>
                  <a:lnTo>
                    <a:pt x="763" y="253"/>
                  </a:lnTo>
                  <a:lnTo>
                    <a:pt x="719" y="259"/>
                  </a:lnTo>
                  <a:lnTo>
                    <a:pt x="675" y="265"/>
                  </a:lnTo>
                  <a:lnTo>
                    <a:pt x="634" y="270"/>
                  </a:lnTo>
                  <a:lnTo>
                    <a:pt x="592" y="273"/>
                  </a:lnTo>
                  <a:lnTo>
                    <a:pt x="552" y="276"/>
                  </a:lnTo>
                  <a:lnTo>
                    <a:pt x="513" y="276"/>
                  </a:lnTo>
                  <a:lnTo>
                    <a:pt x="475" y="274"/>
                  </a:lnTo>
                  <a:lnTo>
                    <a:pt x="438" y="272"/>
                  </a:lnTo>
                  <a:lnTo>
                    <a:pt x="403" y="266"/>
                  </a:lnTo>
                  <a:lnTo>
                    <a:pt x="368" y="262"/>
                  </a:lnTo>
                  <a:lnTo>
                    <a:pt x="329" y="258"/>
                  </a:lnTo>
                  <a:lnTo>
                    <a:pt x="288" y="256"/>
                  </a:lnTo>
                  <a:lnTo>
                    <a:pt x="247" y="256"/>
                  </a:lnTo>
                  <a:lnTo>
                    <a:pt x="205" y="256"/>
                  </a:lnTo>
                  <a:lnTo>
                    <a:pt x="165" y="257"/>
                  </a:lnTo>
                  <a:lnTo>
                    <a:pt x="127" y="257"/>
                  </a:lnTo>
                  <a:lnTo>
                    <a:pt x="91" y="258"/>
                  </a:lnTo>
                  <a:lnTo>
                    <a:pt x="61" y="257"/>
                  </a:lnTo>
                  <a:lnTo>
                    <a:pt x="35" y="256"/>
                  </a:lnTo>
                  <a:lnTo>
                    <a:pt x="15" y="253"/>
                  </a:lnTo>
                  <a:lnTo>
                    <a:pt x="4" y="248"/>
                  </a:lnTo>
                  <a:lnTo>
                    <a:pt x="0" y="240"/>
                  </a:lnTo>
                  <a:lnTo>
                    <a:pt x="5" y="229"/>
                  </a:lnTo>
                  <a:lnTo>
                    <a:pt x="21" y="217"/>
                  </a:lnTo>
                  <a:lnTo>
                    <a:pt x="48" y="200"/>
                  </a:lnTo>
                  <a:close/>
                </a:path>
              </a:pathLst>
            </a:custGeom>
            <a:solidFill>
              <a:srgbClr val="EF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88" name="Freeform 130"/>
            <p:cNvSpPr>
              <a:spLocks/>
            </p:cNvSpPr>
            <p:nvPr/>
          </p:nvSpPr>
          <p:spPr bwMode="auto">
            <a:xfrm>
              <a:off x="4835" y="3904"/>
              <a:ext cx="579" cy="131"/>
            </a:xfrm>
            <a:custGeom>
              <a:avLst/>
              <a:gdLst>
                <a:gd name="T0" fmla="*/ 1 w 1157"/>
                <a:gd name="T1" fmla="*/ 1 h 262"/>
                <a:gd name="T2" fmla="*/ 1 w 1157"/>
                <a:gd name="T3" fmla="*/ 1 h 262"/>
                <a:gd name="T4" fmla="*/ 1 w 1157"/>
                <a:gd name="T5" fmla="*/ 1 h 262"/>
                <a:gd name="T6" fmla="*/ 1 w 1157"/>
                <a:gd name="T7" fmla="*/ 1 h 262"/>
                <a:gd name="T8" fmla="*/ 1 w 1157"/>
                <a:gd name="T9" fmla="*/ 1 h 262"/>
                <a:gd name="T10" fmla="*/ 1 w 1157"/>
                <a:gd name="T11" fmla="*/ 1 h 262"/>
                <a:gd name="T12" fmla="*/ 1 w 1157"/>
                <a:gd name="T13" fmla="*/ 1 h 262"/>
                <a:gd name="T14" fmla="*/ 1 w 1157"/>
                <a:gd name="T15" fmla="*/ 1 h 262"/>
                <a:gd name="T16" fmla="*/ 1 w 1157"/>
                <a:gd name="T17" fmla="*/ 1 h 262"/>
                <a:gd name="T18" fmla="*/ 1 w 1157"/>
                <a:gd name="T19" fmla="*/ 1 h 262"/>
                <a:gd name="T20" fmla="*/ 1 w 1157"/>
                <a:gd name="T21" fmla="*/ 1 h 262"/>
                <a:gd name="T22" fmla="*/ 1 w 1157"/>
                <a:gd name="T23" fmla="*/ 1 h 262"/>
                <a:gd name="T24" fmla="*/ 1 w 1157"/>
                <a:gd name="T25" fmla="*/ 1 h 262"/>
                <a:gd name="T26" fmla="*/ 1 w 1157"/>
                <a:gd name="T27" fmla="*/ 1 h 262"/>
                <a:gd name="T28" fmla="*/ 1 w 1157"/>
                <a:gd name="T29" fmla="*/ 1 h 262"/>
                <a:gd name="T30" fmla="*/ 1 w 1157"/>
                <a:gd name="T31" fmla="*/ 1 h 262"/>
                <a:gd name="T32" fmla="*/ 1 w 1157"/>
                <a:gd name="T33" fmla="*/ 1 h 262"/>
                <a:gd name="T34" fmla="*/ 1 w 1157"/>
                <a:gd name="T35" fmla="*/ 1 h 262"/>
                <a:gd name="T36" fmla="*/ 1 w 1157"/>
                <a:gd name="T37" fmla="*/ 1 h 262"/>
                <a:gd name="T38" fmla="*/ 1 w 1157"/>
                <a:gd name="T39" fmla="*/ 1 h 262"/>
                <a:gd name="T40" fmla="*/ 1 w 1157"/>
                <a:gd name="T41" fmla="*/ 1 h 262"/>
                <a:gd name="T42" fmla="*/ 1 w 1157"/>
                <a:gd name="T43" fmla="*/ 1 h 262"/>
                <a:gd name="T44" fmla="*/ 1 w 1157"/>
                <a:gd name="T45" fmla="*/ 1 h 262"/>
                <a:gd name="T46" fmla="*/ 1 w 1157"/>
                <a:gd name="T47" fmla="*/ 1 h 262"/>
                <a:gd name="T48" fmla="*/ 1 w 1157"/>
                <a:gd name="T49" fmla="*/ 1 h 262"/>
                <a:gd name="T50" fmla="*/ 1 w 1157"/>
                <a:gd name="T51" fmla="*/ 1 h 262"/>
                <a:gd name="T52" fmla="*/ 1 w 1157"/>
                <a:gd name="T53" fmla="*/ 1 h 262"/>
                <a:gd name="T54" fmla="*/ 1 w 1157"/>
                <a:gd name="T55" fmla="*/ 1 h 262"/>
                <a:gd name="T56" fmla="*/ 1 w 1157"/>
                <a:gd name="T57" fmla="*/ 1 h 262"/>
                <a:gd name="T58" fmla="*/ 1 w 1157"/>
                <a:gd name="T59" fmla="*/ 1 h 262"/>
                <a:gd name="T60" fmla="*/ 1 w 1157"/>
                <a:gd name="T61" fmla="*/ 1 h 262"/>
                <a:gd name="T62" fmla="*/ 1 w 1157"/>
                <a:gd name="T63" fmla="*/ 1 h 262"/>
                <a:gd name="T64" fmla="*/ 1 w 1157"/>
                <a:gd name="T65" fmla="*/ 1 h 262"/>
                <a:gd name="T66" fmla="*/ 1 w 1157"/>
                <a:gd name="T67" fmla="*/ 1 h 262"/>
                <a:gd name="T68" fmla="*/ 1 w 1157"/>
                <a:gd name="T69" fmla="*/ 1 h 262"/>
                <a:gd name="T70" fmla="*/ 1 w 1157"/>
                <a:gd name="T71" fmla="*/ 1 h 262"/>
                <a:gd name="T72" fmla="*/ 1 w 1157"/>
                <a:gd name="T73" fmla="*/ 1 h 262"/>
                <a:gd name="T74" fmla="*/ 1 w 1157"/>
                <a:gd name="T75" fmla="*/ 1 h 262"/>
                <a:gd name="T76" fmla="*/ 0 w 1157"/>
                <a:gd name="T77" fmla="*/ 1 h 262"/>
                <a:gd name="T78" fmla="*/ 1 w 1157"/>
                <a:gd name="T79" fmla="*/ 1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57"/>
                <a:gd name="T121" fmla="*/ 0 h 262"/>
                <a:gd name="T122" fmla="*/ 1157 w 1157"/>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57" h="262">
                  <a:moveTo>
                    <a:pt x="46" y="189"/>
                  </a:moveTo>
                  <a:lnTo>
                    <a:pt x="46" y="188"/>
                  </a:lnTo>
                  <a:lnTo>
                    <a:pt x="48" y="187"/>
                  </a:lnTo>
                  <a:lnTo>
                    <a:pt x="51" y="183"/>
                  </a:lnTo>
                  <a:lnTo>
                    <a:pt x="55" y="179"/>
                  </a:lnTo>
                  <a:lnTo>
                    <a:pt x="62" y="173"/>
                  </a:lnTo>
                  <a:lnTo>
                    <a:pt x="71" y="166"/>
                  </a:lnTo>
                  <a:lnTo>
                    <a:pt x="83" y="159"/>
                  </a:lnTo>
                  <a:lnTo>
                    <a:pt x="97" y="151"/>
                  </a:lnTo>
                  <a:lnTo>
                    <a:pt x="114" y="143"/>
                  </a:lnTo>
                  <a:lnTo>
                    <a:pt x="135" y="134"/>
                  </a:lnTo>
                  <a:lnTo>
                    <a:pt x="159" y="125"/>
                  </a:lnTo>
                  <a:lnTo>
                    <a:pt x="188" y="115"/>
                  </a:lnTo>
                  <a:lnTo>
                    <a:pt x="221" y="106"/>
                  </a:lnTo>
                  <a:lnTo>
                    <a:pt x="258" y="96"/>
                  </a:lnTo>
                  <a:lnTo>
                    <a:pt x="300" y="87"/>
                  </a:lnTo>
                  <a:lnTo>
                    <a:pt x="348" y="77"/>
                  </a:lnTo>
                  <a:lnTo>
                    <a:pt x="397" y="68"/>
                  </a:lnTo>
                  <a:lnTo>
                    <a:pt x="444" y="59"/>
                  </a:lnTo>
                  <a:lnTo>
                    <a:pt x="490" y="51"/>
                  </a:lnTo>
                  <a:lnTo>
                    <a:pt x="533" y="42"/>
                  </a:lnTo>
                  <a:lnTo>
                    <a:pt x="576" y="34"/>
                  </a:lnTo>
                  <a:lnTo>
                    <a:pt x="616" y="26"/>
                  </a:lnTo>
                  <a:lnTo>
                    <a:pt x="655" y="19"/>
                  </a:lnTo>
                  <a:lnTo>
                    <a:pt x="693" y="13"/>
                  </a:lnTo>
                  <a:lnTo>
                    <a:pt x="729" y="8"/>
                  </a:lnTo>
                  <a:lnTo>
                    <a:pt x="765" y="4"/>
                  </a:lnTo>
                  <a:lnTo>
                    <a:pt x="799" y="1"/>
                  </a:lnTo>
                  <a:lnTo>
                    <a:pt x="833" y="0"/>
                  </a:lnTo>
                  <a:lnTo>
                    <a:pt x="866" y="1"/>
                  </a:lnTo>
                  <a:lnTo>
                    <a:pt x="898" y="4"/>
                  </a:lnTo>
                  <a:lnTo>
                    <a:pt x="930" y="7"/>
                  </a:lnTo>
                  <a:lnTo>
                    <a:pt x="962" y="14"/>
                  </a:lnTo>
                  <a:lnTo>
                    <a:pt x="993" y="22"/>
                  </a:lnTo>
                  <a:lnTo>
                    <a:pt x="1023" y="30"/>
                  </a:lnTo>
                  <a:lnTo>
                    <a:pt x="1050" y="39"/>
                  </a:lnTo>
                  <a:lnTo>
                    <a:pt x="1077" y="50"/>
                  </a:lnTo>
                  <a:lnTo>
                    <a:pt x="1100" y="60"/>
                  </a:lnTo>
                  <a:lnTo>
                    <a:pt x="1119" y="72"/>
                  </a:lnTo>
                  <a:lnTo>
                    <a:pt x="1135" y="83"/>
                  </a:lnTo>
                  <a:lnTo>
                    <a:pt x="1148" y="95"/>
                  </a:lnTo>
                  <a:lnTo>
                    <a:pt x="1155" y="106"/>
                  </a:lnTo>
                  <a:lnTo>
                    <a:pt x="1157" y="118"/>
                  </a:lnTo>
                  <a:lnTo>
                    <a:pt x="1154" y="129"/>
                  </a:lnTo>
                  <a:lnTo>
                    <a:pt x="1145" y="141"/>
                  </a:lnTo>
                  <a:lnTo>
                    <a:pt x="1130" y="151"/>
                  </a:lnTo>
                  <a:lnTo>
                    <a:pt x="1107" y="161"/>
                  </a:lnTo>
                  <a:lnTo>
                    <a:pt x="1076" y="172"/>
                  </a:lnTo>
                  <a:lnTo>
                    <a:pt x="1038" y="181"/>
                  </a:lnTo>
                  <a:lnTo>
                    <a:pt x="995" y="190"/>
                  </a:lnTo>
                  <a:lnTo>
                    <a:pt x="952" y="199"/>
                  </a:lnTo>
                  <a:lnTo>
                    <a:pt x="909" y="207"/>
                  </a:lnTo>
                  <a:lnTo>
                    <a:pt x="866" y="217"/>
                  </a:lnTo>
                  <a:lnTo>
                    <a:pt x="822" y="225"/>
                  </a:lnTo>
                  <a:lnTo>
                    <a:pt x="780" y="233"/>
                  </a:lnTo>
                  <a:lnTo>
                    <a:pt x="737" y="240"/>
                  </a:lnTo>
                  <a:lnTo>
                    <a:pt x="695" y="247"/>
                  </a:lnTo>
                  <a:lnTo>
                    <a:pt x="653" y="252"/>
                  </a:lnTo>
                  <a:lnTo>
                    <a:pt x="613" y="256"/>
                  </a:lnTo>
                  <a:lnTo>
                    <a:pt x="572" y="259"/>
                  </a:lnTo>
                  <a:lnTo>
                    <a:pt x="534" y="262"/>
                  </a:lnTo>
                  <a:lnTo>
                    <a:pt x="496" y="262"/>
                  </a:lnTo>
                  <a:lnTo>
                    <a:pt x="459" y="260"/>
                  </a:lnTo>
                  <a:lnTo>
                    <a:pt x="424" y="257"/>
                  </a:lnTo>
                  <a:lnTo>
                    <a:pt x="390" y="252"/>
                  </a:lnTo>
                  <a:lnTo>
                    <a:pt x="356" y="248"/>
                  </a:lnTo>
                  <a:lnTo>
                    <a:pt x="318" y="244"/>
                  </a:lnTo>
                  <a:lnTo>
                    <a:pt x="279" y="243"/>
                  </a:lnTo>
                  <a:lnTo>
                    <a:pt x="238" y="243"/>
                  </a:lnTo>
                  <a:lnTo>
                    <a:pt x="198" y="243"/>
                  </a:lnTo>
                  <a:lnTo>
                    <a:pt x="160" y="244"/>
                  </a:lnTo>
                  <a:lnTo>
                    <a:pt x="123" y="244"/>
                  </a:lnTo>
                  <a:lnTo>
                    <a:pt x="89" y="244"/>
                  </a:lnTo>
                  <a:lnTo>
                    <a:pt x="60" y="244"/>
                  </a:lnTo>
                  <a:lnTo>
                    <a:pt x="34" y="243"/>
                  </a:lnTo>
                  <a:lnTo>
                    <a:pt x="16" y="240"/>
                  </a:lnTo>
                  <a:lnTo>
                    <a:pt x="5" y="235"/>
                  </a:lnTo>
                  <a:lnTo>
                    <a:pt x="0" y="228"/>
                  </a:lnTo>
                  <a:lnTo>
                    <a:pt x="6" y="218"/>
                  </a:lnTo>
                  <a:lnTo>
                    <a:pt x="21" y="205"/>
                  </a:lnTo>
                  <a:lnTo>
                    <a:pt x="46" y="189"/>
                  </a:lnTo>
                  <a:close/>
                </a:path>
              </a:pathLst>
            </a:custGeom>
            <a:solidFill>
              <a:srgbClr val="EA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89" name="Freeform 131"/>
            <p:cNvSpPr>
              <a:spLocks/>
            </p:cNvSpPr>
            <p:nvPr/>
          </p:nvSpPr>
          <p:spPr bwMode="auto">
            <a:xfrm>
              <a:off x="4846" y="3908"/>
              <a:ext cx="558" cy="123"/>
            </a:xfrm>
            <a:custGeom>
              <a:avLst/>
              <a:gdLst>
                <a:gd name="T0" fmla="*/ 1 w 1115"/>
                <a:gd name="T1" fmla="*/ 0 h 247"/>
                <a:gd name="T2" fmla="*/ 1 w 1115"/>
                <a:gd name="T3" fmla="*/ 0 h 247"/>
                <a:gd name="T4" fmla="*/ 1 w 1115"/>
                <a:gd name="T5" fmla="*/ 0 h 247"/>
                <a:gd name="T6" fmla="*/ 1 w 1115"/>
                <a:gd name="T7" fmla="*/ 0 h 247"/>
                <a:gd name="T8" fmla="*/ 1 w 1115"/>
                <a:gd name="T9" fmla="*/ 0 h 247"/>
                <a:gd name="T10" fmla="*/ 1 w 1115"/>
                <a:gd name="T11" fmla="*/ 0 h 247"/>
                <a:gd name="T12" fmla="*/ 1 w 1115"/>
                <a:gd name="T13" fmla="*/ 0 h 247"/>
                <a:gd name="T14" fmla="*/ 1 w 1115"/>
                <a:gd name="T15" fmla="*/ 0 h 247"/>
                <a:gd name="T16" fmla="*/ 1 w 1115"/>
                <a:gd name="T17" fmla="*/ 0 h 247"/>
                <a:gd name="T18" fmla="*/ 1 w 1115"/>
                <a:gd name="T19" fmla="*/ 0 h 247"/>
                <a:gd name="T20" fmla="*/ 1 w 1115"/>
                <a:gd name="T21" fmla="*/ 0 h 247"/>
                <a:gd name="T22" fmla="*/ 1 w 1115"/>
                <a:gd name="T23" fmla="*/ 0 h 247"/>
                <a:gd name="T24" fmla="*/ 1 w 1115"/>
                <a:gd name="T25" fmla="*/ 0 h 247"/>
                <a:gd name="T26" fmla="*/ 1 w 1115"/>
                <a:gd name="T27" fmla="*/ 0 h 247"/>
                <a:gd name="T28" fmla="*/ 1 w 1115"/>
                <a:gd name="T29" fmla="*/ 0 h 247"/>
                <a:gd name="T30" fmla="*/ 1 w 1115"/>
                <a:gd name="T31" fmla="*/ 0 h 247"/>
                <a:gd name="T32" fmla="*/ 1 w 1115"/>
                <a:gd name="T33" fmla="*/ 0 h 247"/>
                <a:gd name="T34" fmla="*/ 1 w 1115"/>
                <a:gd name="T35" fmla="*/ 0 h 247"/>
                <a:gd name="T36" fmla="*/ 1 w 1115"/>
                <a:gd name="T37" fmla="*/ 0 h 247"/>
                <a:gd name="T38" fmla="*/ 1 w 1115"/>
                <a:gd name="T39" fmla="*/ 0 h 247"/>
                <a:gd name="T40" fmla="*/ 1 w 1115"/>
                <a:gd name="T41" fmla="*/ 0 h 247"/>
                <a:gd name="T42" fmla="*/ 1 w 1115"/>
                <a:gd name="T43" fmla="*/ 0 h 247"/>
                <a:gd name="T44" fmla="*/ 1 w 1115"/>
                <a:gd name="T45" fmla="*/ 0 h 247"/>
                <a:gd name="T46" fmla="*/ 1 w 1115"/>
                <a:gd name="T47" fmla="*/ 0 h 247"/>
                <a:gd name="T48" fmla="*/ 1 w 1115"/>
                <a:gd name="T49" fmla="*/ 0 h 247"/>
                <a:gd name="T50" fmla="*/ 1 w 1115"/>
                <a:gd name="T51" fmla="*/ 0 h 247"/>
                <a:gd name="T52" fmla="*/ 1 w 1115"/>
                <a:gd name="T53" fmla="*/ 0 h 247"/>
                <a:gd name="T54" fmla="*/ 1 w 1115"/>
                <a:gd name="T55" fmla="*/ 0 h 247"/>
                <a:gd name="T56" fmla="*/ 1 w 1115"/>
                <a:gd name="T57" fmla="*/ 0 h 247"/>
                <a:gd name="T58" fmla="*/ 1 w 1115"/>
                <a:gd name="T59" fmla="*/ 0 h 247"/>
                <a:gd name="T60" fmla="*/ 1 w 1115"/>
                <a:gd name="T61" fmla="*/ 0 h 247"/>
                <a:gd name="T62" fmla="*/ 1 w 1115"/>
                <a:gd name="T63" fmla="*/ 0 h 247"/>
                <a:gd name="T64" fmla="*/ 1 w 1115"/>
                <a:gd name="T65" fmla="*/ 0 h 247"/>
                <a:gd name="T66" fmla="*/ 1 w 1115"/>
                <a:gd name="T67" fmla="*/ 0 h 247"/>
                <a:gd name="T68" fmla="*/ 1 w 1115"/>
                <a:gd name="T69" fmla="*/ 0 h 247"/>
                <a:gd name="T70" fmla="*/ 1 w 1115"/>
                <a:gd name="T71" fmla="*/ 0 h 247"/>
                <a:gd name="T72" fmla="*/ 1 w 1115"/>
                <a:gd name="T73" fmla="*/ 0 h 247"/>
                <a:gd name="T74" fmla="*/ 1 w 1115"/>
                <a:gd name="T75" fmla="*/ 0 h 247"/>
                <a:gd name="T76" fmla="*/ 0 w 1115"/>
                <a:gd name="T77" fmla="*/ 0 h 247"/>
                <a:gd name="T78" fmla="*/ 1 w 1115"/>
                <a:gd name="T79" fmla="*/ 0 h 2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15"/>
                <a:gd name="T121" fmla="*/ 0 h 247"/>
                <a:gd name="T122" fmla="*/ 1115 w 1115"/>
                <a:gd name="T123" fmla="*/ 247 h 2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15" h="247">
                  <a:moveTo>
                    <a:pt x="44" y="178"/>
                  </a:moveTo>
                  <a:lnTo>
                    <a:pt x="44" y="176"/>
                  </a:lnTo>
                  <a:lnTo>
                    <a:pt x="46" y="175"/>
                  </a:lnTo>
                  <a:lnTo>
                    <a:pt x="48" y="172"/>
                  </a:lnTo>
                  <a:lnTo>
                    <a:pt x="53" y="167"/>
                  </a:lnTo>
                  <a:lnTo>
                    <a:pt x="59" y="163"/>
                  </a:lnTo>
                  <a:lnTo>
                    <a:pt x="68" y="156"/>
                  </a:lnTo>
                  <a:lnTo>
                    <a:pt x="78" y="150"/>
                  </a:lnTo>
                  <a:lnTo>
                    <a:pt x="92" y="142"/>
                  </a:lnTo>
                  <a:lnTo>
                    <a:pt x="108" y="134"/>
                  </a:lnTo>
                  <a:lnTo>
                    <a:pt x="129" y="126"/>
                  </a:lnTo>
                  <a:lnTo>
                    <a:pt x="152" y="117"/>
                  </a:lnTo>
                  <a:lnTo>
                    <a:pt x="179" y="109"/>
                  </a:lnTo>
                  <a:lnTo>
                    <a:pt x="212" y="99"/>
                  </a:lnTo>
                  <a:lnTo>
                    <a:pt x="247" y="90"/>
                  </a:lnTo>
                  <a:lnTo>
                    <a:pt x="288" y="81"/>
                  </a:lnTo>
                  <a:lnTo>
                    <a:pt x="334" y="73"/>
                  </a:lnTo>
                  <a:lnTo>
                    <a:pt x="381" y="65"/>
                  </a:lnTo>
                  <a:lnTo>
                    <a:pt x="427" y="56"/>
                  </a:lnTo>
                  <a:lnTo>
                    <a:pt x="471" y="47"/>
                  </a:lnTo>
                  <a:lnTo>
                    <a:pt x="513" y="39"/>
                  </a:lnTo>
                  <a:lnTo>
                    <a:pt x="554" y="31"/>
                  </a:lnTo>
                  <a:lnTo>
                    <a:pt x="593" y="24"/>
                  </a:lnTo>
                  <a:lnTo>
                    <a:pt x="630" y="18"/>
                  </a:lnTo>
                  <a:lnTo>
                    <a:pt x="667" y="12"/>
                  </a:lnTo>
                  <a:lnTo>
                    <a:pt x="701" y="7"/>
                  </a:lnTo>
                  <a:lnTo>
                    <a:pt x="736" y="4"/>
                  </a:lnTo>
                  <a:lnTo>
                    <a:pt x="769" y="1"/>
                  </a:lnTo>
                  <a:lnTo>
                    <a:pt x="801" y="0"/>
                  </a:lnTo>
                  <a:lnTo>
                    <a:pt x="834" y="0"/>
                  </a:lnTo>
                  <a:lnTo>
                    <a:pt x="865" y="3"/>
                  </a:lnTo>
                  <a:lnTo>
                    <a:pt x="895" y="7"/>
                  </a:lnTo>
                  <a:lnTo>
                    <a:pt x="926" y="13"/>
                  </a:lnTo>
                  <a:lnTo>
                    <a:pt x="956" y="20"/>
                  </a:lnTo>
                  <a:lnTo>
                    <a:pt x="984" y="28"/>
                  </a:lnTo>
                  <a:lnTo>
                    <a:pt x="1011" y="37"/>
                  </a:lnTo>
                  <a:lnTo>
                    <a:pt x="1036" y="46"/>
                  </a:lnTo>
                  <a:lnTo>
                    <a:pt x="1058" y="57"/>
                  </a:lnTo>
                  <a:lnTo>
                    <a:pt x="1078" y="67"/>
                  </a:lnTo>
                  <a:lnTo>
                    <a:pt x="1094" y="77"/>
                  </a:lnTo>
                  <a:lnTo>
                    <a:pt x="1105" y="88"/>
                  </a:lnTo>
                  <a:lnTo>
                    <a:pt x="1112" y="99"/>
                  </a:lnTo>
                  <a:lnTo>
                    <a:pt x="1115" y="111"/>
                  </a:lnTo>
                  <a:lnTo>
                    <a:pt x="1111" y="121"/>
                  </a:lnTo>
                  <a:lnTo>
                    <a:pt x="1103" y="132"/>
                  </a:lnTo>
                  <a:lnTo>
                    <a:pt x="1087" y="142"/>
                  </a:lnTo>
                  <a:lnTo>
                    <a:pt x="1065" y="152"/>
                  </a:lnTo>
                  <a:lnTo>
                    <a:pt x="1036" y="161"/>
                  </a:lnTo>
                  <a:lnTo>
                    <a:pt x="999" y="171"/>
                  </a:lnTo>
                  <a:lnTo>
                    <a:pt x="958" y="179"/>
                  </a:lnTo>
                  <a:lnTo>
                    <a:pt x="916" y="188"/>
                  </a:lnTo>
                  <a:lnTo>
                    <a:pt x="875" y="196"/>
                  </a:lnTo>
                  <a:lnTo>
                    <a:pt x="834" y="204"/>
                  </a:lnTo>
                  <a:lnTo>
                    <a:pt x="792" y="212"/>
                  </a:lnTo>
                  <a:lnTo>
                    <a:pt x="751" y="219"/>
                  </a:lnTo>
                  <a:lnTo>
                    <a:pt x="709" y="226"/>
                  </a:lnTo>
                  <a:lnTo>
                    <a:pt x="669" y="232"/>
                  </a:lnTo>
                  <a:lnTo>
                    <a:pt x="629" y="238"/>
                  </a:lnTo>
                  <a:lnTo>
                    <a:pt x="589" y="241"/>
                  </a:lnTo>
                  <a:lnTo>
                    <a:pt x="551" y="244"/>
                  </a:lnTo>
                  <a:lnTo>
                    <a:pt x="513" y="246"/>
                  </a:lnTo>
                  <a:lnTo>
                    <a:pt x="477" y="247"/>
                  </a:lnTo>
                  <a:lnTo>
                    <a:pt x="442" y="246"/>
                  </a:lnTo>
                  <a:lnTo>
                    <a:pt x="407" y="242"/>
                  </a:lnTo>
                  <a:lnTo>
                    <a:pt x="375" y="238"/>
                  </a:lnTo>
                  <a:lnTo>
                    <a:pt x="342" y="233"/>
                  </a:lnTo>
                  <a:lnTo>
                    <a:pt x="305" y="229"/>
                  </a:lnTo>
                  <a:lnTo>
                    <a:pt x="267" y="228"/>
                  </a:lnTo>
                  <a:lnTo>
                    <a:pt x="229" y="228"/>
                  </a:lnTo>
                  <a:lnTo>
                    <a:pt x="190" y="228"/>
                  </a:lnTo>
                  <a:lnTo>
                    <a:pt x="153" y="229"/>
                  </a:lnTo>
                  <a:lnTo>
                    <a:pt x="117" y="229"/>
                  </a:lnTo>
                  <a:lnTo>
                    <a:pt x="85" y="229"/>
                  </a:lnTo>
                  <a:lnTo>
                    <a:pt x="56" y="229"/>
                  </a:lnTo>
                  <a:lnTo>
                    <a:pt x="32" y="228"/>
                  </a:lnTo>
                  <a:lnTo>
                    <a:pt x="15" y="225"/>
                  </a:lnTo>
                  <a:lnTo>
                    <a:pt x="3" y="220"/>
                  </a:lnTo>
                  <a:lnTo>
                    <a:pt x="0" y="214"/>
                  </a:lnTo>
                  <a:lnTo>
                    <a:pt x="4" y="205"/>
                  </a:lnTo>
                  <a:lnTo>
                    <a:pt x="18" y="193"/>
                  </a:lnTo>
                  <a:lnTo>
                    <a:pt x="44" y="178"/>
                  </a:lnTo>
                  <a:close/>
                </a:path>
              </a:pathLst>
            </a:custGeom>
            <a:solidFill>
              <a:srgbClr val="E2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90" name="Freeform 132"/>
            <p:cNvSpPr>
              <a:spLocks/>
            </p:cNvSpPr>
            <p:nvPr/>
          </p:nvSpPr>
          <p:spPr bwMode="auto">
            <a:xfrm>
              <a:off x="4857" y="3912"/>
              <a:ext cx="538" cy="115"/>
            </a:xfrm>
            <a:custGeom>
              <a:avLst/>
              <a:gdLst>
                <a:gd name="T0" fmla="*/ 1 w 1074"/>
                <a:gd name="T1" fmla="*/ 0 h 232"/>
                <a:gd name="T2" fmla="*/ 1 w 1074"/>
                <a:gd name="T3" fmla="*/ 0 h 232"/>
                <a:gd name="T4" fmla="*/ 1 w 1074"/>
                <a:gd name="T5" fmla="*/ 0 h 232"/>
                <a:gd name="T6" fmla="*/ 1 w 1074"/>
                <a:gd name="T7" fmla="*/ 0 h 232"/>
                <a:gd name="T8" fmla="*/ 1 w 1074"/>
                <a:gd name="T9" fmla="*/ 0 h 232"/>
                <a:gd name="T10" fmla="*/ 1 w 1074"/>
                <a:gd name="T11" fmla="*/ 0 h 232"/>
                <a:gd name="T12" fmla="*/ 1 w 1074"/>
                <a:gd name="T13" fmla="*/ 0 h 232"/>
                <a:gd name="T14" fmla="*/ 1 w 1074"/>
                <a:gd name="T15" fmla="*/ 0 h 232"/>
                <a:gd name="T16" fmla="*/ 1 w 1074"/>
                <a:gd name="T17" fmla="*/ 0 h 232"/>
                <a:gd name="T18" fmla="*/ 1 w 1074"/>
                <a:gd name="T19" fmla="*/ 0 h 232"/>
                <a:gd name="T20" fmla="*/ 1 w 1074"/>
                <a:gd name="T21" fmla="*/ 0 h 232"/>
                <a:gd name="T22" fmla="*/ 1 w 1074"/>
                <a:gd name="T23" fmla="*/ 0 h 232"/>
                <a:gd name="T24" fmla="*/ 1 w 1074"/>
                <a:gd name="T25" fmla="*/ 0 h 232"/>
                <a:gd name="T26" fmla="*/ 1 w 1074"/>
                <a:gd name="T27" fmla="*/ 0 h 232"/>
                <a:gd name="T28" fmla="*/ 1 w 1074"/>
                <a:gd name="T29" fmla="*/ 0 h 232"/>
                <a:gd name="T30" fmla="*/ 1 w 1074"/>
                <a:gd name="T31" fmla="*/ 0 h 232"/>
                <a:gd name="T32" fmla="*/ 1 w 1074"/>
                <a:gd name="T33" fmla="*/ 0 h 232"/>
                <a:gd name="T34" fmla="*/ 1 w 1074"/>
                <a:gd name="T35" fmla="*/ 0 h 232"/>
                <a:gd name="T36" fmla="*/ 1 w 1074"/>
                <a:gd name="T37" fmla="*/ 0 h 232"/>
                <a:gd name="T38" fmla="*/ 1 w 1074"/>
                <a:gd name="T39" fmla="*/ 0 h 232"/>
                <a:gd name="T40" fmla="*/ 1 w 1074"/>
                <a:gd name="T41" fmla="*/ 0 h 232"/>
                <a:gd name="T42" fmla="*/ 1 w 1074"/>
                <a:gd name="T43" fmla="*/ 0 h 232"/>
                <a:gd name="T44" fmla="*/ 1 w 1074"/>
                <a:gd name="T45" fmla="*/ 0 h 232"/>
                <a:gd name="T46" fmla="*/ 1 w 1074"/>
                <a:gd name="T47" fmla="*/ 0 h 232"/>
                <a:gd name="T48" fmla="*/ 1 w 1074"/>
                <a:gd name="T49" fmla="*/ 0 h 232"/>
                <a:gd name="T50" fmla="*/ 1 w 1074"/>
                <a:gd name="T51" fmla="*/ 0 h 232"/>
                <a:gd name="T52" fmla="*/ 1 w 1074"/>
                <a:gd name="T53" fmla="*/ 0 h 232"/>
                <a:gd name="T54" fmla="*/ 1 w 1074"/>
                <a:gd name="T55" fmla="*/ 0 h 232"/>
                <a:gd name="T56" fmla="*/ 1 w 1074"/>
                <a:gd name="T57" fmla="*/ 0 h 232"/>
                <a:gd name="T58" fmla="*/ 1 w 1074"/>
                <a:gd name="T59" fmla="*/ 0 h 232"/>
                <a:gd name="T60" fmla="*/ 1 w 1074"/>
                <a:gd name="T61" fmla="*/ 0 h 232"/>
                <a:gd name="T62" fmla="*/ 1 w 1074"/>
                <a:gd name="T63" fmla="*/ 0 h 232"/>
                <a:gd name="T64" fmla="*/ 1 w 1074"/>
                <a:gd name="T65" fmla="*/ 0 h 232"/>
                <a:gd name="T66" fmla="*/ 1 w 1074"/>
                <a:gd name="T67" fmla="*/ 0 h 232"/>
                <a:gd name="T68" fmla="*/ 1 w 1074"/>
                <a:gd name="T69" fmla="*/ 0 h 232"/>
                <a:gd name="T70" fmla="*/ 1 w 1074"/>
                <a:gd name="T71" fmla="*/ 0 h 232"/>
                <a:gd name="T72" fmla="*/ 1 w 1074"/>
                <a:gd name="T73" fmla="*/ 0 h 232"/>
                <a:gd name="T74" fmla="*/ 1 w 1074"/>
                <a:gd name="T75" fmla="*/ 0 h 232"/>
                <a:gd name="T76" fmla="*/ 0 w 1074"/>
                <a:gd name="T77" fmla="*/ 0 h 232"/>
                <a:gd name="T78" fmla="*/ 1 w 1074"/>
                <a:gd name="T79" fmla="*/ 0 h 2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4"/>
                <a:gd name="T121" fmla="*/ 0 h 232"/>
                <a:gd name="T122" fmla="*/ 1074 w 1074"/>
                <a:gd name="T123" fmla="*/ 232 h 2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4" h="232">
                  <a:moveTo>
                    <a:pt x="42" y="167"/>
                  </a:moveTo>
                  <a:lnTo>
                    <a:pt x="42" y="166"/>
                  </a:lnTo>
                  <a:lnTo>
                    <a:pt x="45" y="165"/>
                  </a:lnTo>
                  <a:lnTo>
                    <a:pt x="47" y="161"/>
                  </a:lnTo>
                  <a:lnTo>
                    <a:pt x="51" y="158"/>
                  </a:lnTo>
                  <a:lnTo>
                    <a:pt x="57" y="153"/>
                  </a:lnTo>
                  <a:lnTo>
                    <a:pt x="65" y="148"/>
                  </a:lnTo>
                  <a:lnTo>
                    <a:pt x="76" y="141"/>
                  </a:lnTo>
                  <a:lnTo>
                    <a:pt x="89" y="134"/>
                  </a:lnTo>
                  <a:lnTo>
                    <a:pt x="106" y="126"/>
                  </a:lnTo>
                  <a:lnTo>
                    <a:pt x="125" y="118"/>
                  </a:lnTo>
                  <a:lnTo>
                    <a:pt x="147" y="110"/>
                  </a:lnTo>
                  <a:lnTo>
                    <a:pt x="174" y="102"/>
                  </a:lnTo>
                  <a:lnTo>
                    <a:pt x="205" y="93"/>
                  </a:lnTo>
                  <a:lnTo>
                    <a:pt x="239" y="84"/>
                  </a:lnTo>
                  <a:lnTo>
                    <a:pt x="278" y="76"/>
                  </a:lnTo>
                  <a:lnTo>
                    <a:pt x="322" y="68"/>
                  </a:lnTo>
                  <a:lnTo>
                    <a:pt x="368" y="60"/>
                  </a:lnTo>
                  <a:lnTo>
                    <a:pt x="412" y="52"/>
                  </a:lnTo>
                  <a:lnTo>
                    <a:pt x="455" y="45"/>
                  </a:lnTo>
                  <a:lnTo>
                    <a:pt x="495" y="37"/>
                  </a:lnTo>
                  <a:lnTo>
                    <a:pt x="534" y="30"/>
                  </a:lnTo>
                  <a:lnTo>
                    <a:pt x="571" y="23"/>
                  </a:lnTo>
                  <a:lnTo>
                    <a:pt x="608" y="16"/>
                  </a:lnTo>
                  <a:lnTo>
                    <a:pt x="642" y="12"/>
                  </a:lnTo>
                  <a:lnTo>
                    <a:pt x="676" y="7"/>
                  </a:lnTo>
                  <a:lnTo>
                    <a:pt x="709" y="4"/>
                  </a:lnTo>
                  <a:lnTo>
                    <a:pt x="741" y="1"/>
                  </a:lnTo>
                  <a:lnTo>
                    <a:pt x="772" y="0"/>
                  </a:lnTo>
                  <a:lnTo>
                    <a:pt x="802" y="0"/>
                  </a:lnTo>
                  <a:lnTo>
                    <a:pt x="833" y="2"/>
                  </a:lnTo>
                  <a:lnTo>
                    <a:pt x="862" y="6"/>
                  </a:lnTo>
                  <a:lnTo>
                    <a:pt x="892" y="12"/>
                  </a:lnTo>
                  <a:lnTo>
                    <a:pt x="921" y="19"/>
                  </a:lnTo>
                  <a:lnTo>
                    <a:pt x="949" y="27"/>
                  </a:lnTo>
                  <a:lnTo>
                    <a:pt x="975" y="35"/>
                  </a:lnTo>
                  <a:lnTo>
                    <a:pt x="999" y="44"/>
                  </a:lnTo>
                  <a:lnTo>
                    <a:pt x="1020" y="53"/>
                  </a:lnTo>
                  <a:lnTo>
                    <a:pt x="1038" y="64"/>
                  </a:lnTo>
                  <a:lnTo>
                    <a:pt x="1053" y="73"/>
                  </a:lnTo>
                  <a:lnTo>
                    <a:pt x="1065" y="83"/>
                  </a:lnTo>
                  <a:lnTo>
                    <a:pt x="1072" y="93"/>
                  </a:lnTo>
                  <a:lnTo>
                    <a:pt x="1074" y="104"/>
                  </a:lnTo>
                  <a:lnTo>
                    <a:pt x="1071" y="114"/>
                  </a:lnTo>
                  <a:lnTo>
                    <a:pt x="1063" y="125"/>
                  </a:lnTo>
                  <a:lnTo>
                    <a:pt x="1048" y="134"/>
                  </a:lnTo>
                  <a:lnTo>
                    <a:pt x="1026" y="143"/>
                  </a:lnTo>
                  <a:lnTo>
                    <a:pt x="998" y="152"/>
                  </a:lnTo>
                  <a:lnTo>
                    <a:pt x="962" y="160"/>
                  </a:lnTo>
                  <a:lnTo>
                    <a:pt x="923" y="168"/>
                  </a:lnTo>
                  <a:lnTo>
                    <a:pt x="883" y="176"/>
                  </a:lnTo>
                  <a:lnTo>
                    <a:pt x="843" y="184"/>
                  </a:lnTo>
                  <a:lnTo>
                    <a:pt x="802" y="192"/>
                  </a:lnTo>
                  <a:lnTo>
                    <a:pt x="763" y="199"/>
                  </a:lnTo>
                  <a:lnTo>
                    <a:pt x="723" y="206"/>
                  </a:lnTo>
                  <a:lnTo>
                    <a:pt x="684" y="213"/>
                  </a:lnTo>
                  <a:lnTo>
                    <a:pt x="645" y="219"/>
                  </a:lnTo>
                  <a:lnTo>
                    <a:pt x="607" y="224"/>
                  </a:lnTo>
                  <a:lnTo>
                    <a:pt x="569" y="227"/>
                  </a:lnTo>
                  <a:lnTo>
                    <a:pt x="532" y="231"/>
                  </a:lnTo>
                  <a:lnTo>
                    <a:pt x="495" y="232"/>
                  </a:lnTo>
                  <a:lnTo>
                    <a:pt x="460" y="232"/>
                  </a:lnTo>
                  <a:lnTo>
                    <a:pt x="426" y="231"/>
                  </a:lnTo>
                  <a:lnTo>
                    <a:pt x="392" y="228"/>
                  </a:lnTo>
                  <a:lnTo>
                    <a:pt x="361" y="224"/>
                  </a:lnTo>
                  <a:lnTo>
                    <a:pt x="329" y="219"/>
                  </a:lnTo>
                  <a:lnTo>
                    <a:pt x="294" y="217"/>
                  </a:lnTo>
                  <a:lnTo>
                    <a:pt x="258" y="216"/>
                  </a:lnTo>
                  <a:lnTo>
                    <a:pt x="221" y="216"/>
                  </a:lnTo>
                  <a:lnTo>
                    <a:pt x="184" y="216"/>
                  </a:lnTo>
                  <a:lnTo>
                    <a:pt x="147" y="216"/>
                  </a:lnTo>
                  <a:lnTo>
                    <a:pt x="114" y="217"/>
                  </a:lnTo>
                  <a:lnTo>
                    <a:pt x="83" y="217"/>
                  </a:lnTo>
                  <a:lnTo>
                    <a:pt x="55" y="217"/>
                  </a:lnTo>
                  <a:lnTo>
                    <a:pt x="32" y="216"/>
                  </a:lnTo>
                  <a:lnTo>
                    <a:pt x="15" y="212"/>
                  </a:lnTo>
                  <a:lnTo>
                    <a:pt x="3" y="207"/>
                  </a:lnTo>
                  <a:lnTo>
                    <a:pt x="0" y="202"/>
                  </a:lnTo>
                  <a:lnTo>
                    <a:pt x="4" y="192"/>
                  </a:lnTo>
                  <a:lnTo>
                    <a:pt x="18" y="181"/>
                  </a:lnTo>
                  <a:lnTo>
                    <a:pt x="42" y="167"/>
                  </a:lnTo>
                  <a:close/>
                </a:path>
              </a:pathLst>
            </a:custGeom>
            <a:solidFill>
              <a:srgbClr val="DD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91" name="Freeform 133"/>
            <p:cNvSpPr>
              <a:spLocks/>
            </p:cNvSpPr>
            <p:nvPr/>
          </p:nvSpPr>
          <p:spPr bwMode="auto">
            <a:xfrm>
              <a:off x="4868" y="3916"/>
              <a:ext cx="516" cy="108"/>
            </a:xfrm>
            <a:custGeom>
              <a:avLst/>
              <a:gdLst>
                <a:gd name="T0" fmla="*/ 1 w 1031"/>
                <a:gd name="T1" fmla="*/ 0 h 217"/>
                <a:gd name="T2" fmla="*/ 1 w 1031"/>
                <a:gd name="T3" fmla="*/ 0 h 217"/>
                <a:gd name="T4" fmla="*/ 1 w 1031"/>
                <a:gd name="T5" fmla="*/ 0 h 217"/>
                <a:gd name="T6" fmla="*/ 1 w 1031"/>
                <a:gd name="T7" fmla="*/ 0 h 217"/>
                <a:gd name="T8" fmla="*/ 1 w 1031"/>
                <a:gd name="T9" fmla="*/ 0 h 217"/>
                <a:gd name="T10" fmla="*/ 1 w 1031"/>
                <a:gd name="T11" fmla="*/ 0 h 217"/>
                <a:gd name="T12" fmla="*/ 1 w 1031"/>
                <a:gd name="T13" fmla="*/ 0 h 217"/>
                <a:gd name="T14" fmla="*/ 1 w 1031"/>
                <a:gd name="T15" fmla="*/ 0 h 217"/>
                <a:gd name="T16" fmla="*/ 1 w 1031"/>
                <a:gd name="T17" fmla="*/ 0 h 217"/>
                <a:gd name="T18" fmla="*/ 1 w 1031"/>
                <a:gd name="T19" fmla="*/ 0 h 217"/>
                <a:gd name="T20" fmla="*/ 1 w 1031"/>
                <a:gd name="T21" fmla="*/ 0 h 217"/>
                <a:gd name="T22" fmla="*/ 1 w 1031"/>
                <a:gd name="T23" fmla="*/ 0 h 217"/>
                <a:gd name="T24" fmla="*/ 1 w 1031"/>
                <a:gd name="T25" fmla="*/ 0 h 217"/>
                <a:gd name="T26" fmla="*/ 1 w 1031"/>
                <a:gd name="T27" fmla="*/ 0 h 217"/>
                <a:gd name="T28" fmla="*/ 1 w 1031"/>
                <a:gd name="T29" fmla="*/ 0 h 217"/>
                <a:gd name="T30" fmla="*/ 1 w 1031"/>
                <a:gd name="T31" fmla="*/ 0 h 217"/>
                <a:gd name="T32" fmla="*/ 1 w 1031"/>
                <a:gd name="T33" fmla="*/ 0 h 217"/>
                <a:gd name="T34" fmla="*/ 1 w 1031"/>
                <a:gd name="T35" fmla="*/ 0 h 217"/>
                <a:gd name="T36" fmla="*/ 1 w 1031"/>
                <a:gd name="T37" fmla="*/ 0 h 217"/>
                <a:gd name="T38" fmla="*/ 1 w 1031"/>
                <a:gd name="T39" fmla="*/ 0 h 217"/>
                <a:gd name="T40" fmla="*/ 1 w 1031"/>
                <a:gd name="T41" fmla="*/ 0 h 217"/>
                <a:gd name="T42" fmla="*/ 1 w 1031"/>
                <a:gd name="T43" fmla="*/ 0 h 217"/>
                <a:gd name="T44" fmla="*/ 1 w 1031"/>
                <a:gd name="T45" fmla="*/ 0 h 217"/>
                <a:gd name="T46" fmla="*/ 1 w 1031"/>
                <a:gd name="T47" fmla="*/ 0 h 217"/>
                <a:gd name="T48" fmla="*/ 1 w 1031"/>
                <a:gd name="T49" fmla="*/ 0 h 217"/>
                <a:gd name="T50" fmla="*/ 1 w 1031"/>
                <a:gd name="T51" fmla="*/ 0 h 217"/>
                <a:gd name="T52" fmla="*/ 1 w 1031"/>
                <a:gd name="T53" fmla="*/ 0 h 217"/>
                <a:gd name="T54" fmla="*/ 1 w 1031"/>
                <a:gd name="T55" fmla="*/ 0 h 217"/>
                <a:gd name="T56" fmla="*/ 1 w 1031"/>
                <a:gd name="T57" fmla="*/ 0 h 217"/>
                <a:gd name="T58" fmla="*/ 1 w 1031"/>
                <a:gd name="T59" fmla="*/ 0 h 217"/>
                <a:gd name="T60" fmla="*/ 1 w 1031"/>
                <a:gd name="T61" fmla="*/ 0 h 217"/>
                <a:gd name="T62" fmla="*/ 1 w 1031"/>
                <a:gd name="T63" fmla="*/ 0 h 217"/>
                <a:gd name="T64" fmla="*/ 1 w 1031"/>
                <a:gd name="T65" fmla="*/ 0 h 217"/>
                <a:gd name="T66" fmla="*/ 1 w 1031"/>
                <a:gd name="T67" fmla="*/ 0 h 217"/>
                <a:gd name="T68" fmla="*/ 1 w 1031"/>
                <a:gd name="T69" fmla="*/ 0 h 217"/>
                <a:gd name="T70" fmla="*/ 1 w 1031"/>
                <a:gd name="T71" fmla="*/ 0 h 217"/>
                <a:gd name="T72" fmla="*/ 1 w 1031"/>
                <a:gd name="T73" fmla="*/ 0 h 217"/>
                <a:gd name="T74" fmla="*/ 1 w 1031"/>
                <a:gd name="T75" fmla="*/ 0 h 217"/>
                <a:gd name="T76" fmla="*/ 0 w 1031"/>
                <a:gd name="T77" fmla="*/ 0 h 217"/>
                <a:gd name="T78" fmla="*/ 1 w 1031"/>
                <a:gd name="T79" fmla="*/ 0 h 2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1"/>
                <a:gd name="T121" fmla="*/ 0 h 217"/>
                <a:gd name="T122" fmla="*/ 1031 w 1031"/>
                <a:gd name="T123" fmla="*/ 217 h 2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1" h="217">
                  <a:moveTo>
                    <a:pt x="40" y="156"/>
                  </a:moveTo>
                  <a:lnTo>
                    <a:pt x="40" y="155"/>
                  </a:lnTo>
                  <a:lnTo>
                    <a:pt x="42" y="153"/>
                  </a:lnTo>
                  <a:lnTo>
                    <a:pt x="44" y="151"/>
                  </a:lnTo>
                  <a:lnTo>
                    <a:pt x="48" y="146"/>
                  </a:lnTo>
                  <a:lnTo>
                    <a:pt x="54" y="142"/>
                  </a:lnTo>
                  <a:lnTo>
                    <a:pt x="62" y="137"/>
                  </a:lnTo>
                  <a:lnTo>
                    <a:pt x="72" y="130"/>
                  </a:lnTo>
                  <a:lnTo>
                    <a:pt x="85" y="125"/>
                  </a:lnTo>
                  <a:lnTo>
                    <a:pt x="100" y="118"/>
                  </a:lnTo>
                  <a:lnTo>
                    <a:pt x="119" y="110"/>
                  </a:lnTo>
                  <a:lnTo>
                    <a:pt x="141" y="103"/>
                  </a:lnTo>
                  <a:lnTo>
                    <a:pt x="167" y="95"/>
                  </a:lnTo>
                  <a:lnTo>
                    <a:pt x="195" y="87"/>
                  </a:lnTo>
                  <a:lnTo>
                    <a:pt x="229" y="79"/>
                  </a:lnTo>
                  <a:lnTo>
                    <a:pt x="267" y="72"/>
                  </a:lnTo>
                  <a:lnTo>
                    <a:pt x="309" y="64"/>
                  </a:lnTo>
                  <a:lnTo>
                    <a:pt x="353" y="57"/>
                  </a:lnTo>
                  <a:lnTo>
                    <a:pt x="396" y="49"/>
                  </a:lnTo>
                  <a:lnTo>
                    <a:pt x="436" y="42"/>
                  </a:lnTo>
                  <a:lnTo>
                    <a:pt x="475" y="35"/>
                  </a:lnTo>
                  <a:lnTo>
                    <a:pt x="512" y="28"/>
                  </a:lnTo>
                  <a:lnTo>
                    <a:pt x="548" y="21"/>
                  </a:lnTo>
                  <a:lnTo>
                    <a:pt x="583" y="15"/>
                  </a:lnTo>
                  <a:lnTo>
                    <a:pt x="617" y="11"/>
                  </a:lnTo>
                  <a:lnTo>
                    <a:pt x="649" y="6"/>
                  </a:lnTo>
                  <a:lnTo>
                    <a:pt x="680" y="3"/>
                  </a:lnTo>
                  <a:lnTo>
                    <a:pt x="711" y="0"/>
                  </a:lnTo>
                  <a:lnTo>
                    <a:pt x="741" y="0"/>
                  </a:lnTo>
                  <a:lnTo>
                    <a:pt x="771" y="0"/>
                  </a:lnTo>
                  <a:lnTo>
                    <a:pt x="800" y="3"/>
                  </a:lnTo>
                  <a:lnTo>
                    <a:pt x="829" y="6"/>
                  </a:lnTo>
                  <a:lnTo>
                    <a:pt x="856" y="11"/>
                  </a:lnTo>
                  <a:lnTo>
                    <a:pt x="884" y="18"/>
                  </a:lnTo>
                  <a:lnTo>
                    <a:pt x="910" y="24"/>
                  </a:lnTo>
                  <a:lnTo>
                    <a:pt x="936" y="32"/>
                  </a:lnTo>
                  <a:lnTo>
                    <a:pt x="959" y="41"/>
                  </a:lnTo>
                  <a:lnTo>
                    <a:pt x="980" y="50"/>
                  </a:lnTo>
                  <a:lnTo>
                    <a:pt x="997" y="59"/>
                  </a:lnTo>
                  <a:lnTo>
                    <a:pt x="1012" y="68"/>
                  </a:lnTo>
                  <a:lnTo>
                    <a:pt x="1022" y="77"/>
                  </a:lnTo>
                  <a:lnTo>
                    <a:pt x="1029" y="88"/>
                  </a:lnTo>
                  <a:lnTo>
                    <a:pt x="1031" y="97"/>
                  </a:lnTo>
                  <a:lnTo>
                    <a:pt x="1028" y="106"/>
                  </a:lnTo>
                  <a:lnTo>
                    <a:pt x="1020" y="115"/>
                  </a:lnTo>
                  <a:lnTo>
                    <a:pt x="1006" y="125"/>
                  </a:lnTo>
                  <a:lnTo>
                    <a:pt x="985" y="134"/>
                  </a:lnTo>
                  <a:lnTo>
                    <a:pt x="959" y="142"/>
                  </a:lnTo>
                  <a:lnTo>
                    <a:pt x="924" y="150"/>
                  </a:lnTo>
                  <a:lnTo>
                    <a:pt x="886" y="157"/>
                  </a:lnTo>
                  <a:lnTo>
                    <a:pt x="848" y="165"/>
                  </a:lnTo>
                  <a:lnTo>
                    <a:pt x="809" y="172"/>
                  </a:lnTo>
                  <a:lnTo>
                    <a:pt x="771" y="180"/>
                  </a:lnTo>
                  <a:lnTo>
                    <a:pt x="732" y="187"/>
                  </a:lnTo>
                  <a:lnTo>
                    <a:pt x="694" y="193"/>
                  </a:lnTo>
                  <a:lnTo>
                    <a:pt x="656" y="198"/>
                  </a:lnTo>
                  <a:lnTo>
                    <a:pt x="618" y="204"/>
                  </a:lnTo>
                  <a:lnTo>
                    <a:pt x="581" y="209"/>
                  </a:lnTo>
                  <a:lnTo>
                    <a:pt x="545" y="212"/>
                  </a:lnTo>
                  <a:lnTo>
                    <a:pt x="510" y="214"/>
                  </a:lnTo>
                  <a:lnTo>
                    <a:pt x="474" y="217"/>
                  </a:lnTo>
                  <a:lnTo>
                    <a:pt x="441" y="217"/>
                  </a:lnTo>
                  <a:lnTo>
                    <a:pt x="408" y="216"/>
                  </a:lnTo>
                  <a:lnTo>
                    <a:pt x="376" y="213"/>
                  </a:lnTo>
                  <a:lnTo>
                    <a:pt x="346" y="209"/>
                  </a:lnTo>
                  <a:lnTo>
                    <a:pt x="315" y="204"/>
                  </a:lnTo>
                  <a:lnTo>
                    <a:pt x="282" y="202"/>
                  </a:lnTo>
                  <a:lnTo>
                    <a:pt x="246" y="201"/>
                  </a:lnTo>
                  <a:lnTo>
                    <a:pt x="210" y="201"/>
                  </a:lnTo>
                  <a:lnTo>
                    <a:pt x="175" y="201"/>
                  </a:lnTo>
                  <a:lnTo>
                    <a:pt x="140" y="202"/>
                  </a:lnTo>
                  <a:lnTo>
                    <a:pt x="108" y="202"/>
                  </a:lnTo>
                  <a:lnTo>
                    <a:pt x="78" y="202"/>
                  </a:lnTo>
                  <a:lnTo>
                    <a:pt x="51" y="202"/>
                  </a:lnTo>
                  <a:lnTo>
                    <a:pt x="29" y="201"/>
                  </a:lnTo>
                  <a:lnTo>
                    <a:pt x="12" y="198"/>
                  </a:lnTo>
                  <a:lnTo>
                    <a:pt x="2" y="194"/>
                  </a:lnTo>
                  <a:lnTo>
                    <a:pt x="0" y="188"/>
                  </a:lnTo>
                  <a:lnTo>
                    <a:pt x="3" y="180"/>
                  </a:lnTo>
                  <a:lnTo>
                    <a:pt x="17" y="170"/>
                  </a:lnTo>
                  <a:lnTo>
                    <a:pt x="40" y="156"/>
                  </a:lnTo>
                  <a:close/>
                </a:path>
              </a:pathLst>
            </a:custGeom>
            <a:solidFill>
              <a:srgbClr val="D3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92" name="Freeform 134"/>
            <p:cNvSpPr>
              <a:spLocks/>
            </p:cNvSpPr>
            <p:nvPr/>
          </p:nvSpPr>
          <p:spPr bwMode="auto">
            <a:xfrm>
              <a:off x="4879" y="3919"/>
              <a:ext cx="495" cy="101"/>
            </a:xfrm>
            <a:custGeom>
              <a:avLst/>
              <a:gdLst>
                <a:gd name="T0" fmla="*/ 0 w 991"/>
                <a:gd name="T1" fmla="*/ 1 h 202"/>
                <a:gd name="T2" fmla="*/ 0 w 991"/>
                <a:gd name="T3" fmla="*/ 1 h 202"/>
                <a:gd name="T4" fmla="*/ 0 w 991"/>
                <a:gd name="T5" fmla="*/ 1 h 202"/>
                <a:gd name="T6" fmla="*/ 0 w 991"/>
                <a:gd name="T7" fmla="*/ 1 h 202"/>
                <a:gd name="T8" fmla="*/ 0 w 991"/>
                <a:gd name="T9" fmla="*/ 1 h 202"/>
                <a:gd name="T10" fmla="*/ 0 w 991"/>
                <a:gd name="T11" fmla="*/ 1 h 202"/>
                <a:gd name="T12" fmla="*/ 0 w 991"/>
                <a:gd name="T13" fmla="*/ 1 h 202"/>
                <a:gd name="T14" fmla="*/ 0 w 991"/>
                <a:gd name="T15" fmla="*/ 1 h 202"/>
                <a:gd name="T16" fmla="*/ 0 w 991"/>
                <a:gd name="T17" fmla="*/ 1 h 202"/>
                <a:gd name="T18" fmla="*/ 0 w 991"/>
                <a:gd name="T19" fmla="*/ 1 h 202"/>
                <a:gd name="T20" fmla="*/ 0 w 991"/>
                <a:gd name="T21" fmla="*/ 1 h 202"/>
                <a:gd name="T22" fmla="*/ 0 w 991"/>
                <a:gd name="T23" fmla="*/ 1 h 202"/>
                <a:gd name="T24" fmla="*/ 0 w 991"/>
                <a:gd name="T25" fmla="*/ 1 h 202"/>
                <a:gd name="T26" fmla="*/ 0 w 991"/>
                <a:gd name="T27" fmla="*/ 1 h 202"/>
                <a:gd name="T28" fmla="*/ 0 w 991"/>
                <a:gd name="T29" fmla="*/ 0 h 202"/>
                <a:gd name="T30" fmla="*/ 0 w 991"/>
                <a:gd name="T31" fmla="*/ 1 h 202"/>
                <a:gd name="T32" fmla="*/ 0 w 991"/>
                <a:gd name="T33" fmla="*/ 1 h 202"/>
                <a:gd name="T34" fmla="*/ 0 w 991"/>
                <a:gd name="T35" fmla="*/ 1 h 202"/>
                <a:gd name="T36" fmla="*/ 0 w 991"/>
                <a:gd name="T37" fmla="*/ 1 h 202"/>
                <a:gd name="T38" fmla="*/ 0 w 991"/>
                <a:gd name="T39" fmla="*/ 1 h 202"/>
                <a:gd name="T40" fmla="*/ 0 w 991"/>
                <a:gd name="T41" fmla="*/ 1 h 202"/>
                <a:gd name="T42" fmla="*/ 0 w 991"/>
                <a:gd name="T43" fmla="*/ 1 h 202"/>
                <a:gd name="T44" fmla="*/ 0 w 991"/>
                <a:gd name="T45" fmla="*/ 1 h 202"/>
                <a:gd name="T46" fmla="*/ 0 w 991"/>
                <a:gd name="T47" fmla="*/ 1 h 202"/>
                <a:gd name="T48" fmla="*/ 0 w 991"/>
                <a:gd name="T49" fmla="*/ 1 h 202"/>
                <a:gd name="T50" fmla="*/ 0 w 991"/>
                <a:gd name="T51" fmla="*/ 1 h 202"/>
                <a:gd name="T52" fmla="*/ 0 w 991"/>
                <a:gd name="T53" fmla="*/ 1 h 202"/>
                <a:gd name="T54" fmla="*/ 0 w 991"/>
                <a:gd name="T55" fmla="*/ 1 h 202"/>
                <a:gd name="T56" fmla="*/ 0 w 991"/>
                <a:gd name="T57" fmla="*/ 1 h 202"/>
                <a:gd name="T58" fmla="*/ 0 w 991"/>
                <a:gd name="T59" fmla="*/ 1 h 202"/>
                <a:gd name="T60" fmla="*/ 0 w 991"/>
                <a:gd name="T61" fmla="*/ 1 h 202"/>
                <a:gd name="T62" fmla="*/ 0 w 991"/>
                <a:gd name="T63" fmla="*/ 1 h 202"/>
                <a:gd name="T64" fmla="*/ 0 w 991"/>
                <a:gd name="T65" fmla="*/ 1 h 202"/>
                <a:gd name="T66" fmla="*/ 0 w 991"/>
                <a:gd name="T67" fmla="*/ 1 h 202"/>
                <a:gd name="T68" fmla="*/ 0 w 991"/>
                <a:gd name="T69" fmla="*/ 1 h 202"/>
                <a:gd name="T70" fmla="*/ 0 w 991"/>
                <a:gd name="T71" fmla="*/ 1 h 202"/>
                <a:gd name="T72" fmla="*/ 0 w 991"/>
                <a:gd name="T73" fmla="*/ 1 h 202"/>
                <a:gd name="T74" fmla="*/ 0 w 991"/>
                <a:gd name="T75" fmla="*/ 1 h 202"/>
                <a:gd name="T76" fmla="*/ 0 w 991"/>
                <a:gd name="T77" fmla="*/ 1 h 202"/>
                <a:gd name="T78" fmla="*/ 0 w 991"/>
                <a:gd name="T79" fmla="*/ 1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1"/>
                <a:gd name="T121" fmla="*/ 0 h 202"/>
                <a:gd name="T122" fmla="*/ 991 w 991"/>
                <a:gd name="T123" fmla="*/ 202 h 2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1" h="202">
                  <a:moveTo>
                    <a:pt x="39" y="145"/>
                  </a:moveTo>
                  <a:lnTo>
                    <a:pt x="39" y="145"/>
                  </a:lnTo>
                  <a:lnTo>
                    <a:pt x="41" y="143"/>
                  </a:lnTo>
                  <a:lnTo>
                    <a:pt x="44" y="141"/>
                  </a:lnTo>
                  <a:lnTo>
                    <a:pt x="47" y="137"/>
                  </a:lnTo>
                  <a:lnTo>
                    <a:pt x="53" y="133"/>
                  </a:lnTo>
                  <a:lnTo>
                    <a:pt x="60" y="128"/>
                  </a:lnTo>
                  <a:lnTo>
                    <a:pt x="71" y="122"/>
                  </a:lnTo>
                  <a:lnTo>
                    <a:pt x="82" y="116"/>
                  </a:lnTo>
                  <a:lnTo>
                    <a:pt x="97" y="110"/>
                  </a:lnTo>
                  <a:lnTo>
                    <a:pt x="115" y="103"/>
                  </a:lnTo>
                  <a:lnTo>
                    <a:pt x="136" y="96"/>
                  </a:lnTo>
                  <a:lnTo>
                    <a:pt x="160" y="89"/>
                  </a:lnTo>
                  <a:lnTo>
                    <a:pt x="188" y="82"/>
                  </a:lnTo>
                  <a:lnTo>
                    <a:pt x="220" y="74"/>
                  </a:lnTo>
                  <a:lnTo>
                    <a:pt x="257" y="67"/>
                  </a:lnTo>
                  <a:lnTo>
                    <a:pt x="297" y="60"/>
                  </a:lnTo>
                  <a:lnTo>
                    <a:pt x="340" y="53"/>
                  </a:lnTo>
                  <a:lnTo>
                    <a:pt x="380" y="46"/>
                  </a:lnTo>
                  <a:lnTo>
                    <a:pt x="419" y="39"/>
                  </a:lnTo>
                  <a:lnTo>
                    <a:pt x="456" y="32"/>
                  </a:lnTo>
                  <a:lnTo>
                    <a:pt x="492" y="25"/>
                  </a:lnTo>
                  <a:lnTo>
                    <a:pt x="527" y="20"/>
                  </a:lnTo>
                  <a:lnTo>
                    <a:pt x="560" y="15"/>
                  </a:lnTo>
                  <a:lnTo>
                    <a:pt x="592" y="9"/>
                  </a:lnTo>
                  <a:lnTo>
                    <a:pt x="623" y="6"/>
                  </a:lnTo>
                  <a:lnTo>
                    <a:pt x="654" y="2"/>
                  </a:lnTo>
                  <a:lnTo>
                    <a:pt x="683" y="1"/>
                  </a:lnTo>
                  <a:lnTo>
                    <a:pt x="712" y="0"/>
                  </a:lnTo>
                  <a:lnTo>
                    <a:pt x="741" y="0"/>
                  </a:lnTo>
                  <a:lnTo>
                    <a:pt x="768" y="2"/>
                  </a:lnTo>
                  <a:lnTo>
                    <a:pt x="795" y="6"/>
                  </a:lnTo>
                  <a:lnTo>
                    <a:pt x="823" y="11"/>
                  </a:lnTo>
                  <a:lnTo>
                    <a:pt x="849" y="16"/>
                  </a:lnTo>
                  <a:lnTo>
                    <a:pt x="874" y="23"/>
                  </a:lnTo>
                  <a:lnTo>
                    <a:pt x="899" y="31"/>
                  </a:lnTo>
                  <a:lnTo>
                    <a:pt x="920" y="38"/>
                  </a:lnTo>
                  <a:lnTo>
                    <a:pt x="940" y="46"/>
                  </a:lnTo>
                  <a:lnTo>
                    <a:pt x="957" y="55"/>
                  </a:lnTo>
                  <a:lnTo>
                    <a:pt x="971" y="63"/>
                  </a:lnTo>
                  <a:lnTo>
                    <a:pt x="981" y="73"/>
                  </a:lnTo>
                  <a:lnTo>
                    <a:pt x="988" y="82"/>
                  </a:lnTo>
                  <a:lnTo>
                    <a:pt x="991" y="91"/>
                  </a:lnTo>
                  <a:lnTo>
                    <a:pt x="987" y="99"/>
                  </a:lnTo>
                  <a:lnTo>
                    <a:pt x="980" y="108"/>
                  </a:lnTo>
                  <a:lnTo>
                    <a:pt x="966" y="116"/>
                  </a:lnTo>
                  <a:lnTo>
                    <a:pt x="947" y="125"/>
                  </a:lnTo>
                  <a:lnTo>
                    <a:pt x="920" y="133"/>
                  </a:lnTo>
                  <a:lnTo>
                    <a:pt x="888" y="139"/>
                  </a:lnTo>
                  <a:lnTo>
                    <a:pt x="851" y="146"/>
                  </a:lnTo>
                  <a:lnTo>
                    <a:pt x="814" y="153"/>
                  </a:lnTo>
                  <a:lnTo>
                    <a:pt x="778" y="160"/>
                  </a:lnTo>
                  <a:lnTo>
                    <a:pt x="741" y="167"/>
                  </a:lnTo>
                  <a:lnTo>
                    <a:pt x="704" y="174"/>
                  </a:lnTo>
                  <a:lnTo>
                    <a:pt x="667" y="180"/>
                  </a:lnTo>
                  <a:lnTo>
                    <a:pt x="630" y="186"/>
                  </a:lnTo>
                  <a:lnTo>
                    <a:pt x="595" y="190"/>
                  </a:lnTo>
                  <a:lnTo>
                    <a:pt x="559" y="195"/>
                  </a:lnTo>
                  <a:lnTo>
                    <a:pt x="524" y="198"/>
                  </a:lnTo>
                  <a:lnTo>
                    <a:pt x="490" y="201"/>
                  </a:lnTo>
                  <a:lnTo>
                    <a:pt x="456" y="202"/>
                  </a:lnTo>
                  <a:lnTo>
                    <a:pt x="424" y="202"/>
                  </a:lnTo>
                  <a:lnTo>
                    <a:pt x="392" y="202"/>
                  </a:lnTo>
                  <a:lnTo>
                    <a:pt x="362" y="198"/>
                  </a:lnTo>
                  <a:lnTo>
                    <a:pt x="333" y="195"/>
                  </a:lnTo>
                  <a:lnTo>
                    <a:pt x="303" y="191"/>
                  </a:lnTo>
                  <a:lnTo>
                    <a:pt x="271" y="189"/>
                  </a:lnTo>
                  <a:lnTo>
                    <a:pt x="238" y="188"/>
                  </a:lnTo>
                  <a:lnTo>
                    <a:pt x="203" y="188"/>
                  </a:lnTo>
                  <a:lnTo>
                    <a:pt x="170" y="188"/>
                  </a:lnTo>
                  <a:lnTo>
                    <a:pt x="136" y="188"/>
                  </a:lnTo>
                  <a:lnTo>
                    <a:pt x="105" y="189"/>
                  </a:lnTo>
                  <a:lnTo>
                    <a:pt x="76" y="189"/>
                  </a:lnTo>
                  <a:lnTo>
                    <a:pt x="50" y="189"/>
                  </a:lnTo>
                  <a:lnTo>
                    <a:pt x="29" y="188"/>
                  </a:lnTo>
                  <a:lnTo>
                    <a:pt x="13" y="186"/>
                  </a:lnTo>
                  <a:lnTo>
                    <a:pt x="4" y="181"/>
                  </a:lnTo>
                  <a:lnTo>
                    <a:pt x="0" y="175"/>
                  </a:lnTo>
                  <a:lnTo>
                    <a:pt x="5" y="168"/>
                  </a:lnTo>
                  <a:lnTo>
                    <a:pt x="18" y="158"/>
                  </a:lnTo>
                  <a:lnTo>
                    <a:pt x="39" y="145"/>
                  </a:lnTo>
                  <a:close/>
                </a:path>
              </a:pathLst>
            </a:custGeom>
            <a:solidFill>
              <a:srgbClr val="CE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93" name="Freeform 135"/>
            <p:cNvSpPr>
              <a:spLocks/>
            </p:cNvSpPr>
            <p:nvPr/>
          </p:nvSpPr>
          <p:spPr bwMode="auto">
            <a:xfrm>
              <a:off x="4888" y="3923"/>
              <a:ext cx="475" cy="93"/>
            </a:xfrm>
            <a:custGeom>
              <a:avLst/>
              <a:gdLst>
                <a:gd name="T0" fmla="*/ 1 w 950"/>
                <a:gd name="T1" fmla="*/ 0 h 188"/>
                <a:gd name="T2" fmla="*/ 1 w 950"/>
                <a:gd name="T3" fmla="*/ 0 h 188"/>
                <a:gd name="T4" fmla="*/ 1 w 950"/>
                <a:gd name="T5" fmla="*/ 0 h 188"/>
                <a:gd name="T6" fmla="*/ 1 w 950"/>
                <a:gd name="T7" fmla="*/ 0 h 188"/>
                <a:gd name="T8" fmla="*/ 1 w 950"/>
                <a:gd name="T9" fmla="*/ 0 h 188"/>
                <a:gd name="T10" fmla="*/ 1 w 950"/>
                <a:gd name="T11" fmla="*/ 0 h 188"/>
                <a:gd name="T12" fmla="*/ 1 w 950"/>
                <a:gd name="T13" fmla="*/ 0 h 188"/>
                <a:gd name="T14" fmla="*/ 1 w 950"/>
                <a:gd name="T15" fmla="*/ 0 h 188"/>
                <a:gd name="T16" fmla="*/ 1 w 950"/>
                <a:gd name="T17" fmla="*/ 0 h 188"/>
                <a:gd name="T18" fmla="*/ 1 w 950"/>
                <a:gd name="T19" fmla="*/ 0 h 188"/>
                <a:gd name="T20" fmla="*/ 1 w 950"/>
                <a:gd name="T21" fmla="*/ 0 h 188"/>
                <a:gd name="T22" fmla="*/ 1 w 950"/>
                <a:gd name="T23" fmla="*/ 0 h 188"/>
                <a:gd name="T24" fmla="*/ 1 w 950"/>
                <a:gd name="T25" fmla="*/ 0 h 188"/>
                <a:gd name="T26" fmla="*/ 1 w 950"/>
                <a:gd name="T27" fmla="*/ 0 h 188"/>
                <a:gd name="T28" fmla="*/ 1 w 950"/>
                <a:gd name="T29" fmla="*/ 0 h 188"/>
                <a:gd name="T30" fmla="*/ 1 w 950"/>
                <a:gd name="T31" fmla="*/ 0 h 188"/>
                <a:gd name="T32" fmla="*/ 1 w 950"/>
                <a:gd name="T33" fmla="*/ 0 h 188"/>
                <a:gd name="T34" fmla="*/ 1 w 950"/>
                <a:gd name="T35" fmla="*/ 0 h 188"/>
                <a:gd name="T36" fmla="*/ 1 w 950"/>
                <a:gd name="T37" fmla="*/ 0 h 188"/>
                <a:gd name="T38" fmla="*/ 1 w 950"/>
                <a:gd name="T39" fmla="*/ 0 h 188"/>
                <a:gd name="T40" fmla="*/ 1 w 950"/>
                <a:gd name="T41" fmla="*/ 0 h 188"/>
                <a:gd name="T42" fmla="*/ 1 w 950"/>
                <a:gd name="T43" fmla="*/ 0 h 188"/>
                <a:gd name="T44" fmla="*/ 1 w 950"/>
                <a:gd name="T45" fmla="*/ 0 h 188"/>
                <a:gd name="T46" fmla="*/ 1 w 950"/>
                <a:gd name="T47" fmla="*/ 0 h 188"/>
                <a:gd name="T48" fmla="*/ 1 w 950"/>
                <a:gd name="T49" fmla="*/ 0 h 188"/>
                <a:gd name="T50" fmla="*/ 1 w 950"/>
                <a:gd name="T51" fmla="*/ 0 h 188"/>
                <a:gd name="T52" fmla="*/ 1 w 950"/>
                <a:gd name="T53" fmla="*/ 0 h 188"/>
                <a:gd name="T54" fmla="*/ 1 w 950"/>
                <a:gd name="T55" fmla="*/ 0 h 188"/>
                <a:gd name="T56" fmla="*/ 1 w 950"/>
                <a:gd name="T57" fmla="*/ 0 h 188"/>
                <a:gd name="T58" fmla="*/ 1 w 950"/>
                <a:gd name="T59" fmla="*/ 0 h 188"/>
                <a:gd name="T60" fmla="*/ 1 w 950"/>
                <a:gd name="T61" fmla="*/ 0 h 188"/>
                <a:gd name="T62" fmla="*/ 1 w 950"/>
                <a:gd name="T63" fmla="*/ 0 h 188"/>
                <a:gd name="T64" fmla="*/ 1 w 950"/>
                <a:gd name="T65" fmla="*/ 0 h 188"/>
                <a:gd name="T66" fmla="*/ 1 w 950"/>
                <a:gd name="T67" fmla="*/ 0 h 188"/>
                <a:gd name="T68" fmla="*/ 1 w 950"/>
                <a:gd name="T69" fmla="*/ 0 h 188"/>
                <a:gd name="T70" fmla="*/ 1 w 950"/>
                <a:gd name="T71" fmla="*/ 0 h 188"/>
                <a:gd name="T72" fmla="*/ 1 w 950"/>
                <a:gd name="T73" fmla="*/ 0 h 188"/>
                <a:gd name="T74" fmla="*/ 1 w 950"/>
                <a:gd name="T75" fmla="*/ 0 h 188"/>
                <a:gd name="T76" fmla="*/ 0 w 950"/>
                <a:gd name="T77" fmla="*/ 0 h 188"/>
                <a:gd name="T78" fmla="*/ 1 w 950"/>
                <a:gd name="T79" fmla="*/ 0 h 1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50"/>
                <a:gd name="T121" fmla="*/ 0 h 188"/>
                <a:gd name="T122" fmla="*/ 950 w 950"/>
                <a:gd name="T123" fmla="*/ 188 h 18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50" h="188">
                  <a:moveTo>
                    <a:pt x="38" y="136"/>
                  </a:moveTo>
                  <a:lnTo>
                    <a:pt x="38" y="136"/>
                  </a:lnTo>
                  <a:lnTo>
                    <a:pt x="39" y="134"/>
                  </a:lnTo>
                  <a:lnTo>
                    <a:pt x="41" y="131"/>
                  </a:lnTo>
                  <a:lnTo>
                    <a:pt x="46" y="128"/>
                  </a:lnTo>
                  <a:lnTo>
                    <a:pt x="50" y="124"/>
                  </a:lnTo>
                  <a:lnTo>
                    <a:pt x="58" y="120"/>
                  </a:lnTo>
                  <a:lnTo>
                    <a:pt x="68" y="114"/>
                  </a:lnTo>
                  <a:lnTo>
                    <a:pt x="79" y="108"/>
                  </a:lnTo>
                  <a:lnTo>
                    <a:pt x="93" y="103"/>
                  </a:lnTo>
                  <a:lnTo>
                    <a:pt x="110" y="96"/>
                  </a:lnTo>
                  <a:lnTo>
                    <a:pt x="130" y="90"/>
                  </a:lnTo>
                  <a:lnTo>
                    <a:pt x="154" y="83"/>
                  </a:lnTo>
                  <a:lnTo>
                    <a:pt x="181" y="76"/>
                  </a:lnTo>
                  <a:lnTo>
                    <a:pt x="212" y="69"/>
                  </a:lnTo>
                  <a:lnTo>
                    <a:pt x="246" y="62"/>
                  </a:lnTo>
                  <a:lnTo>
                    <a:pt x="285" y="55"/>
                  </a:lnTo>
                  <a:lnTo>
                    <a:pt x="326" y="50"/>
                  </a:lnTo>
                  <a:lnTo>
                    <a:pt x="365" y="43"/>
                  </a:lnTo>
                  <a:lnTo>
                    <a:pt x="402" y="36"/>
                  </a:lnTo>
                  <a:lnTo>
                    <a:pt x="437" y="30"/>
                  </a:lnTo>
                  <a:lnTo>
                    <a:pt x="472" y="24"/>
                  </a:lnTo>
                  <a:lnTo>
                    <a:pt x="505" y="18"/>
                  </a:lnTo>
                  <a:lnTo>
                    <a:pt x="538" y="14"/>
                  </a:lnTo>
                  <a:lnTo>
                    <a:pt x="569" y="9"/>
                  </a:lnTo>
                  <a:lnTo>
                    <a:pt x="597" y="6"/>
                  </a:lnTo>
                  <a:lnTo>
                    <a:pt x="627" y="4"/>
                  </a:lnTo>
                  <a:lnTo>
                    <a:pt x="655" y="1"/>
                  </a:lnTo>
                  <a:lnTo>
                    <a:pt x="683" y="0"/>
                  </a:lnTo>
                  <a:lnTo>
                    <a:pt x="710" y="1"/>
                  </a:lnTo>
                  <a:lnTo>
                    <a:pt x="737" y="2"/>
                  </a:lnTo>
                  <a:lnTo>
                    <a:pt x="762" y="6"/>
                  </a:lnTo>
                  <a:lnTo>
                    <a:pt x="789" y="10"/>
                  </a:lnTo>
                  <a:lnTo>
                    <a:pt x="814" y="16"/>
                  </a:lnTo>
                  <a:lnTo>
                    <a:pt x="838" y="22"/>
                  </a:lnTo>
                  <a:lnTo>
                    <a:pt x="861" y="29"/>
                  </a:lnTo>
                  <a:lnTo>
                    <a:pt x="883" y="36"/>
                  </a:lnTo>
                  <a:lnTo>
                    <a:pt x="901" y="44"/>
                  </a:lnTo>
                  <a:lnTo>
                    <a:pt x="919" y="52"/>
                  </a:lnTo>
                  <a:lnTo>
                    <a:pt x="931" y="60"/>
                  </a:lnTo>
                  <a:lnTo>
                    <a:pt x="942" y="68"/>
                  </a:lnTo>
                  <a:lnTo>
                    <a:pt x="947" y="76"/>
                  </a:lnTo>
                  <a:lnTo>
                    <a:pt x="950" y="84"/>
                  </a:lnTo>
                  <a:lnTo>
                    <a:pt x="946" y="92"/>
                  </a:lnTo>
                  <a:lnTo>
                    <a:pt x="939" y="100"/>
                  </a:lnTo>
                  <a:lnTo>
                    <a:pt x="926" y="108"/>
                  </a:lnTo>
                  <a:lnTo>
                    <a:pt x="907" y="116"/>
                  </a:lnTo>
                  <a:lnTo>
                    <a:pt x="882" y="123"/>
                  </a:lnTo>
                  <a:lnTo>
                    <a:pt x="851" y="130"/>
                  </a:lnTo>
                  <a:lnTo>
                    <a:pt x="816" y="136"/>
                  </a:lnTo>
                  <a:lnTo>
                    <a:pt x="780" y="143"/>
                  </a:lnTo>
                  <a:lnTo>
                    <a:pt x="745" y="150"/>
                  </a:lnTo>
                  <a:lnTo>
                    <a:pt x="709" y="156"/>
                  </a:lnTo>
                  <a:lnTo>
                    <a:pt x="675" y="161"/>
                  </a:lnTo>
                  <a:lnTo>
                    <a:pt x="639" y="167"/>
                  </a:lnTo>
                  <a:lnTo>
                    <a:pt x="604" y="172"/>
                  </a:lnTo>
                  <a:lnTo>
                    <a:pt x="570" y="176"/>
                  </a:lnTo>
                  <a:lnTo>
                    <a:pt x="536" y="181"/>
                  </a:lnTo>
                  <a:lnTo>
                    <a:pt x="503" y="184"/>
                  </a:lnTo>
                  <a:lnTo>
                    <a:pt x="470" y="185"/>
                  </a:lnTo>
                  <a:lnTo>
                    <a:pt x="437" y="188"/>
                  </a:lnTo>
                  <a:lnTo>
                    <a:pt x="406" y="188"/>
                  </a:lnTo>
                  <a:lnTo>
                    <a:pt x="376" y="187"/>
                  </a:lnTo>
                  <a:lnTo>
                    <a:pt x="347" y="184"/>
                  </a:lnTo>
                  <a:lnTo>
                    <a:pt x="320" y="181"/>
                  </a:lnTo>
                  <a:lnTo>
                    <a:pt x="291" y="177"/>
                  </a:lnTo>
                  <a:lnTo>
                    <a:pt x="260" y="175"/>
                  </a:lnTo>
                  <a:lnTo>
                    <a:pt x="228" y="174"/>
                  </a:lnTo>
                  <a:lnTo>
                    <a:pt x="195" y="174"/>
                  </a:lnTo>
                  <a:lnTo>
                    <a:pt x="162" y="174"/>
                  </a:lnTo>
                  <a:lnTo>
                    <a:pt x="130" y="174"/>
                  </a:lnTo>
                  <a:lnTo>
                    <a:pt x="100" y="175"/>
                  </a:lnTo>
                  <a:lnTo>
                    <a:pt x="72" y="175"/>
                  </a:lnTo>
                  <a:lnTo>
                    <a:pt x="48" y="175"/>
                  </a:lnTo>
                  <a:lnTo>
                    <a:pt x="28" y="174"/>
                  </a:lnTo>
                  <a:lnTo>
                    <a:pt x="12" y="172"/>
                  </a:lnTo>
                  <a:lnTo>
                    <a:pt x="3" y="168"/>
                  </a:lnTo>
                  <a:lnTo>
                    <a:pt x="0" y="164"/>
                  </a:lnTo>
                  <a:lnTo>
                    <a:pt x="4" y="157"/>
                  </a:lnTo>
                  <a:lnTo>
                    <a:pt x="17" y="147"/>
                  </a:lnTo>
                  <a:lnTo>
                    <a:pt x="38" y="136"/>
                  </a:lnTo>
                  <a:close/>
                </a:path>
              </a:pathLst>
            </a:custGeom>
            <a:solidFill>
              <a:srgbClr val="C6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94" name="Freeform 136"/>
            <p:cNvSpPr>
              <a:spLocks/>
            </p:cNvSpPr>
            <p:nvPr/>
          </p:nvSpPr>
          <p:spPr bwMode="auto">
            <a:xfrm>
              <a:off x="4899" y="3927"/>
              <a:ext cx="454" cy="85"/>
            </a:xfrm>
            <a:custGeom>
              <a:avLst/>
              <a:gdLst>
                <a:gd name="T0" fmla="*/ 1 w 907"/>
                <a:gd name="T1" fmla="*/ 0 h 172"/>
                <a:gd name="T2" fmla="*/ 1 w 907"/>
                <a:gd name="T3" fmla="*/ 0 h 172"/>
                <a:gd name="T4" fmla="*/ 1 w 907"/>
                <a:gd name="T5" fmla="*/ 0 h 172"/>
                <a:gd name="T6" fmla="*/ 1 w 907"/>
                <a:gd name="T7" fmla="*/ 0 h 172"/>
                <a:gd name="T8" fmla="*/ 1 w 907"/>
                <a:gd name="T9" fmla="*/ 0 h 172"/>
                <a:gd name="T10" fmla="*/ 1 w 907"/>
                <a:gd name="T11" fmla="*/ 0 h 172"/>
                <a:gd name="T12" fmla="*/ 1 w 907"/>
                <a:gd name="T13" fmla="*/ 0 h 172"/>
                <a:gd name="T14" fmla="*/ 1 w 907"/>
                <a:gd name="T15" fmla="*/ 0 h 172"/>
                <a:gd name="T16" fmla="*/ 1 w 907"/>
                <a:gd name="T17" fmla="*/ 0 h 172"/>
                <a:gd name="T18" fmla="*/ 1 w 907"/>
                <a:gd name="T19" fmla="*/ 0 h 172"/>
                <a:gd name="T20" fmla="*/ 1 w 907"/>
                <a:gd name="T21" fmla="*/ 0 h 172"/>
                <a:gd name="T22" fmla="*/ 1 w 907"/>
                <a:gd name="T23" fmla="*/ 0 h 172"/>
                <a:gd name="T24" fmla="*/ 1 w 907"/>
                <a:gd name="T25" fmla="*/ 0 h 172"/>
                <a:gd name="T26" fmla="*/ 1 w 907"/>
                <a:gd name="T27" fmla="*/ 0 h 172"/>
                <a:gd name="T28" fmla="*/ 1 w 907"/>
                <a:gd name="T29" fmla="*/ 0 h 172"/>
                <a:gd name="T30" fmla="*/ 1 w 907"/>
                <a:gd name="T31" fmla="*/ 0 h 172"/>
                <a:gd name="T32" fmla="*/ 1 w 907"/>
                <a:gd name="T33" fmla="*/ 0 h 172"/>
                <a:gd name="T34" fmla="*/ 1 w 907"/>
                <a:gd name="T35" fmla="*/ 0 h 172"/>
                <a:gd name="T36" fmla="*/ 1 w 907"/>
                <a:gd name="T37" fmla="*/ 0 h 172"/>
                <a:gd name="T38" fmla="*/ 1 w 907"/>
                <a:gd name="T39" fmla="*/ 0 h 172"/>
                <a:gd name="T40" fmla="*/ 1 w 907"/>
                <a:gd name="T41" fmla="*/ 0 h 172"/>
                <a:gd name="T42" fmla="*/ 1 w 907"/>
                <a:gd name="T43" fmla="*/ 0 h 172"/>
                <a:gd name="T44" fmla="*/ 1 w 907"/>
                <a:gd name="T45" fmla="*/ 0 h 172"/>
                <a:gd name="T46" fmla="*/ 1 w 907"/>
                <a:gd name="T47" fmla="*/ 0 h 172"/>
                <a:gd name="T48" fmla="*/ 1 w 907"/>
                <a:gd name="T49" fmla="*/ 0 h 172"/>
                <a:gd name="T50" fmla="*/ 1 w 907"/>
                <a:gd name="T51" fmla="*/ 0 h 172"/>
                <a:gd name="T52" fmla="*/ 1 w 907"/>
                <a:gd name="T53" fmla="*/ 0 h 172"/>
                <a:gd name="T54" fmla="*/ 1 w 907"/>
                <a:gd name="T55" fmla="*/ 0 h 172"/>
                <a:gd name="T56" fmla="*/ 1 w 907"/>
                <a:gd name="T57" fmla="*/ 0 h 172"/>
                <a:gd name="T58" fmla="*/ 1 w 907"/>
                <a:gd name="T59" fmla="*/ 0 h 172"/>
                <a:gd name="T60" fmla="*/ 1 w 907"/>
                <a:gd name="T61" fmla="*/ 0 h 172"/>
                <a:gd name="T62" fmla="*/ 1 w 907"/>
                <a:gd name="T63" fmla="*/ 0 h 172"/>
                <a:gd name="T64" fmla="*/ 1 w 907"/>
                <a:gd name="T65" fmla="*/ 0 h 172"/>
                <a:gd name="T66" fmla="*/ 1 w 907"/>
                <a:gd name="T67" fmla="*/ 0 h 172"/>
                <a:gd name="T68" fmla="*/ 1 w 907"/>
                <a:gd name="T69" fmla="*/ 0 h 172"/>
                <a:gd name="T70" fmla="*/ 1 w 907"/>
                <a:gd name="T71" fmla="*/ 0 h 172"/>
                <a:gd name="T72" fmla="*/ 1 w 907"/>
                <a:gd name="T73" fmla="*/ 0 h 172"/>
                <a:gd name="T74" fmla="*/ 1 w 907"/>
                <a:gd name="T75" fmla="*/ 0 h 172"/>
                <a:gd name="T76" fmla="*/ 0 w 907"/>
                <a:gd name="T77" fmla="*/ 0 h 172"/>
                <a:gd name="T78" fmla="*/ 1 w 907"/>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07"/>
                <a:gd name="T121" fmla="*/ 0 h 172"/>
                <a:gd name="T122" fmla="*/ 907 w 907"/>
                <a:gd name="T123" fmla="*/ 172 h 1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07" h="172">
                  <a:moveTo>
                    <a:pt x="35" y="124"/>
                  </a:moveTo>
                  <a:lnTo>
                    <a:pt x="35" y="124"/>
                  </a:lnTo>
                  <a:lnTo>
                    <a:pt x="36" y="122"/>
                  </a:lnTo>
                  <a:lnTo>
                    <a:pt x="39" y="120"/>
                  </a:lnTo>
                  <a:lnTo>
                    <a:pt x="42" y="118"/>
                  </a:lnTo>
                  <a:lnTo>
                    <a:pt x="48" y="114"/>
                  </a:lnTo>
                  <a:lnTo>
                    <a:pt x="55" y="110"/>
                  </a:lnTo>
                  <a:lnTo>
                    <a:pt x="64" y="105"/>
                  </a:lnTo>
                  <a:lnTo>
                    <a:pt x="74" y="99"/>
                  </a:lnTo>
                  <a:lnTo>
                    <a:pt x="88" y="93"/>
                  </a:lnTo>
                  <a:lnTo>
                    <a:pt x="104" y="88"/>
                  </a:lnTo>
                  <a:lnTo>
                    <a:pt x="124" y="82"/>
                  </a:lnTo>
                  <a:lnTo>
                    <a:pt x="146" y="75"/>
                  </a:lnTo>
                  <a:lnTo>
                    <a:pt x="171" y="69"/>
                  </a:lnTo>
                  <a:lnTo>
                    <a:pt x="201" y="63"/>
                  </a:lnTo>
                  <a:lnTo>
                    <a:pt x="235" y="57"/>
                  </a:lnTo>
                  <a:lnTo>
                    <a:pt x="271" y="51"/>
                  </a:lnTo>
                  <a:lnTo>
                    <a:pt x="311" y="45"/>
                  </a:lnTo>
                  <a:lnTo>
                    <a:pt x="347" y="39"/>
                  </a:lnTo>
                  <a:lnTo>
                    <a:pt x="383" y="34"/>
                  </a:lnTo>
                  <a:lnTo>
                    <a:pt x="418" y="28"/>
                  </a:lnTo>
                  <a:lnTo>
                    <a:pt x="451" y="22"/>
                  </a:lnTo>
                  <a:lnTo>
                    <a:pt x="482" y="17"/>
                  </a:lnTo>
                  <a:lnTo>
                    <a:pt x="513" y="13"/>
                  </a:lnTo>
                  <a:lnTo>
                    <a:pt x="542" y="8"/>
                  </a:lnTo>
                  <a:lnTo>
                    <a:pt x="571" y="5"/>
                  </a:lnTo>
                  <a:lnTo>
                    <a:pt x="598" y="2"/>
                  </a:lnTo>
                  <a:lnTo>
                    <a:pt x="626" y="0"/>
                  </a:lnTo>
                  <a:lnTo>
                    <a:pt x="651" y="0"/>
                  </a:lnTo>
                  <a:lnTo>
                    <a:pt x="678" y="0"/>
                  </a:lnTo>
                  <a:lnTo>
                    <a:pt x="703" y="1"/>
                  </a:lnTo>
                  <a:lnTo>
                    <a:pt x="729" y="4"/>
                  </a:lnTo>
                  <a:lnTo>
                    <a:pt x="753" y="8"/>
                  </a:lnTo>
                  <a:lnTo>
                    <a:pt x="777" y="14"/>
                  </a:lnTo>
                  <a:lnTo>
                    <a:pt x="801" y="20"/>
                  </a:lnTo>
                  <a:lnTo>
                    <a:pt x="823" y="25"/>
                  </a:lnTo>
                  <a:lnTo>
                    <a:pt x="843" y="32"/>
                  </a:lnTo>
                  <a:lnTo>
                    <a:pt x="861" y="39"/>
                  </a:lnTo>
                  <a:lnTo>
                    <a:pt x="877" y="46"/>
                  </a:lnTo>
                  <a:lnTo>
                    <a:pt x="890" y="54"/>
                  </a:lnTo>
                  <a:lnTo>
                    <a:pt x="899" y="61"/>
                  </a:lnTo>
                  <a:lnTo>
                    <a:pt x="905" y="69"/>
                  </a:lnTo>
                  <a:lnTo>
                    <a:pt x="907" y="77"/>
                  </a:lnTo>
                  <a:lnTo>
                    <a:pt x="905" y="84"/>
                  </a:lnTo>
                  <a:lnTo>
                    <a:pt x="897" y="92"/>
                  </a:lnTo>
                  <a:lnTo>
                    <a:pt x="885" y="99"/>
                  </a:lnTo>
                  <a:lnTo>
                    <a:pt x="867" y="106"/>
                  </a:lnTo>
                  <a:lnTo>
                    <a:pt x="843" y="113"/>
                  </a:lnTo>
                  <a:lnTo>
                    <a:pt x="813" y="119"/>
                  </a:lnTo>
                  <a:lnTo>
                    <a:pt x="779" y="124"/>
                  </a:lnTo>
                  <a:lnTo>
                    <a:pt x="745" y="131"/>
                  </a:lnTo>
                  <a:lnTo>
                    <a:pt x="711" y="137"/>
                  </a:lnTo>
                  <a:lnTo>
                    <a:pt x="678" y="143"/>
                  </a:lnTo>
                  <a:lnTo>
                    <a:pt x="643" y="149"/>
                  </a:lnTo>
                  <a:lnTo>
                    <a:pt x="610" y="153"/>
                  </a:lnTo>
                  <a:lnTo>
                    <a:pt x="577" y="158"/>
                  </a:lnTo>
                  <a:lnTo>
                    <a:pt x="543" y="162"/>
                  </a:lnTo>
                  <a:lnTo>
                    <a:pt x="511" y="166"/>
                  </a:lnTo>
                  <a:lnTo>
                    <a:pt x="479" y="168"/>
                  </a:lnTo>
                  <a:lnTo>
                    <a:pt x="448" y="171"/>
                  </a:lnTo>
                  <a:lnTo>
                    <a:pt x="418" y="172"/>
                  </a:lnTo>
                  <a:lnTo>
                    <a:pt x="388" y="172"/>
                  </a:lnTo>
                  <a:lnTo>
                    <a:pt x="359" y="172"/>
                  </a:lnTo>
                  <a:lnTo>
                    <a:pt x="331" y="169"/>
                  </a:lnTo>
                  <a:lnTo>
                    <a:pt x="305" y="166"/>
                  </a:lnTo>
                  <a:lnTo>
                    <a:pt x="277" y="162"/>
                  </a:lnTo>
                  <a:lnTo>
                    <a:pt x="247" y="160"/>
                  </a:lnTo>
                  <a:lnTo>
                    <a:pt x="217" y="160"/>
                  </a:lnTo>
                  <a:lnTo>
                    <a:pt x="185" y="159"/>
                  </a:lnTo>
                  <a:lnTo>
                    <a:pt x="154" y="160"/>
                  </a:lnTo>
                  <a:lnTo>
                    <a:pt x="123" y="160"/>
                  </a:lnTo>
                  <a:lnTo>
                    <a:pt x="94" y="160"/>
                  </a:lnTo>
                  <a:lnTo>
                    <a:pt x="69" y="160"/>
                  </a:lnTo>
                  <a:lnTo>
                    <a:pt x="44" y="160"/>
                  </a:lnTo>
                  <a:lnTo>
                    <a:pt x="26" y="159"/>
                  </a:lnTo>
                  <a:lnTo>
                    <a:pt x="11" y="158"/>
                  </a:lnTo>
                  <a:lnTo>
                    <a:pt x="2" y="154"/>
                  </a:lnTo>
                  <a:lnTo>
                    <a:pt x="0" y="150"/>
                  </a:lnTo>
                  <a:lnTo>
                    <a:pt x="3" y="143"/>
                  </a:lnTo>
                  <a:lnTo>
                    <a:pt x="15" y="135"/>
                  </a:lnTo>
                  <a:lnTo>
                    <a:pt x="35" y="124"/>
                  </a:lnTo>
                  <a:close/>
                </a:path>
              </a:pathLst>
            </a:custGeom>
            <a:solidFill>
              <a:srgbClr val="BF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95" name="Freeform 137"/>
            <p:cNvSpPr>
              <a:spLocks/>
            </p:cNvSpPr>
            <p:nvPr/>
          </p:nvSpPr>
          <p:spPr bwMode="auto">
            <a:xfrm>
              <a:off x="4909" y="3930"/>
              <a:ext cx="433" cy="79"/>
            </a:xfrm>
            <a:custGeom>
              <a:avLst/>
              <a:gdLst>
                <a:gd name="T0" fmla="*/ 1 w 866"/>
                <a:gd name="T1" fmla="*/ 1 h 158"/>
                <a:gd name="T2" fmla="*/ 1 w 866"/>
                <a:gd name="T3" fmla="*/ 1 h 158"/>
                <a:gd name="T4" fmla="*/ 1 w 866"/>
                <a:gd name="T5" fmla="*/ 1 h 158"/>
                <a:gd name="T6" fmla="*/ 1 w 866"/>
                <a:gd name="T7" fmla="*/ 1 h 158"/>
                <a:gd name="T8" fmla="*/ 1 w 866"/>
                <a:gd name="T9" fmla="*/ 1 h 158"/>
                <a:gd name="T10" fmla="*/ 1 w 866"/>
                <a:gd name="T11" fmla="*/ 1 h 158"/>
                <a:gd name="T12" fmla="*/ 1 w 866"/>
                <a:gd name="T13" fmla="*/ 1 h 158"/>
                <a:gd name="T14" fmla="*/ 1 w 866"/>
                <a:gd name="T15" fmla="*/ 1 h 158"/>
                <a:gd name="T16" fmla="*/ 1 w 866"/>
                <a:gd name="T17" fmla="*/ 1 h 158"/>
                <a:gd name="T18" fmla="*/ 1 w 866"/>
                <a:gd name="T19" fmla="*/ 1 h 158"/>
                <a:gd name="T20" fmla="*/ 1 w 866"/>
                <a:gd name="T21" fmla="*/ 1 h 158"/>
                <a:gd name="T22" fmla="*/ 1 w 866"/>
                <a:gd name="T23" fmla="*/ 1 h 158"/>
                <a:gd name="T24" fmla="*/ 1 w 866"/>
                <a:gd name="T25" fmla="*/ 1 h 158"/>
                <a:gd name="T26" fmla="*/ 1 w 866"/>
                <a:gd name="T27" fmla="*/ 1 h 158"/>
                <a:gd name="T28" fmla="*/ 1 w 866"/>
                <a:gd name="T29" fmla="*/ 0 h 158"/>
                <a:gd name="T30" fmla="*/ 1 w 866"/>
                <a:gd name="T31" fmla="*/ 1 h 158"/>
                <a:gd name="T32" fmla="*/ 1 w 866"/>
                <a:gd name="T33" fmla="*/ 1 h 158"/>
                <a:gd name="T34" fmla="*/ 1 w 866"/>
                <a:gd name="T35" fmla="*/ 1 h 158"/>
                <a:gd name="T36" fmla="*/ 1 w 866"/>
                <a:gd name="T37" fmla="*/ 1 h 158"/>
                <a:gd name="T38" fmla="*/ 1 w 866"/>
                <a:gd name="T39" fmla="*/ 1 h 158"/>
                <a:gd name="T40" fmla="*/ 1 w 866"/>
                <a:gd name="T41" fmla="*/ 1 h 158"/>
                <a:gd name="T42" fmla="*/ 1 w 866"/>
                <a:gd name="T43" fmla="*/ 1 h 158"/>
                <a:gd name="T44" fmla="*/ 1 w 866"/>
                <a:gd name="T45" fmla="*/ 1 h 158"/>
                <a:gd name="T46" fmla="*/ 1 w 866"/>
                <a:gd name="T47" fmla="*/ 1 h 158"/>
                <a:gd name="T48" fmla="*/ 1 w 866"/>
                <a:gd name="T49" fmla="*/ 1 h 158"/>
                <a:gd name="T50" fmla="*/ 1 w 866"/>
                <a:gd name="T51" fmla="*/ 1 h 158"/>
                <a:gd name="T52" fmla="*/ 1 w 866"/>
                <a:gd name="T53" fmla="*/ 1 h 158"/>
                <a:gd name="T54" fmla="*/ 1 w 866"/>
                <a:gd name="T55" fmla="*/ 1 h 158"/>
                <a:gd name="T56" fmla="*/ 1 w 866"/>
                <a:gd name="T57" fmla="*/ 1 h 158"/>
                <a:gd name="T58" fmla="*/ 1 w 866"/>
                <a:gd name="T59" fmla="*/ 1 h 158"/>
                <a:gd name="T60" fmla="*/ 1 w 866"/>
                <a:gd name="T61" fmla="*/ 1 h 158"/>
                <a:gd name="T62" fmla="*/ 1 w 866"/>
                <a:gd name="T63" fmla="*/ 1 h 158"/>
                <a:gd name="T64" fmla="*/ 1 w 866"/>
                <a:gd name="T65" fmla="*/ 1 h 158"/>
                <a:gd name="T66" fmla="*/ 1 w 866"/>
                <a:gd name="T67" fmla="*/ 1 h 158"/>
                <a:gd name="T68" fmla="*/ 1 w 866"/>
                <a:gd name="T69" fmla="*/ 1 h 158"/>
                <a:gd name="T70" fmla="*/ 1 w 866"/>
                <a:gd name="T71" fmla="*/ 1 h 158"/>
                <a:gd name="T72" fmla="*/ 1 w 866"/>
                <a:gd name="T73" fmla="*/ 1 h 158"/>
                <a:gd name="T74" fmla="*/ 1 w 866"/>
                <a:gd name="T75" fmla="*/ 1 h 158"/>
                <a:gd name="T76" fmla="*/ 0 w 866"/>
                <a:gd name="T77" fmla="*/ 1 h 158"/>
                <a:gd name="T78" fmla="*/ 1 w 866"/>
                <a:gd name="T79" fmla="*/ 1 h 1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6"/>
                <a:gd name="T121" fmla="*/ 0 h 158"/>
                <a:gd name="T122" fmla="*/ 866 w 866"/>
                <a:gd name="T123" fmla="*/ 158 h 1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6" h="158">
                  <a:moveTo>
                    <a:pt x="35" y="114"/>
                  </a:moveTo>
                  <a:lnTo>
                    <a:pt x="35" y="114"/>
                  </a:lnTo>
                  <a:lnTo>
                    <a:pt x="36" y="113"/>
                  </a:lnTo>
                  <a:lnTo>
                    <a:pt x="38" y="111"/>
                  </a:lnTo>
                  <a:lnTo>
                    <a:pt x="42" y="107"/>
                  </a:lnTo>
                  <a:lnTo>
                    <a:pt x="46" y="105"/>
                  </a:lnTo>
                  <a:lnTo>
                    <a:pt x="53" y="100"/>
                  </a:lnTo>
                  <a:lnTo>
                    <a:pt x="62" y="96"/>
                  </a:lnTo>
                  <a:lnTo>
                    <a:pt x="73" y="91"/>
                  </a:lnTo>
                  <a:lnTo>
                    <a:pt x="86" y="86"/>
                  </a:lnTo>
                  <a:lnTo>
                    <a:pt x="102" y="81"/>
                  </a:lnTo>
                  <a:lnTo>
                    <a:pt x="119" y="76"/>
                  </a:lnTo>
                  <a:lnTo>
                    <a:pt x="141" y="70"/>
                  </a:lnTo>
                  <a:lnTo>
                    <a:pt x="165" y="65"/>
                  </a:lnTo>
                  <a:lnTo>
                    <a:pt x="194" y="59"/>
                  </a:lnTo>
                  <a:lnTo>
                    <a:pt x="225" y="53"/>
                  </a:lnTo>
                  <a:lnTo>
                    <a:pt x="261" y="47"/>
                  </a:lnTo>
                  <a:lnTo>
                    <a:pt x="297" y="41"/>
                  </a:lnTo>
                  <a:lnTo>
                    <a:pt x="333" y="36"/>
                  </a:lnTo>
                  <a:lnTo>
                    <a:pt x="367" y="31"/>
                  </a:lnTo>
                  <a:lnTo>
                    <a:pt x="400" y="25"/>
                  </a:lnTo>
                  <a:lnTo>
                    <a:pt x="431" y="21"/>
                  </a:lnTo>
                  <a:lnTo>
                    <a:pt x="461" y="16"/>
                  </a:lnTo>
                  <a:lnTo>
                    <a:pt x="490" y="12"/>
                  </a:lnTo>
                  <a:lnTo>
                    <a:pt x="519" y="8"/>
                  </a:lnTo>
                  <a:lnTo>
                    <a:pt x="546" y="5"/>
                  </a:lnTo>
                  <a:lnTo>
                    <a:pt x="573" y="2"/>
                  </a:lnTo>
                  <a:lnTo>
                    <a:pt x="598" y="1"/>
                  </a:lnTo>
                  <a:lnTo>
                    <a:pt x="623" y="0"/>
                  </a:lnTo>
                  <a:lnTo>
                    <a:pt x="648" y="0"/>
                  </a:lnTo>
                  <a:lnTo>
                    <a:pt x="672" y="1"/>
                  </a:lnTo>
                  <a:lnTo>
                    <a:pt x="696" y="5"/>
                  </a:lnTo>
                  <a:lnTo>
                    <a:pt x="720" y="8"/>
                  </a:lnTo>
                  <a:lnTo>
                    <a:pt x="743" y="13"/>
                  </a:lnTo>
                  <a:lnTo>
                    <a:pt x="765" y="18"/>
                  </a:lnTo>
                  <a:lnTo>
                    <a:pt x="787" y="24"/>
                  </a:lnTo>
                  <a:lnTo>
                    <a:pt x="805" y="30"/>
                  </a:lnTo>
                  <a:lnTo>
                    <a:pt x="823" y="37"/>
                  </a:lnTo>
                  <a:lnTo>
                    <a:pt x="838" y="43"/>
                  </a:lnTo>
                  <a:lnTo>
                    <a:pt x="850" y="50"/>
                  </a:lnTo>
                  <a:lnTo>
                    <a:pt x="859" y="56"/>
                  </a:lnTo>
                  <a:lnTo>
                    <a:pt x="865" y="65"/>
                  </a:lnTo>
                  <a:lnTo>
                    <a:pt x="866" y="71"/>
                  </a:lnTo>
                  <a:lnTo>
                    <a:pt x="864" y="78"/>
                  </a:lnTo>
                  <a:lnTo>
                    <a:pt x="857" y="85"/>
                  </a:lnTo>
                  <a:lnTo>
                    <a:pt x="846" y="91"/>
                  </a:lnTo>
                  <a:lnTo>
                    <a:pt x="828" y="98"/>
                  </a:lnTo>
                  <a:lnTo>
                    <a:pt x="805" y="104"/>
                  </a:lnTo>
                  <a:lnTo>
                    <a:pt x="777" y="109"/>
                  </a:lnTo>
                  <a:lnTo>
                    <a:pt x="744" y="115"/>
                  </a:lnTo>
                  <a:lnTo>
                    <a:pt x="712" y="120"/>
                  </a:lnTo>
                  <a:lnTo>
                    <a:pt x="680" y="126"/>
                  </a:lnTo>
                  <a:lnTo>
                    <a:pt x="648" y="131"/>
                  </a:lnTo>
                  <a:lnTo>
                    <a:pt x="615" y="136"/>
                  </a:lnTo>
                  <a:lnTo>
                    <a:pt x="583" y="141"/>
                  </a:lnTo>
                  <a:lnTo>
                    <a:pt x="551" y="145"/>
                  </a:lnTo>
                  <a:lnTo>
                    <a:pt x="520" y="149"/>
                  </a:lnTo>
                  <a:lnTo>
                    <a:pt x="489" y="152"/>
                  </a:lnTo>
                  <a:lnTo>
                    <a:pt x="459" y="154"/>
                  </a:lnTo>
                  <a:lnTo>
                    <a:pt x="429" y="157"/>
                  </a:lnTo>
                  <a:lnTo>
                    <a:pt x="399" y="158"/>
                  </a:lnTo>
                  <a:lnTo>
                    <a:pt x="371" y="158"/>
                  </a:lnTo>
                  <a:lnTo>
                    <a:pt x="343" y="157"/>
                  </a:lnTo>
                  <a:lnTo>
                    <a:pt x="317" y="155"/>
                  </a:lnTo>
                  <a:lnTo>
                    <a:pt x="292" y="152"/>
                  </a:lnTo>
                  <a:lnTo>
                    <a:pt x="265" y="150"/>
                  </a:lnTo>
                  <a:lnTo>
                    <a:pt x="238" y="147"/>
                  </a:lnTo>
                  <a:lnTo>
                    <a:pt x="208" y="146"/>
                  </a:lnTo>
                  <a:lnTo>
                    <a:pt x="178" y="146"/>
                  </a:lnTo>
                  <a:lnTo>
                    <a:pt x="148" y="146"/>
                  </a:lnTo>
                  <a:lnTo>
                    <a:pt x="119" y="147"/>
                  </a:lnTo>
                  <a:lnTo>
                    <a:pt x="91" y="147"/>
                  </a:lnTo>
                  <a:lnTo>
                    <a:pt x="66" y="147"/>
                  </a:lnTo>
                  <a:lnTo>
                    <a:pt x="44" y="147"/>
                  </a:lnTo>
                  <a:lnTo>
                    <a:pt x="26" y="146"/>
                  </a:lnTo>
                  <a:lnTo>
                    <a:pt x="12" y="145"/>
                  </a:lnTo>
                  <a:lnTo>
                    <a:pt x="3" y="142"/>
                  </a:lnTo>
                  <a:lnTo>
                    <a:pt x="0" y="137"/>
                  </a:lnTo>
                  <a:lnTo>
                    <a:pt x="4" y="131"/>
                  </a:lnTo>
                  <a:lnTo>
                    <a:pt x="15" y="123"/>
                  </a:lnTo>
                  <a:lnTo>
                    <a:pt x="35" y="114"/>
                  </a:lnTo>
                  <a:close/>
                </a:path>
              </a:pathLst>
            </a:custGeom>
            <a:solidFill>
              <a:srgbClr val="BA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196" name="Freeform 138"/>
            <p:cNvSpPr>
              <a:spLocks/>
            </p:cNvSpPr>
            <p:nvPr/>
          </p:nvSpPr>
          <p:spPr bwMode="auto">
            <a:xfrm>
              <a:off x="4920" y="3934"/>
              <a:ext cx="412" cy="71"/>
            </a:xfrm>
            <a:custGeom>
              <a:avLst/>
              <a:gdLst>
                <a:gd name="T0" fmla="*/ 0 w 825"/>
                <a:gd name="T1" fmla="*/ 1 h 142"/>
                <a:gd name="T2" fmla="*/ 0 w 825"/>
                <a:gd name="T3" fmla="*/ 1 h 142"/>
                <a:gd name="T4" fmla="*/ 0 w 825"/>
                <a:gd name="T5" fmla="*/ 1 h 142"/>
                <a:gd name="T6" fmla="*/ 0 w 825"/>
                <a:gd name="T7" fmla="*/ 1 h 142"/>
                <a:gd name="T8" fmla="*/ 0 w 825"/>
                <a:gd name="T9" fmla="*/ 1 h 142"/>
                <a:gd name="T10" fmla="*/ 0 w 825"/>
                <a:gd name="T11" fmla="*/ 1 h 142"/>
                <a:gd name="T12" fmla="*/ 0 w 825"/>
                <a:gd name="T13" fmla="*/ 1 h 142"/>
                <a:gd name="T14" fmla="*/ 0 w 825"/>
                <a:gd name="T15" fmla="*/ 1 h 142"/>
                <a:gd name="T16" fmla="*/ 0 w 825"/>
                <a:gd name="T17" fmla="*/ 1 h 142"/>
                <a:gd name="T18" fmla="*/ 0 w 825"/>
                <a:gd name="T19" fmla="*/ 1 h 142"/>
                <a:gd name="T20" fmla="*/ 0 w 825"/>
                <a:gd name="T21" fmla="*/ 1 h 142"/>
                <a:gd name="T22" fmla="*/ 0 w 825"/>
                <a:gd name="T23" fmla="*/ 1 h 142"/>
                <a:gd name="T24" fmla="*/ 0 w 825"/>
                <a:gd name="T25" fmla="*/ 1 h 142"/>
                <a:gd name="T26" fmla="*/ 0 w 825"/>
                <a:gd name="T27" fmla="*/ 0 h 142"/>
                <a:gd name="T28" fmla="*/ 0 w 825"/>
                <a:gd name="T29" fmla="*/ 0 h 142"/>
                <a:gd name="T30" fmla="*/ 0 w 825"/>
                <a:gd name="T31" fmla="*/ 1 h 142"/>
                <a:gd name="T32" fmla="*/ 0 w 825"/>
                <a:gd name="T33" fmla="*/ 1 h 142"/>
                <a:gd name="T34" fmla="*/ 0 w 825"/>
                <a:gd name="T35" fmla="*/ 1 h 142"/>
                <a:gd name="T36" fmla="*/ 0 w 825"/>
                <a:gd name="T37" fmla="*/ 1 h 142"/>
                <a:gd name="T38" fmla="*/ 0 w 825"/>
                <a:gd name="T39" fmla="*/ 1 h 142"/>
                <a:gd name="T40" fmla="*/ 0 w 825"/>
                <a:gd name="T41" fmla="*/ 1 h 142"/>
                <a:gd name="T42" fmla="*/ 0 w 825"/>
                <a:gd name="T43" fmla="*/ 1 h 142"/>
                <a:gd name="T44" fmla="*/ 0 w 825"/>
                <a:gd name="T45" fmla="*/ 1 h 142"/>
                <a:gd name="T46" fmla="*/ 0 w 825"/>
                <a:gd name="T47" fmla="*/ 1 h 142"/>
                <a:gd name="T48" fmla="*/ 0 w 825"/>
                <a:gd name="T49" fmla="*/ 1 h 142"/>
                <a:gd name="T50" fmla="*/ 0 w 825"/>
                <a:gd name="T51" fmla="*/ 1 h 142"/>
                <a:gd name="T52" fmla="*/ 0 w 825"/>
                <a:gd name="T53" fmla="*/ 1 h 142"/>
                <a:gd name="T54" fmla="*/ 0 w 825"/>
                <a:gd name="T55" fmla="*/ 1 h 142"/>
                <a:gd name="T56" fmla="*/ 0 w 825"/>
                <a:gd name="T57" fmla="*/ 1 h 142"/>
                <a:gd name="T58" fmla="*/ 0 w 825"/>
                <a:gd name="T59" fmla="*/ 1 h 142"/>
                <a:gd name="T60" fmla="*/ 0 w 825"/>
                <a:gd name="T61" fmla="*/ 1 h 142"/>
                <a:gd name="T62" fmla="*/ 0 w 825"/>
                <a:gd name="T63" fmla="*/ 1 h 142"/>
                <a:gd name="T64" fmla="*/ 0 w 825"/>
                <a:gd name="T65" fmla="*/ 1 h 142"/>
                <a:gd name="T66" fmla="*/ 0 w 825"/>
                <a:gd name="T67" fmla="*/ 1 h 142"/>
                <a:gd name="T68" fmla="*/ 0 w 825"/>
                <a:gd name="T69" fmla="*/ 1 h 142"/>
                <a:gd name="T70" fmla="*/ 0 w 825"/>
                <a:gd name="T71" fmla="*/ 1 h 142"/>
                <a:gd name="T72" fmla="*/ 0 w 825"/>
                <a:gd name="T73" fmla="*/ 1 h 142"/>
                <a:gd name="T74" fmla="*/ 0 w 825"/>
                <a:gd name="T75" fmla="*/ 1 h 142"/>
                <a:gd name="T76" fmla="*/ 0 w 825"/>
                <a:gd name="T77" fmla="*/ 1 h 142"/>
                <a:gd name="T78" fmla="*/ 0 w 825"/>
                <a:gd name="T79" fmla="*/ 1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5"/>
                <a:gd name="T121" fmla="*/ 0 h 142"/>
                <a:gd name="T122" fmla="*/ 825 w 825"/>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5" h="142">
                  <a:moveTo>
                    <a:pt x="32" y="103"/>
                  </a:moveTo>
                  <a:lnTo>
                    <a:pt x="32" y="103"/>
                  </a:lnTo>
                  <a:lnTo>
                    <a:pt x="33" y="101"/>
                  </a:lnTo>
                  <a:lnTo>
                    <a:pt x="36" y="99"/>
                  </a:lnTo>
                  <a:lnTo>
                    <a:pt x="39" y="97"/>
                  </a:lnTo>
                  <a:lnTo>
                    <a:pt x="44" y="93"/>
                  </a:lnTo>
                  <a:lnTo>
                    <a:pt x="50" y="90"/>
                  </a:lnTo>
                  <a:lnTo>
                    <a:pt x="58" y="86"/>
                  </a:lnTo>
                  <a:lnTo>
                    <a:pt x="68" y="82"/>
                  </a:lnTo>
                  <a:lnTo>
                    <a:pt x="81" y="77"/>
                  </a:lnTo>
                  <a:lnTo>
                    <a:pt x="94" y="73"/>
                  </a:lnTo>
                  <a:lnTo>
                    <a:pt x="113" y="67"/>
                  </a:lnTo>
                  <a:lnTo>
                    <a:pt x="132" y="62"/>
                  </a:lnTo>
                  <a:lnTo>
                    <a:pt x="157" y="57"/>
                  </a:lnTo>
                  <a:lnTo>
                    <a:pt x="183" y="52"/>
                  </a:lnTo>
                  <a:lnTo>
                    <a:pt x="213" y="46"/>
                  </a:lnTo>
                  <a:lnTo>
                    <a:pt x="248" y="42"/>
                  </a:lnTo>
                  <a:lnTo>
                    <a:pt x="282" y="37"/>
                  </a:lnTo>
                  <a:lnTo>
                    <a:pt x="317" y="32"/>
                  </a:lnTo>
                  <a:lnTo>
                    <a:pt x="349" y="27"/>
                  </a:lnTo>
                  <a:lnTo>
                    <a:pt x="380" y="22"/>
                  </a:lnTo>
                  <a:lnTo>
                    <a:pt x="410" y="17"/>
                  </a:lnTo>
                  <a:lnTo>
                    <a:pt x="439" y="14"/>
                  </a:lnTo>
                  <a:lnTo>
                    <a:pt x="466" y="10"/>
                  </a:lnTo>
                  <a:lnTo>
                    <a:pt x="493" y="7"/>
                  </a:lnTo>
                  <a:lnTo>
                    <a:pt x="519" y="4"/>
                  </a:lnTo>
                  <a:lnTo>
                    <a:pt x="545" y="1"/>
                  </a:lnTo>
                  <a:lnTo>
                    <a:pt x="569" y="0"/>
                  </a:lnTo>
                  <a:lnTo>
                    <a:pt x="593" y="0"/>
                  </a:lnTo>
                  <a:lnTo>
                    <a:pt x="617" y="0"/>
                  </a:lnTo>
                  <a:lnTo>
                    <a:pt x="640" y="1"/>
                  </a:lnTo>
                  <a:lnTo>
                    <a:pt x="662" y="4"/>
                  </a:lnTo>
                  <a:lnTo>
                    <a:pt x="685" y="7"/>
                  </a:lnTo>
                  <a:lnTo>
                    <a:pt x="707" y="12"/>
                  </a:lnTo>
                  <a:lnTo>
                    <a:pt x="729" y="16"/>
                  </a:lnTo>
                  <a:lnTo>
                    <a:pt x="749" y="21"/>
                  </a:lnTo>
                  <a:lnTo>
                    <a:pt x="767" y="27"/>
                  </a:lnTo>
                  <a:lnTo>
                    <a:pt x="783" y="32"/>
                  </a:lnTo>
                  <a:lnTo>
                    <a:pt x="797" y="39"/>
                  </a:lnTo>
                  <a:lnTo>
                    <a:pt x="810" y="45"/>
                  </a:lnTo>
                  <a:lnTo>
                    <a:pt x="818" y="51"/>
                  </a:lnTo>
                  <a:lnTo>
                    <a:pt x="823" y="58"/>
                  </a:lnTo>
                  <a:lnTo>
                    <a:pt x="825" y="63"/>
                  </a:lnTo>
                  <a:lnTo>
                    <a:pt x="822" y="70"/>
                  </a:lnTo>
                  <a:lnTo>
                    <a:pt x="815" y="76"/>
                  </a:lnTo>
                  <a:lnTo>
                    <a:pt x="805" y="82"/>
                  </a:lnTo>
                  <a:lnTo>
                    <a:pt x="788" y="88"/>
                  </a:lnTo>
                  <a:lnTo>
                    <a:pt x="767" y="93"/>
                  </a:lnTo>
                  <a:lnTo>
                    <a:pt x="739" y="98"/>
                  </a:lnTo>
                  <a:lnTo>
                    <a:pt x="708" y="103"/>
                  </a:lnTo>
                  <a:lnTo>
                    <a:pt x="678" y="108"/>
                  </a:lnTo>
                  <a:lnTo>
                    <a:pt x="647" y="113"/>
                  </a:lnTo>
                  <a:lnTo>
                    <a:pt x="616" y="118"/>
                  </a:lnTo>
                  <a:lnTo>
                    <a:pt x="585" y="122"/>
                  </a:lnTo>
                  <a:lnTo>
                    <a:pt x="555" y="127"/>
                  </a:lnTo>
                  <a:lnTo>
                    <a:pt x="525" y="130"/>
                  </a:lnTo>
                  <a:lnTo>
                    <a:pt x="495" y="134"/>
                  </a:lnTo>
                  <a:lnTo>
                    <a:pt x="465" y="137"/>
                  </a:lnTo>
                  <a:lnTo>
                    <a:pt x="437" y="139"/>
                  </a:lnTo>
                  <a:lnTo>
                    <a:pt x="408" y="141"/>
                  </a:lnTo>
                  <a:lnTo>
                    <a:pt x="380" y="142"/>
                  </a:lnTo>
                  <a:lnTo>
                    <a:pt x="352" y="142"/>
                  </a:lnTo>
                  <a:lnTo>
                    <a:pt x="327" y="142"/>
                  </a:lnTo>
                  <a:lnTo>
                    <a:pt x="302" y="139"/>
                  </a:lnTo>
                  <a:lnTo>
                    <a:pt x="278" y="137"/>
                  </a:lnTo>
                  <a:lnTo>
                    <a:pt x="252" y="135"/>
                  </a:lnTo>
                  <a:lnTo>
                    <a:pt x="226" y="133"/>
                  </a:lnTo>
                  <a:lnTo>
                    <a:pt x="198" y="133"/>
                  </a:lnTo>
                  <a:lnTo>
                    <a:pt x="169" y="131"/>
                  </a:lnTo>
                  <a:lnTo>
                    <a:pt x="141" y="131"/>
                  </a:lnTo>
                  <a:lnTo>
                    <a:pt x="113" y="133"/>
                  </a:lnTo>
                  <a:lnTo>
                    <a:pt x="86" y="133"/>
                  </a:lnTo>
                  <a:lnTo>
                    <a:pt x="62" y="133"/>
                  </a:lnTo>
                  <a:lnTo>
                    <a:pt x="41" y="133"/>
                  </a:lnTo>
                  <a:lnTo>
                    <a:pt x="24" y="131"/>
                  </a:lnTo>
                  <a:lnTo>
                    <a:pt x="10" y="130"/>
                  </a:lnTo>
                  <a:lnTo>
                    <a:pt x="2" y="128"/>
                  </a:lnTo>
                  <a:lnTo>
                    <a:pt x="0" y="123"/>
                  </a:lnTo>
                  <a:lnTo>
                    <a:pt x="3" y="119"/>
                  </a:lnTo>
                  <a:lnTo>
                    <a:pt x="14" y="112"/>
                  </a:lnTo>
                  <a:lnTo>
                    <a:pt x="32" y="103"/>
                  </a:lnTo>
                  <a:close/>
                </a:path>
              </a:pathLst>
            </a:custGeom>
            <a:solidFill>
              <a:srgbClr val="B2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1062" name="Rectangle 139"/>
          <p:cNvSpPr>
            <a:spLocks noGrp="1" noChangeArrowheads="1"/>
          </p:cNvSpPr>
          <p:nvPr>
            <p:ph type="body" idx="4294967295"/>
          </p:nvPr>
        </p:nvSpPr>
        <p:spPr>
          <a:xfrm>
            <a:off x="684214" y="1262061"/>
            <a:ext cx="3672335" cy="4081198"/>
          </a:xfrm>
          <a:noFill/>
        </p:spPr>
        <p:txBody>
          <a:bodyPr/>
          <a:lstStyle/>
          <a:p>
            <a:pPr eaLnBrk="1" hangingPunct="1"/>
            <a:r>
              <a:rPr lang="nl-NL" sz="1600" dirty="0">
                <a:latin typeface="Tahoma" charset="0"/>
              </a:rPr>
              <a:t>Veroorzakers</a:t>
            </a:r>
          </a:p>
          <a:p>
            <a:pPr eaLnBrk="1" hangingPunct="1">
              <a:buFontTx/>
              <a:buChar char="•"/>
            </a:pPr>
            <a:r>
              <a:rPr lang="nl-NL" sz="1600" dirty="0">
                <a:latin typeface="Tahoma" charset="0"/>
              </a:rPr>
              <a:t>Eentonig werk</a:t>
            </a:r>
          </a:p>
          <a:p>
            <a:pPr eaLnBrk="1" hangingPunct="1">
              <a:buFontTx/>
              <a:buChar char="•"/>
            </a:pPr>
            <a:r>
              <a:rPr lang="nl-NL" sz="1600" dirty="0">
                <a:latin typeface="Tahoma" charset="0"/>
              </a:rPr>
              <a:t>Autoritair leiderschap</a:t>
            </a:r>
          </a:p>
          <a:p>
            <a:pPr eaLnBrk="1" hangingPunct="1">
              <a:buFontTx/>
              <a:buChar char="•"/>
            </a:pPr>
            <a:r>
              <a:rPr lang="nl-NL" sz="1600" dirty="0">
                <a:latin typeface="Tahoma" charset="0"/>
              </a:rPr>
              <a:t>Continue zware belasting</a:t>
            </a:r>
          </a:p>
          <a:p>
            <a:pPr eaLnBrk="1" hangingPunct="1">
              <a:buFontTx/>
              <a:buChar char="•"/>
            </a:pPr>
            <a:r>
              <a:rPr lang="nl-NL" sz="1600" dirty="0">
                <a:latin typeface="Tahoma" charset="0"/>
              </a:rPr>
              <a:t>Te weinig stimulans</a:t>
            </a:r>
          </a:p>
          <a:p>
            <a:pPr eaLnBrk="1" hangingPunct="1">
              <a:buFontTx/>
              <a:buChar char="•"/>
            </a:pPr>
            <a:r>
              <a:rPr lang="nl-NL" sz="1600" dirty="0">
                <a:latin typeface="Tahoma" charset="0"/>
              </a:rPr>
              <a:t>Pesterijen</a:t>
            </a:r>
          </a:p>
          <a:p>
            <a:pPr eaLnBrk="1" hangingPunct="1">
              <a:buFontTx/>
              <a:buChar char="•"/>
            </a:pPr>
            <a:r>
              <a:rPr lang="nl-NL" sz="1600" dirty="0">
                <a:latin typeface="Tahoma" charset="0"/>
              </a:rPr>
              <a:t>Gebrekkige communicatie</a:t>
            </a:r>
          </a:p>
          <a:p>
            <a:pPr eaLnBrk="1" hangingPunct="1">
              <a:buFontTx/>
              <a:buChar char="•"/>
            </a:pPr>
            <a:r>
              <a:rPr lang="nl-NL" sz="1600" dirty="0">
                <a:latin typeface="Tahoma" charset="0"/>
              </a:rPr>
              <a:t>Onduidelijke taken </a:t>
            </a:r>
            <a:br>
              <a:rPr lang="nl-NL" sz="1600" dirty="0">
                <a:latin typeface="Tahoma" charset="0"/>
              </a:rPr>
            </a:br>
            <a:r>
              <a:rPr lang="nl-NL" sz="1600" dirty="0">
                <a:latin typeface="Tahoma" charset="0"/>
              </a:rPr>
              <a:t>en verantwoordelijkheden</a:t>
            </a:r>
          </a:p>
          <a:p>
            <a:pPr eaLnBrk="1" hangingPunct="1">
              <a:buFontTx/>
              <a:buChar char="•"/>
            </a:pPr>
            <a:r>
              <a:rPr lang="nl-NL" sz="1600" dirty="0">
                <a:latin typeface="Tahoma" charset="0"/>
              </a:rPr>
              <a:t>Disbalans werk/ privé</a:t>
            </a:r>
          </a:p>
          <a:p>
            <a:pPr eaLnBrk="1" hangingPunct="1">
              <a:buFontTx/>
              <a:buChar char="•"/>
            </a:pPr>
            <a:r>
              <a:rPr lang="nl-NL" sz="1600" dirty="0">
                <a:latin typeface="Tahoma" charset="0"/>
              </a:rPr>
              <a:t>…</a:t>
            </a:r>
          </a:p>
        </p:txBody>
      </p:sp>
      <p:sp>
        <p:nvSpPr>
          <p:cNvPr id="141" name="PIJL-OMLAAG 1"/>
          <p:cNvSpPr>
            <a:spLocks noChangeArrowheads="1"/>
          </p:cNvSpPr>
          <p:nvPr/>
        </p:nvSpPr>
        <p:spPr bwMode="auto">
          <a:xfrm>
            <a:off x="5795964" y="3491218"/>
            <a:ext cx="396875" cy="206375"/>
          </a:xfrm>
          <a:prstGeom prst="downArrow">
            <a:avLst>
              <a:gd name="adj1" fmla="val 50000"/>
              <a:gd name="adj2" fmla="val 50000"/>
            </a:avLst>
          </a:prstGeom>
          <a:solidFill>
            <a:srgbClr val="FFC000"/>
          </a:solidFill>
          <a:ln w="9525" algn="ctr">
            <a:solidFill>
              <a:schemeClr val="tx1"/>
            </a:solidFill>
            <a:round/>
            <a:headEnd/>
            <a:tailEnd/>
          </a:ln>
        </p:spPr>
        <p:txBody>
          <a:bodyPr/>
          <a:lstStyle/>
          <a:p>
            <a:endParaRPr lang="nl-NL"/>
          </a:p>
        </p:txBody>
      </p:sp>
      <p:sp>
        <p:nvSpPr>
          <p:cNvPr id="2" name="Slide Number Placeholder 1">
            <a:extLst>
              <a:ext uri="{FF2B5EF4-FFF2-40B4-BE49-F238E27FC236}">
                <a16:creationId xmlns:a16="http://schemas.microsoft.com/office/drawing/2014/main" id="{660E658C-30DD-D841-A895-F872A812E4F4}"/>
              </a:ext>
            </a:extLst>
          </p:cNvPr>
          <p:cNvSpPr>
            <a:spLocks noGrp="1"/>
          </p:cNvSpPr>
          <p:nvPr>
            <p:ph type="sldNum" sz="quarter" idx="4"/>
          </p:nvPr>
        </p:nvSpPr>
        <p:spPr/>
        <p:txBody>
          <a:bodyPr/>
          <a:lstStyle/>
          <a:p>
            <a:fld id="{8375054B-0626-094F-AF93-178AFB032A1C}" type="slidenum">
              <a:rPr lang="nl-NL" smtClean="0"/>
              <a:pPr/>
              <a:t>168</a:t>
            </a:fld>
            <a:endParaRPr lang="nl-NL" dirty="0"/>
          </a:p>
        </p:txBody>
      </p:sp>
    </p:spTree>
    <p:extLst>
      <p:ext uri="{BB962C8B-B14F-4D97-AF65-F5344CB8AC3E}">
        <p14:creationId xmlns:p14="http://schemas.microsoft.com/office/powerpoint/2010/main" val="4200614199"/>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effectLst/>
                <a:latin typeface="Tahoma" charset="0"/>
              </a:rPr>
              <a:t>Ontspanningstechnieken</a:t>
            </a:r>
          </a:p>
        </p:txBody>
      </p:sp>
      <p:sp>
        <p:nvSpPr>
          <p:cNvPr id="303108" name="Rectangle 3"/>
          <p:cNvSpPr>
            <a:spLocks noGrp="1" noChangeArrowheads="1"/>
          </p:cNvSpPr>
          <p:nvPr>
            <p:ph idx="1"/>
          </p:nvPr>
        </p:nvSpPr>
        <p:spPr/>
        <p:txBody>
          <a:bodyPr/>
          <a:lstStyle/>
          <a:p>
            <a:r>
              <a:rPr lang="nl-NL" sz="1500" dirty="0">
                <a:latin typeface="Tahoma" charset="0"/>
              </a:rPr>
              <a:t>Fysiek</a:t>
            </a:r>
          </a:p>
          <a:p>
            <a:pPr>
              <a:buFontTx/>
              <a:buChar char="•"/>
            </a:pPr>
            <a:r>
              <a:rPr lang="nl-NL" sz="1500" dirty="0">
                <a:latin typeface="Tahoma" charset="0"/>
              </a:rPr>
              <a:t>Bewegen</a:t>
            </a:r>
          </a:p>
          <a:p>
            <a:pPr>
              <a:buFontTx/>
              <a:buChar char="•"/>
            </a:pPr>
            <a:r>
              <a:rPr lang="nl-NL" sz="1500" dirty="0">
                <a:latin typeface="Tahoma" charset="0"/>
              </a:rPr>
              <a:t>Ademhalingsoefeningen</a:t>
            </a:r>
          </a:p>
          <a:p>
            <a:pPr>
              <a:buFontTx/>
              <a:buChar char="•"/>
            </a:pPr>
            <a:r>
              <a:rPr lang="nl-NL" sz="1500" dirty="0">
                <a:latin typeface="Tahoma" charset="0"/>
              </a:rPr>
              <a:t>Spieren losmaken</a:t>
            </a:r>
          </a:p>
          <a:p>
            <a:pPr>
              <a:buFontTx/>
              <a:buChar char="•"/>
            </a:pPr>
            <a:r>
              <a:rPr lang="nl-NL" sz="1500" dirty="0">
                <a:latin typeface="Tahoma" charset="0"/>
              </a:rPr>
              <a:t>Gezond eten en drinken</a:t>
            </a:r>
          </a:p>
          <a:p>
            <a:endParaRPr lang="nl-NL" sz="1500" dirty="0">
              <a:latin typeface="Tahoma" charset="0"/>
            </a:endParaRPr>
          </a:p>
          <a:p>
            <a:r>
              <a:rPr lang="nl-NL" sz="1500" dirty="0">
                <a:latin typeface="Tahoma" charset="0"/>
              </a:rPr>
              <a:t>Rationeel				</a:t>
            </a:r>
          </a:p>
          <a:p>
            <a:pPr>
              <a:buFontTx/>
              <a:buChar char="•"/>
            </a:pPr>
            <a:r>
              <a:rPr lang="nl-NL" sz="1500" dirty="0">
                <a:latin typeface="Tahoma" charset="0"/>
              </a:rPr>
              <a:t>Herkaderen</a:t>
            </a:r>
          </a:p>
          <a:p>
            <a:pPr>
              <a:buFontTx/>
              <a:buChar char="•"/>
            </a:pPr>
            <a:r>
              <a:rPr lang="nl-NL" sz="1500" dirty="0">
                <a:latin typeface="Tahoma" charset="0"/>
              </a:rPr>
              <a:t>Oordelen omkeren</a:t>
            </a:r>
          </a:p>
          <a:p>
            <a:pPr>
              <a:buFontTx/>
              <a:buChar char="•"/>
            </a:pPr>
            <a:r>
              <a:rPr lang="nl-NL" sz="1500" dirty="0">
                <a:latin typeface="Tahoma" charset="0"/>
              </a:rPr>
              <a:t>Autogene training</a:t>
            </a:r>
          </a:p>
          <a:p>
            <a:endParaRPr lang="nl-NL" sz="1500" dirty="0">
              <a:latin typeface="Tahoma" charset="0"/>
            </a:endParaRPr>
          </a:p>
          <a:p>
            <a:r>
              <a:rPr lang="nl-NL" sz="1500" dirty="0">
                <a:latin typeface="Tahoma" charset="0"/>
              </a:rPr>
              <a:t>Emotioneel</a:t>
            </a:r>
          </a:p>
          <a:p>
            <a:pPr>
              <a:buFontTx/>
              <a:buChar char="•"/>
            </a:pPr>
            <a:r>
              <a:rPr lang="nl-NL" sz="1500" dirty="0">
                <a:latin typeface="Tahoma" charset="0"/>
              </a:rPr>
              <a:t>Plezier maken</a:t>
            </a:r>
          </a:p>
          <a:p>
            <a:pPr>
              <a:buFontTx/>
              <a:buChar char="•"/>
            </a:pPr>
            <a:r>
              <a:rPr lang="nl-NL" sz="1500" dirty="0">
                <a:latin typeface="Tahoma" charset="0"/>
              </a:rPr>
              <a:t>Emoties herbeleven</a:t>
            </a:r>
          </a:p>
          <a:p>
            <a:pPr>
              <a:buFontTx/>
              <a:buChar char="•"/>
            </a:pPr>
            <a:r>
              <a:rPr lang="nl-NL" sz="1500" dirty="0">
                <a:latin typeface="Tahoma" charset="0"/>
              </a:rPr>
              <a:t>Mediteren</a:t>
            </a:r>
          </a:p>
        </p:txBody>
      </p:sp>
      <p:pic>
        <p:nvPicPr>
          <p:cNvPr id="303109" name="Picture 3" descr="MCj0398073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59338" y="3638021"/>
            <a:ext cx="2678112" cy="159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48C78CC-A31F-6C4D-B870-4B85BDF04B4D}"/>
              </a:ext>
            </a:extLst>
          </p:cNvPr>
          <p:cNvSpPr>
            <a:spLocks noGrp="1"/>
          </p:cNvSpPr>
          <p:nvPr>
            <p:ph type="sldNum" sz="quarter" idx="4"/>
          </p:nvPr>
        </p:nvSpPr>
        <p:spPr/>
        <p:txBody>
          <a:bodyPr/>
          <a:lstStyle/>
          <a:p>
            <a:fld id="{8375054B-0626-094F-AF93-178AFB032A1C}" type="slidenum">
              <a:rPr lang="nl-NL" smtClean="0"/>
              <a:pPr/>
              <a:t>169</a:t>
            </a:fld>
            <a:endParaRPr lang="nl-NL" dirty="0"/>
          </a:p>
        </p:txBody>
      </p:sp>
    </p:spTree>
    <p:extLst>
      <p:ext uri="{BB962C8B-B14F-4D97-AF65-F5344CB8AC3E}">
        <p14:creationId xmlns:p14="http://schemas.microsoft.com/office/powerpoint/2010/main" val="22012122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5" name="Rectangle 15"/>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Werkvormen</a:t>
            </a:r>
          </a:p>
        </p:txBody>
      </p:sp>
      <p:sp>
        <p:nvSpPr>
          <p:cNvPr id="14" name="Oval 5"/>
          <p:cNvSpPr>
            <a:spLocks noChangeArrowheads="1"/>
          </p:cNvSpPr>
          <p:nvPr/>
        </p:nvSpPr>
        <p:spPr bwMode="auto">
          <a:xfrm>
            <a:off x="2771800" y="1868787"/>
            <a:ext cx="3727450" cy="2101850"/>
          </a:xfrm>
          <a:prstGeom prst="ellipse">
            <a:avLst/>
          </a:prstGeom>
          <a:solidFill>
            <a:schemeClr val="accent1">
              <a:lumMod val="60000"/>
              <a:lumOff val="40000"/>
            </a:schemeClr>
          </a:solidFill>
          <a:ln w="9525">
            <a:solidFill>
              <a:schemeClr val="tx1"/>
            </a:solidFill>
            <a:round/>
            <a:headEnd/>
            <a:tailEnd/>
          </a:ln>
        </p:spPr>
        <p:txBody>
          <a:bodyPr wrap="none" anchor="ctr"/>
          <a:lstStyle/>
          <a:p>
            <a:pPr eaLnBrk="1" hangingPunct="1">
              <a:lnSpc>
                <a:spcPct val="100000"/>
              </a:lnSpc>
              <a:spcAft>
                <a:spcPct val="0"/>
              </a:spcAft>
              <a:buClrTx/>
              <a:buFontTx/>
              <a:buNone/>
            </a:pPr>
            <a:r>
              <a:rPr lang="nl-NL" sz="1600" b="1">
                <a:solidFill>
                  <a:schemeClr val="accent4">
                    <a:lumMod val="50000"/>
                  </a:schemeClr>
                </a:solidFill>
                <a:latin typeface="Arial" charset="0"/>
              </a:rPr>
              <a:t>Planmatig werken</a:t>
            </a:r>
          </a:p>
          <a:p>
            <a:pPr eaLnBrk="1" hangingPunct="1">
              <a:lnSpc>
                <a:spcPct val="100000"/>
              </a:lnSpc>
              <a:spcAft>
                <a:spcPct val="0"/>
              </a:spcAft>
              <a:buClrTx/>
              <a:buFontTx/>
              <a:buNone/>
            </a:pPr>
            <a:r>
              <a:rPr lang="nl-NL" sz="1400">
                <a:solidFill>
                  <a:schemeClr val="accent4">
                    <a:lumMod val="50000"/>
                  </a:schemeClr>
                </a:solidFill>
                <a:latin typeface="Arial" charset="0"/>
              </a:rPr>
              <a:t>Resultaatgericht</a:t>
            </a:r>
          </a:p>
          <a:p>
            <a:pPr eaLnBrk="1" hangingPunct="1">
              <a:lnSpc>
                <a:spcPct val="100000"/>
              </a:lnSpc>
              <a:spcAft>
                <a:spcPct val="0"/>
              </a:spcAft>
              <a:buClrTx/>
              <a:buFontTx/>
              <a:buNone/>
            </a:pPr>
            <a:r>
              <a:rPr lang="nl-NL" sz="1400">
                <a:solidFill>
                  <a:schemeClr val="accent4">
                    <a:lumMod val="50000"/>
                  </a:schemeClr>
                </a:solidFill>
                <a:latin typeface="Arial" charset="0"/>
              </a:rPr>
              <a:t>Te voorzien</a:t>
            </a:r>
          </a:p>
          <a:p>
            <a:pPr eaLnBrk="1" hangingPunct="1">
              <a:lnSpc>
                <a:spcPct val="100000"/>
              </a:lnSpc>
              <a:spcAft>
                <a:spcPct val="0"/>
              </a:spcAft>
              <a:buClrTx/>
              <a:buFontTx/>
              <a:buNone/>
            </a:pPr>
            <a:r>
              <a:rPr lang="nl-NL" sz="1400">
                <a:solidFill>
                  <a:schemeClr val="accent4">
                    <a:lumMod val="50000"/>
                  </a:schemeClr>
                </a:solidFill>
                <a:latin typeface="Arial" charset="0"/>
              </a:rPr>
              <a:t>Effectiviteit</a:t>
            </a:r>
          </a:p>
          <a:p>
            <a:pPr eaLnBrk="1" hangingPunct="1">
              <a:lnSpc>
                <a:spcPct val="100000"/>
              </a:lnSpc>
              <a:spcAft>
                <a:spcPct val="0"/>
              </a:spcAft>
              <a:buClrTx/>
              <a:buFontTx/>
              <a:buNone/>
            </a:pPr>
            <a:r>
              <a:rPr lang="nl-NL" sz="1400">
                <a:solidFill>
                  <a:schemeClr val="accent4">
                    <a:lumMod val="50000"/>
                  </a:schemeClr>
                </a:solidFill>
                <a:latin typeface="Arial" charset="0"/>
              </a:rPr>
              <a:t>Planaanpak</a:t>
            </a:r>
          </a:p>
          <a:p>
            <a:pPr eaLnBrk="1" hangingPunct="1">
              <a:lnSpc>
                <a:spcPct val="100000"/>
              </a:lnSpc>
              <a:spcAft>
                <a:spcPct val="0"/>
              </a:spcAft>
              <a:buClrTx/>
              <a:buFontTx/>
              <a:buNone/>
            </a:pPr>
            <a:endParaRPr lang="nl-NL" sz="1400">
              <a:solidFill>
                <a:schemeClr val="accent4">
                  <a:lumMod val="50000"/>
                </a:schemeClr>
              </a:solidFill>
              <a:latin typeface="Arial" charset="0"/>
            </a:endParaRPr>
          </a:p>
        </p:txBody>
      </p:sp>
      <p:sp>
        <p:nvSpPr>
          <p:cNvPr id="15" name="Oval 6"/>
          <p:cNvSpPr>
            <a:spLocks noChangeArrowheads="1"/>
          </p:cNvSpPr>
          <p:nvPr/>
        </p:nvSpPr>
        <p:spPr bwMode="auto">
          <a:xfrm>
            <a:off x="1252562" y="1216325"/>
            <a:ext cx="2071688" cy="34051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eaLnBrk="1" hangingPunct="1">
              <a:lnSpc>
                <a:spcPct val="100000"/>
              </a:lnSpc>
              <a:spcBef>
                <a:spcPct val="20000"/>
              </a:spcBef>
              <a:spcAft>
                <a:spcPct val="0"/>
              </a:spcAft>
              <a:buClrTx/>
              <a:buFontTx/>
              <a:buNone/>
            </a:pPr>
            <a:endParaRPr lang="nl-NL" sz="1400">
              <a:solidFill>
                <a:schemeClr val="accent4">
                  <a:lumMod val="50000"/>
                </a:schemeClr>
              </a:solidFill>
            </a:endParaRPr>
          </a:p>
        </p:txBody>
      </p:sp>
      <p:sp>
        <p:nvSpPr>
          <p:cNvPr id="16" name="Oval 7"/>
          <p:cNvSpPr>
            <a:spLocks noChangeArrowheads="1"/>
          </p:cNvSpPr>
          <p:nvPr/>
        </p:nvSpPr>
        <p:spPr bwMode="auto">
          <a:xfrm>
            <a:off x="5945212" y="1144887"/>
            <a:ext cx="2003425" cy="3403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eaLnBrk="1" hangingPunct="1">
              <a:lnSpc>
                <a:spcPct val="100000"/>
              </a:lnSpc>
              <a:spcBef>
                <a:spcPct val="20000"/>
              </a:spcBef>
              <a:spcAft>
                <a:spcPct val="0"/>
              </a:spcAft>
              <a:buClrTx/>
              <a:buFontTx/>
              <a:buNone/>
            </a:pPr>
            <a:endParaRPr lang="nl-NL" sz="1400">
              <a:solidFill>
                <a:schemeClr val="accent4">
                  <a:lumMod val="50000"/>
                </a:schemeClr>
              </a:solidFill>
            </a:endParaRPr>
          </a:p>
        </p:txBody>
      </p:sp>
      <p:sp>
        <p:nvSpPr>
          <p:cNvPr id="17" name="Text Box 8"/>
          <p:cNvSpPr txBox="1">
            <a:spLocks noChangeArrowheads="1"/>
          </p:cNvSpPr>
          <p:nvPr/>
        </p:nvSpPr>
        <p:spPr bwMode="auto">
          <a:xfrm>
            <a:off x="1528787" y="1651300"/>
            <a:ext cx="1382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Aft>
                <a:spcPct val="0"/>
              </a:spcAft>
              <a:buClrTx/>
              <a:buFontTx/>
              <a:buNone/>
            </a:pPr>
            <a:r>
              <a:rPr lang="nl-NL" sz="1600" b="1">
                <a:solidFill>
                  <a:schemeClr val="accent4">
                    <a:lumMod val="50000"/>
                  </a:schemeClr>
                </a:solidFill>
                <a:latin typeface="Arial" charset="0"/>
              </a:rPr>
              <a:t>Improvisatie</a:t>
            </a:r>
          </a:p>
        </p:txBody>
      </p:sp>
      <p:sp>
        <p:nvSpPr>
          <p:cNvPr id="18" name="Text Box 9"/>
          <p:cNvSpPr txBox="1">
            <a:spLocks noChangeArrowheads="1"/>
          </p:cNvSpPr>
          <p:nvPr/>
        </p:nvSpPr>
        <p:spPr bwMode="auto">
          <a:xfrm>
            <a:off x="6361137" y="1868787"/>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Aft>
                <a:spcPct val="0"/>
              </a:spcAft>
              <a:buClrTx/>
              <a:buFontTx/>
              <a:buNone/>
            </a:pPr>
            <a:r>
              <a:rPr lang="nl-NL" sz="1600" b="1">
                <a:solidFill>
                  <a:schemeClr val="accent4">
                    <a:lumMod val="50000"/>
                  </a:schemeClr>
                </a:solidFill>
                <a:latin typeface="Arial" charset="0"/>
              </a:rPr>
              <a:t>Routine</a:t>
            </a:r>
          </a:p>
        </p:txBody>
      </p:sp>
      <p:sp>
        <p:nvSpPr>
          <p:cNvPr id="19" name="Text Box 10"/>
          <p:cNvSpPr txBox="1">
            <a:spLocks noChangeArrowheads="1"/>
          </p:cNvSpPr>
          <p:nvPr/>
        </p:nvSpPr>
        <p:spPr bwMode="auto">
          <a:xfrm>
            <a:off x="1458937" y="2376787"/>
            <a:ext cx="14029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Aft>
                <a:spcPct val="0"/>
              </a:spcAft>
              <a:buClrTx/>
              <a:buFontTx/>
              <a:buNone/>
            </a:pPr>
            <a:r>
              <a:rPr lang="nl-NL" sz="1400">
                <a:solidFill>
                  <a:schemeClr val="accent4">
                    <a:lumMod val="50000"/>
                  </a:schemeClr>
                </a:solidFill>
                <a:latin typeface="Arial" charset="0"/>
              </a:rPr>
              <a:t>Vraaggericht</a:t>
            </a:r>
          </a:p>
          <a:p>
            <a:pPr algn="l" eaLnBrk="1" hangingPunct="1">
              <a:lnSpc>
                <a:spcPct val="100000"/>
              </a:lnSpc>
              <a:spcAft>
                <a:spcPct val="0"/>
              </a:spcAft>
              <a:buClrTx/>
              <a:buFontTx/>
              <a:buNone/>
            </a:pPr>
            <a:r>
              <a:rPr lang="nl-NL" sz="1400">
                <a:solidFill>
                  <a:schemeClr val="accent4">
                    <a:lumMod val="50000"/>
                  </a:schemeClr>
                </a:solidFill>
                <a:latin typeface="Arial" charset="0"/>
              </a:rPr>
              <a:t>Ad Hoc </a:t>
            </a:r>
          </a:p>
          <a:p>
            <a:pPr algn="l" eaLnBrk="1" hangingPunct="1">
              <a:lnSpc>
                <a:spcPct val="100000"/>
              </a:lnSpc>
              <a:spcAft>
                <a:spcPct val="0"/>
              </a:spcAft>
              <a:buClrTx/>
              <a:buFontTx/>
              <a:buNone/>
            </a:pPr>
            <a:r>
              <a:rPr lang="nl-NL" sz="1400">
                <a:solidFill>
                  <a:schemeClr val="accent4">
                    <a:lumMod val="50000"/>
                  </a:schemeClr>
                </a:solidFill>
                <a:latin typeface="Arial" charset="0"/>
              </a:rPr>
              <a:t>Flexibiliteit</a:t>
            </a:r>
          </a:p>
          <a:p>
            <a:pPr algn="l" eaLnBrk="1" hangingPunct="1">
              <a:lnSpc>
                <a:spcPct val="100000"/>
              </a:lnSpc>
              <a:spcAft>
                <a:spcPct val="0"/>
              </a:spcAft>
              <a:buClrTx/>
              <a:buFontTx/>
              <a:buNone/>
            </a:pPr>
            <a:r>
              <a:rPr lang="nl-NL" sz="1400">
                <a:solidFill>
                  <a:schemeClr val="accent4">
                    <a:lumMod val="50000"/>
                  </a:schemeClr>
                </a:solidFill>
                <a:latin typeface="Arial" charset="0"/>
              </a:rPr>
              <a:t>Proces aanpak</a:t>
            </a:r>
          </a:p>
        </p:txBody>
      </p:sp>
      <p:sp>
        <p:nvSpPr>
          <p:cNvPr id="20" name="Text Box 11"/>
          <p:cNvSpPr txBox="1">
            <a:spLocks noChangeArrowheads="1"/>
          </p:cNvSpPr>
          <p:nvPr/>
        </p:nvSpPr>
        <p:spPr bwMode="auto">
          <a:xfrm>
            <a:off x="6497662" y="2376787"/>
            <a:ext cx="14542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Aft>
                <a:spcPct val="0"/>
              </a:spcAft>
              <a:buClrTx/>
              <a:buFontTx/>
              <a:buNone/>
            </a:pPr>
            <a:r>
              <a:rPr lang="nl-NL" sz="1400">
                <a:solidFill>
                  <a:schemeClr val="accent4">
                    <a:lumMod val="50000"/>
                  </a:schemeClr>
                </a:solidFill>
                <a:latin typeface="Arial" charset="0"/>
              </a:rPr>
              <a:t>Werkgericht</a:t>
            </a:r>
          </a:p>
          <a:p>
            <a:pPr algn="l" eaLnBrk="1" hangingPunct="1">
              <a:lnSpc>
                <a:spcPct val="100000"/>
              </a:lnSpc>
              <a:spcAft>
                <a:spcPct val="0"/>
              </a:spcAft>
              <a:buClrTx/>
              <a:buFontTx/>
              <a:buNone/>
            </a:pPr>
            <a:r>
              <a:rPr lang="nl-NL" sz="1400">
                <a:solidFill>
                  <a:schemeClr val="accent4">
                    <a:lumMod val="50000"/>
                  </a:schemeClr>
                </a:solidFill>
                <a:latin typeface="Arial" charset="0"/>
              </a:rPr>
              <a:t>Continu </a:t>
            </a:r>
          </a:p>
          <a:p>
            <a:pPr algn="l" eaLnBrk="1" hangingPunct="1">
              <a:lnSpc>
                <a:spcPct val="100000"/>
              </a:lnSpc>
              <a:spcAft>
                <a:spcPct val="0"/>
              </a:spcAft>
              <a:buClrTx/>
              <a:buFontTx/>
              <a:buNone/>
            </a:pPr>
            <a:r>
              <a:rPr lang="nl-NL" sz="1400">
                <a:solidFill>
                  <a:schemeClr val="accent4">
                    <a:lumMod val="50000"/>
                  </a:schemeClr>
                </a:solidFill>
                <a:latin typeface="Arial" charset="0"/>
              </a:rPr>
              <a:t>Efficiënt</a:t>
            </a:r>
          </a:p>
          <a:p>
            <a:pPr algn="l" eaLnBrk="1" hangingPunct="1">
              <a:lnSpc>
                <a:spcPct val="100000"/>
              </a:lnSpc>
              <a:spcAft>
                <a:spcPct val="0"/>
              </a:spcAft>
              <a:buClrTx/>
              <a:buFontTx/>
              <a:buNone/>
            </a:pPr>
            <a:r>
              <a:rPr lang="nl-NL" sz="1400">
                <a:solidFill>
                  <a:schemeClr val="accent4">
                    <a:lumMod val="50000"/>
                  </a:schemeClr>
                </a:solidFill>
                <a:latin typeface="Arial" charset="0"/>
              </a:rPr>
              <a:t>Routine aanpak</a:t>
            </a:r>
          </a:p>
          <a:p>
            <a:pPr algn="l" eaLnBrk="1" hangingPunct="1">
              <a:lnSpc>
                <a:spcPct val="100000"/>
              </a:lnSpc>
              <a:spcAft>
                <a:spcPct val="0"/>
              </a:spcAft>
              <a:buClrTx/>
              <a:buFontTx/>
              <a:buNone/>
            </a:pPr>
            <a:endParaRPr lang="nl-NL" sz="1400">
              <a:solidFill>
                <a:schemeClr val="accent4">
                  <a:lumMod val="50000"/>
                </a:schemeClr>
              </a:solidFill>
              <a:latin typeface="Arial" charset="0"/>
            </a:endParaRPr>
          </a:p>
          <a:p>
            <a:pPr algn="l" eaLnBrk="1" hangingPunct="1">
              <a:lnSpc>
                <a:spcPct val="100000"/>
              </a:lnSpc>
              <a:spcAft>
                <a:spcPct val="0"/>
              </a:spcAft>
              <a:buClrTx/>
              <a:buFontTx/>
              <a:buNone/>
            </a:pPr>
            <a:endParaRPr lang="nl-NL" sz="1400">
              <a:solidFill>
                <a:schemeClr val="accent4">
                  <a:lumMod val="50000"/>
                </a:schemeClr>
              </a:solidFill>
              <a:latin typeface="Arial" charset="0"/>
            </a:endParaRPr>
          </a:p>
        </p:txBody>
      </p:sp>
      <p:sp>
        <p:nvSpPr>
          <p:cNvPr id="21" name="AutoShape 12"/>
          <p:cNvSpPr>
            <a:spLocks noChangeArrowheads="1"/>
          </p:cNvSpPr>
          <p:nvPr/>
        </p:nvSpPr>
        <p:spPr bwMode="auto">
          <a:xfrm>
            <a:off x="3116287" y="4475462"/>
            <a:ext cx="3521075" cy="290513"/>
          </a:xfrm>
          <a:prstGeom prst="rightArrow">
            <a:avLst>
              <a:gd name="adj1" fmla="val 50000"/>
              <a:gd name="adj2" fmla="val 303005"/>
            </a:avLst>
          </a:prstGeom>
          <a:solidFill>
            <a:schemeClr val="accent1">
              <a:lumMod val="60000"/>
              <a:lumOff val="40000"/>
            </a:schemeClr>
          </a:solidFill>
          <a:ln w="9525">
            <a:solidFill>
              <a:schemeClr val="tx1"/>
            </a:solidFill>
            <a:miter lim="800000"/>
            <a:headEnd/>
            <a:tailEnd/>
          </a:ln>
        </p:spPr>
        <p:txBody>
          <a:bodyPr wrap="none" anchor="ctr"/>
          <a:lstStyle/>
          <a:p>
            <a:pPr algn="l" eaLnBrk="1" hangingPunct="1">
              <a:lnSpc>
                <a:spcPct val="100000"/>
              </a:lnSpc>
              <a:spcBef>
                <a:spcPct val="20000"/>
              </a:spcBef>
              <a:spcAft>
                <a:spcPct val="0"/>
              </a:spcAft>
              <a:buClrTx/>
              <a:buFontTx/>
              <a:buNone/>
            </a:pPr>
            <a:endParaRPr lang="nl-NL" sz="1400">
              <a:solidFill>
                <a:schemeClr val="accent4">
                  <a:lumMod val="50000"/>
                </a:schemeClr>
              </a:solidFill>
            </a:endParaRPr>
          </a:p>
        </p:txBody>
      </p:sp>
      <p:sp>
        <p:nvSpPr>
          <p:cNvPr id="22" name="Rectangle 13"/>
          <p:cNvSpPr>
            <a:spLocks noChangeArrowheads="1"/>
          </p:cNvSpPr>
          <p:nvPr/>
        </p:nvSpPr>
        <p:spPr bwMode="auto">
          <a:xfrm>
            <a:off x="2979762" y="4113512"/>
            <a:ext cx="3184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lnSpc>
                <a:spcPct val="100000"/>
              </a:lnSpc>
              <a:spcAft>
                <a:spcPct val="0"/>
              </a:spcAft>
              <a:buClrTx/>
              <a:buFontTx/>
              <a:buNone/>
            </a:pPr>
            <a:r>
              <a:rPr lang="nl-NL" sz="1600" b="1">
                <a:solidFill>
                  <a:schemeClr val="accent4">
                    <a:lumMod val="50000"/>
                  </a:schemeClr>
                </a:solidFill>
                <a:latin typeface="Arial" charset="0"/>
              </a:rPr>
              <a:t>Toenemende voorspelbaarheid</a:t>
            </a:r>
          </a:p>
        </p:txBody>
      </p:sp>
      <p:sp>
        <p:nvSpPr>
          <p:cNvPr id="23" name="Rectangle 14"/>
          <p:cNvSpPr>
            <a:spLocks noChangeArrowheads="1"/>
          </p:cNvSpPr>
          <p:nvPr/>
        </p:nvSpPr>
        <p:spPr bwMode="auto">
          <a:xfrm>
            <a:off x="3392512" y="4839000"/>
            <a:ext cx="218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lnSpc>
                <a:spcPct val="100000"/>
              </a:lnSpc>
              <a:spcAft>
                <a:spcPct val="0"/>
              </a:spcAft>
              <a:buClrTx/>
              <a:buFontTx/>
              <a:buNone/>
            </a:pPr>
            <a:r>
              <a:rPr lang="nl-NL" sz="1600" b="1">
                <a:solidFill>
                  <a:schemeClr val="accent4">
                    <a:lumMod val="50000"/>
                  </a:schemeClr>
                </a:solidFill>
                <a:latin typeface="Arial" charset="0"/>
              </a:rPr>
              <a:t>van resultaat en weg</a:t>
            </a:r>
          </a:p>
        </p:txBody>
      </p:sp>
      <p:sp>
        <p:nvSpPr>
          <p:cNvPr id="2" name="Slide Number Placeholder 1">
            <a:extLst>
              <a:ext uri="{FF2B5EF4-FFF2-40B4-BE49-F238E27FC236}">
                <a16:creationId xmlns:a16="http://schemas.microsoft.com/office/drawing/2014/main" id="{83A4A360-BB8B-B94C-8B82-C63174B3DE57}"/>
              </a:ext>
            </a:extLst>
          </p:cNvPr>
          <p:cNvSpPr>
            <a:spLocks noGrp="1"/>
          </p:cNvSpPr>
          <p:nvPr>
            <p:ph type="sldNum" sz="quarter" idx="4"/>
          </p:nvPr>
        </p:nvSpPr>
        <p:spPr/>
        <p:txBody>
          <a:bodyPr/>
          <a:lstStyle/>
          <a:p>
            <a:fld id="{8375054B-0626-094F-AF93-178AFB032A1C}" type="slidenum">
              <a:rPr lang="nl-NL" smtClean="0"/>
              <a:pPr/>
              <a:t>17</a:t>
            </a:fld>
            <a:endParaRPr lang="nl-NL" dirty="0"/>
          </a:p>
        </p:txBody>
      </p:sp>
    </p:spTree>
    <p:extLst>
      <p:ext uri="{BB962C8B-B14F-4D97-AF65-F5344CB8AC3E}">
        <p14:creationId xmlns:p14="http://schemas.microsoft.com/office/powerpoint/2010/main" val="619345271"/>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4D24A1-4580-4F5F-934A-EE44DCED0147}"/>
              </a:ext>
            </a:extLst>
          </p:cNvPr>
          <p:cNvSpPr>
            <a:spLocks noGrp="1"/>
          </p:cNvSpPr>
          <p:nvPr>
            <p:ph type="title"/>
          </p:nvPr>
        </p:nvSpPr>
        <p:spPr/>
        <p:txBody>
          <a:bodyPr/>
          <a:lstStyle/>
          <a:p>
            <a:r>
              <a:rPr lang="nl-NL" dirty="0"/>
              <a:t>Zelfmotivatie</a:t>
            </a:r>
          </a:p>
        </p:txBody>
      </p:sp>
      <p:sp>
        <p:nvSpPr>
          <p:cNvPr id="3" name="Tijdelijke aanduiding voor inhoud 2">
            <a:extLst>
              <a:ext uri="{FF2B5EF4-FFF2-40B4-BE49-F238E27FC236}">
                <a16:creationId xmlns:a16="http://schemas.microsoft.com/office/drawing/2014/main" id="{345190C6-C34B-477E-BD40-ED901B769FF4}"/>
              </a:ext>
            </a:extLst>
          </p:cNvPr>
          <p:cNvSpPr>
            <a:spLocks noGrp="1"/>
          </p:cNvSpPr>
          <p:nvPr>
            <p:ph idx="1"/>
          </p:nvPr>
        </p:nvSpPr>
        <p:spPr/>
        <p:txBody>
          <a:bodyPr/>
          <a:lstStyle/>
          <a:p>
            <a:r>
              <a:rPr lang="nl-NL" sz="1333" dirty="0"/>
              <a:t>Zelfmotivatie </a:t>
            </a:r>
          </a:p>
          <a:p>
            <a:pPr>
              <a:buFont typeface="Arial" panose="020B0604020202020204" pitchFamily="34" charset="0"/>
              <a:buChar char="•"/>
            </a:pPr>
            <a:r>
              <a:rPr lang="nl-NL" sz="1333" dirty="0"/>
              <a:t>Het vermogen om zichzelf tot handelen te bewegen en gestelde doelen na te streven. Dit is een vorm van intrinsieke motivatie.</a:t>
            </a:r>
          </a:p>
          <a:p>
            <a:endParaRPr lang="nl-NL" sz="1333" dirty="0"/>
          </a:p>
          <a:p>
            <a:r>
              <a:rPr lang="nl-NL" sz="1333" dirty="0" err="1"/>
              <a:t>Deci</a:t>
            </a:r>
            <a:r>
              <a:rPr lang="nl-NL" sz="1333" dirty="0"/>
              <a:t> &amp; Ryan onderscheiden de intrinsieke motivatoren:</a:t>
            </a:r>
          </a:p>
          <a:p>
            <a:pPr lvl="1"/>
            <a:r>
              <a:rPr lang="nl-NL" sz="1333" dirty="0"/>
              <a:t>Autonomie, competentie en verbondenheid</a:t>
            </a:r>
          </a:p>
          <a:p>
            <a:pPr lvl="1"/>
            <a:endParaRPr lang="nl-NL" sz="1333" dirty="0"/>
          </a:p>
          <a:p>
            <a:r>
              <a:rPr lang="nl-NL" sz="1333" dirty="0"/>
              <a:t>Daniel Pink (Drive) onderscheidt de intrinsieke motivatoren:</a:t>
            </a:r>
          </a:p>
          <a:p>
            <a:pPr lvl="1"/>
            <a:r>
              <a:rPr lang="nl-NL" sz="1333" dirty="0"/>
              <a:t>Autonomie, meesterschap en doelstelling</a:t>
            </a:r>
          </a:p>
        </p:txBody>
      </p:sp>
      <p:sp>
        <p:nvSpPr>
          <p:cNvPr id="5" name="Slide Number Placeholder 4">
            <a:extLst>
              <a:ext uri="{FF2B5EF4-FFF2-40B4-BE49-F238E27FC236}">
                <a16:creationId xmlns:a16="http://schemas.microsoft.com/office/drawing/2014/main" id="{534930EA-D784-C047-9F6A-2AA803D55550}"/>
              </a:ext>
            </a:extLst>
          </p:cNvPr>
          <p:cNvSpPr>
            <a:spLocks noGrp="1"/>
          </p:cNvSpPr>
          <p:nvPr>
            <p:ph type="sldNum" sz="quarter" idx="4"/>
          </p:nvPr>
        </p:nvSpPr>
        <p:spPr/>
        <p:txBody>
          <a:bodyPr/>
          <a:lstStyle/>
          <a:p>
            <a:fld id="{8375054B-0626-094F-AF93-178AFB032A1C}" type="slidenum">
              <a:rPr lang="nl-NL" smtClean="0"/>
              <a:pPr/>
              <a:t>170</a:t>
            </a:fld>
            <a:endParaRPr lang="nl-NL" dirty="0"/>
          </a:p>
        </p:txBody>
      </p:sp>
    </p:spTree>
    <p:extLst>
      <p:ext uri="{BB962C8B-B14F-4D97-AF65-F5344CB8AC3E}">
        <p14:creationId xmlns:p14="http://schemas.microsoft.com/office/powerpoint/2010/main" val="23548584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Emotionele intelligentie</a:t>
            </a:r>
          </a:p>
        </p:txBody>
      </p:sp>
      <p:sp>
        <p:nvSpPr>
          <p:cNvPr id="3" name="Tijdelijke aanduiding voor inhoud 2"/>
          <p:cNvSpPr>
            <a:spLocks noGrp="1"/>
          </p:cNvSpPr>
          <p:nvPr>
            <p:ph idx="1"/>
          </p:nvPr>
        </p:nvSpPr>
        <p:spPr>
          <a:xfrm>
            <a:off x="444165" y="985292"/>
            <a:ext cx="8255670" cy="3768543"/>
          </a:xfrm>
        </p:spPr>
        <p:txBody>
          <a:bodyPr/>
          <a:lstStyle/>
          <a:p>
            <a:pPr marL="0" indent="0"/>
            <a:r>
              <a:rPr lang="nl-NL" dirty="0"/>
              <a:t>Het vermogen eigen gevoelens en die van anderen te herkennen, teneinde vanuit zelfmotivatie goed om te gaan met zowel de emoties van jezelf als die van anderen.</a:t>
            </a:r>
          </a:p>
          <a:p>
            <a:pPr>
              <a:buFont typeface="Arial" panose="020B0604020202020204" pitchFamily="34" charset="0"/>
              <a:buChar char="•"/>
            </a:pPr>
            <a:endParaRPr lang="nl-NL" dirty="0"/>
          </a:p>
          <a:p>
            <a:pPr marL="0" indent="0"/>
            <a:r>
              <a:rPr lang="nl-NL" dirty="0"/>
              <a:t>Emotionele intelligentie toont zich in:</a:t>
            </a:r>
          </a:p>
          <a:p>
            <a:pPr marL="177800" indent="-177800">
              <a:buFont typeface="Arial" panose="020B0604020202020204" pitchFamily="34" charset="0"/>
              <a:buChar char="•"/>
              <a:tabLst>
                <a:tab pos="2155825" algn="l"/>
              </a:tabLst>
            </a:pPr>
            <a:r>
              <a:rPr lang="nl-NL" dirty="0"/>
              <a:t>Zelfbewustzijn 	&gt; herkennen, kennen en erkennen eigen emoties</a:t>
            </a:r>
          </a:p>
          <a:p>
            <a:pPr marL="177800" indent="-177800">
              <a:buFont typeface="Arial" panose="020B0604020202020204" pitchFamily="34" charset="0"/>
              <a:buChar char="•"/>
              <a:tabLst>
                <a:tab pos="2155825" algn="l"/>
              </a:tabLst>
            </a:pPr>
            <a:r>
              <a:rPr lang="nl-NL" dirty="0"/>
              <a:t>Zelfmanagement	&gt; je eigen emoties leren reguleren</a:t>
            </a:r>
          </a:p>
          <a:p>
            <a:pPr marL="177800" indent="-177800">
              <a:buFont typeface="Arial" panose="020B0604020202020204" pitchFamily="34" charset="0"/>
              <a:buChar char="•"/>
              <a:tabLst>
                <a:tab pos="2155825" algn="l"/>
              </a:tabLst>
            </a:pPr>
            <a:r>
              <a:rPr lang="nl-NL" dirty="0"/>
              <a:t>Zelfmotivatie 	&gt; jezelf tot handelen te bewegen en doelen na te streven</a:t>
            </a:r>
          </a:p>
          <a:p>
            <a:pPr marL="177800" indent="-177800">
              <a:buFont typeface="Arial" panose="020B0604020202020204" pitchFamily="34" charset="0"/>
              <a:buChar char="•"/>
              <a:tabLst>
                <a:tab pos="2155825" algn="l"/>
              </a:tabLst>
            </a:pPr>
            <a:r>
              <a:rPr lang="nl-NL" dirty="0"/>
              <a:t>Sociaal bewustzijn 	&gt; empathisch onderkennen van andermans emoties</a:t>
            </a:r>
          </a:p>
          <a:p>
            <a:pPr marL="177800" indent="-177800">
              <a:buFont typeface="Arial" panose="020B0604020202020204" pitchFamily="34" charset="0"/>
              <a:buChar char="•"/>
              <a:tabLst>
                <a:tab pos="2155825" algn="l"/>
              </a:tabLst>
            </a:pPr>
            <a:r>
              <a:rPr lang="nl-NL" dirty="0"/>
              <a:t>Sociale vaardigheid	&gt; effectief omgaan met relaties</a:t>
            </a:r>
          </a:p>
        </p:txBody>
      </p:sp>
      <p:sp>
        <p:nvSpPr>
          <p:cNvPr id="4" name="Slide Number Placeholder 3">
            <a:extLst>
              <a:ext uri="{FF2B5EF4-FFF2-40B4-BE49-F238E27FC236}">
                <a16:creationId xmlns:a16="http://schemas.microsoft.com/office/drawing/2014/main" id="{BAD34AFC-620F-6140-8A54-74245F0FCFC0}"/>
              </a:ext>
            </a:extLst>
          </p:cNvPr>
          <p:cNvSpPr>
            <a:spLocks noGrp="1"/>
          </p:cNvSpPr>
          <p:nvPr>
            <p:ph type="sldNum" sz="quarter" idx="4"/>
          </p:nvPr>
        </p:nvSpPr>
        <p:spPr/>
        <p:txBody>
          <a:bodyPr/>
          <a:lstStyle/>
          <a:p>
            <a:fld id="{8375054B-0626-094F-AF93-178AFB032A1C}" type="slidenum">
              <a:rPr lang="nl-NL" smtClean="0"/>
              <a:pPr/>
              <a:t>171</a:t>
            </a:fld>
            <a:endParaRPr lang="nl-NL" dirty="0"/>
          </a:p>
        </p:txBody>
      </p:sp>
    </p:spTree>
    <p:extLst>
      <p:ext uri="{BB962C8B-B14F-4D97-AF65-F5344CB8AC3E}">
        <p14:creationId xmlns:p14="http://schemas.microsoft.com/office/powerpoint/2010/main" val="242018829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Big Five</a:t>
            </a:r>
          </a:p>
        </p:txBody>
      </p:sp>
      <p:sp>
        <p:nvSpPr>
          <p:cNvPr id="290820" name="Rectangle 3"/>
          <p:cNvSpPr>
            <a:spLocks noGrp="1" noChangeArrowheads="1"/>
          </p:cNvSpPr>
          <p:nvPr>
            <p:ph idx="1"/>
          </p:nvPr>
        </p:nvSpPr>
        <p:spPr/>
        <p:txBody>
          <a:bodyPr/>
          <a:lstStyle/>
          <a:p>
            <a:pPr marL="381000" indent="-381000" eaLnBrk="1" hangingPunct="1"/>
            <a:r>
              <a:rPr lang="nl" dirty="0">
                <a:latin typeface="Tahoma" charset="0"/>
              </a:rPr>
              <a:t>Vijf kenmerken om personen te karakteriseren:</a:t>
            </a:r>
          </a:p>
          <a:p>
            <a:pPr marL="381000" indent="-381000" eaLnBrk="1" hangingPunct="1">
              <a:buFont typeface="Tahoma" charset="0"/>
              <a:buAutoNum type="arabicPeriod"/>
            </a:pPr>
            <a:r>
              <a:rPr lang="nl" dirty="0">
                <a:latin typeface="Tahoma" charset="0"/>
              </a:rPr>
              <a:t>Extravert (openhartig)		&lt;&gt; introvert (gesloten)</a:t>
            </a:r>
          </a:p>
          <a:p>
            <a:pPr marL="381000" indent="-381000" eaLnBrk="1" hangingPunct="1">
              <a:buFont typeface="Tahoma" charset="0"/>
              <a:buAutoNum type="arabicPeriod"/>
            </a:pPr>
            <a:r>
              <a:rPr lang="nl" dirty="0">
                <a:latin typeface="Tahoma" charset="0"/>
              </a:rPr>
              <a:t>Openheid voor ervaring	&lt;&gt; op feiten gebaseerd</a:t>
            </a:r>
          </a:p>
          <a:p>
            <a:pPr marL="381000" indent="-381000" eaLnBrk="1" hangingPunct="1">
              <a:buFont typeface="Tahoma" charset="0"/>
              <a:buAutoNum type="arabicPeriod"/>
            </a:pPr>
            <a:r>
              <a:rPr lang="nl" dirty="0">
                <a:latin typeface="Tahoma" charset="0"/>
              </a:rPr>
              <a:t>Inschikkelijkheid 		&lt;&gt; wantrouwend</a:t>
            </a:r>
          </a:p>
          <a:p>
            <a:pPr marL="381000" indent="-381000" eaLnBrk="1" hangingPunct="1">
              <a:buFont typeface="Tahoma" charset="0"/>
              <a:buAutoNum type="arabicPeriod"/>
            </a:pPr>
            <a:r>
              <a:rPr lang="nl" dirty="0">
                <a:latin typeface="Tahoma" charset="0"/>
              </a:rPr>
              <a:t>Zorgvuldigheid  		&lt;&gt; laksheid</a:t>
            </a:r>
          </a:p>
          <a:p>
            <a:pPr marL="381000" indent="-381000" eaLnBrk="1" hangingPunct="1">
              <a:buFont typeface="Tahoma" charset="0"/>
              <a:buAutoNum type="arabicPeriod"/>
            </a:pPr>
            <a:r>
              <a:rPr lang="nl" dirty="0">
                <a:latin typeface="Tahoma" charset="0"/>
              </a:rPr>
              <a:t>Emotionele stabiliteit 		&lt;&gt; neuroticisme</a:t>
            </a:r>
          </a:p>
          <a:p>
            <a:pPr marL="381000" indent="-381000" eaLnBrk="1" hangingPunct="1">
              <a:buFont typeface="Tahoma" charset="0"/>
              <a:buNone/>
            </a:pPr>
            <a:r>
              <a:rPr lang="nl" dirty="0">
                <a:latin typeface="Tahoma" charset="0"/>
              </a:rPr>
              <a:t>	</a:t>
            </a:r>
          </a:p>
        </p:txBody>
      </p:sp>
      <p:sp>
        <p:nvSpPr>
          <p:cNvPr id="2" name="Slide Number Placeholder 1">
            <a:extLst>
              <a:ext uri="{FF2B5EF4-FFF2-40B4-BE49-F238E27FC236}">
                <a16:creationId xmlns:a16="http://schemas.microsoft.com/office/drawing/2014/main" id="{EFC80134-D4B6-5B4D-998B-D0643EA83BC9}"/>
              </a:ext>
            </a:extLst>
          </p:cNvPr>
          <p:cNvSpPr>
            <a:spLocks noGrp="1"/>
          </p:cNvSpPr>
          <p:nvPr>
            <p:ph type="sldNum" sz="quarter" idx="4"/>
          </p:nvPr>
        </p:nvSpPr>
        <p:spPr/>
        <p:txBody>
          <a:bodyPr/>
          <a:lstStyle/>
          <a:p>
            <a:fld id="{8375054B-0626-094F-AF93-178AFB032A1C}" type="slidenum">
              <a:rPr lang="nl-NL" smtClean="0"/>
              <a:pPr/>
              <a:t>172</a:t>
            </a:fld>
            <a:endParaRPr lang="nl-NL" dirty="0"/>
          </a:p>
        </p:txBody>
      </p:sp>
      <p:pic>
        <p:nvPicPr>
          <p:cNvPr id="591874" name="Picture 2" descr="Image result for big 5">
            <a:extLst>
              <a:ext uri="{FF2B5EF4-FFF2-40B4-BE49-F238E27FC236}">
                <a16:creationId xmlns:a16="http://schemas.microsoft.com/office/drawing/2014/main" id="{7306E202-A2B0-4CA2-B104-1A07344C47F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16016" y="3289548"/>
            <a:ext cx="3933155" cy="195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81590"/>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2"/>
          <p:cNvSpPr>
            <a:spLocks noGrp="1" noChangeArrowheads="1"/>
          </p:cNvSpPr>
          <p:nvPr>
            <p:ph type="ctrTitle"/>
          </p:nvPr>
        </p:nvSpPr>
        <p:spPr>
          <a:noFill/>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7.02 Persoonlijke integriteit en betrouwbaarheid</a:t>
            </a:r>
          </a:p>
        </p:txBody>
      </p:sp>
      <p:sp>
        <p:nvSpPr>
          <p:cNvPr id="233477" name="Rectangle 3"/>
          <p:cNvSpPr>
            <a:spLocks noGrp="1" noChangeArrowheads="1"/>
          </p:cNvSpPr>
          <p:nvPr>
            <p:ph type="subTitle" idx="1"/>
          </p:nvPr>
        </p:nvSpPr>
        <p:spPr>
          <a:extLst>
            <a:ext uri="{909E8E84-426E-40DD-AFC4-6F175D3DCCD1}">
              <a14:hiddenFill xmlns:a14="http://schemas.microsoft.com/office/drawing/2010/main">
                <a:solidFill>
                  <a:srgbClr val="99FF99"/>
                </a:solidFill>
              </a14:hiddenFill>
            </a:ext>
          </a:extLst>
        </p:spPr>
        <p:txBody>
          <a:bodyPr/>
          <a:lstStyle/>
          <a:p>
            <a:pPr marL="0" indent="0" algn="ctr" eaLnBrk="1" hangingPunct="1"/>
            <a:r>
              <a:rPr lang="nl" dirty="0">
                <a:latin typeface="Tahoma" charset="0"/>
              </a:rPr>
              <a:t>De competentie om kritische afwegingen te maken aangaande situaties waarin strijdige waarden en normen aan de orde zijn, teneinde te komen tot zowel een grondslag voor als de concretisering van moreel geaccepteerd handelen; en om op de afgesproken tijd te leveren wat is toegezegd, conform de kwaliteit die in de projectspecificatie is overeengekomen (G2)</a:t>
            </a:r>
          </a:p>
        </p:txBody>
      </p:sp>
      <p:sp>
        <p:nvSpPr>
          <p:cNvPr id="233475"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AD2D577D-155A-2E41-85C1-244358BA2E8C}" type="slidenum">
              <a:rPr lang="nl-NL" sz="1400">
                <a:solidFill>
                  <a:schemeClr val="bg1"/>
                </a:solidFill>
                <a:latin typeface="Verdana" charset="0"/>
              </a:rPr>
              <a:pPr algn="r" eaLnBrk="1" hangingPunct="1">
                <a:lnSpc>
                  <a:spcPct val="100000"/>
                </a:lnSpc>
                <a:spcAft>
                  <a:spcPct val="0"/>
                </a:spcAft>
                <a:buClrTx/>
                <a:buFontTx/>
                <a:buNone/>
              </a:pPr>
              <a:t>173</a:t>
            </a:fld>
            <a:endParaRPr lang="nl-NL" sz="1400">
              <a:solidFill>
                <a:schemeClr val="bg1"/>
              </a:solidFill>
              <a:latin typeface="Verdana" charset="0"/>
            </a:endParaRPr>
          </a:p>
        </p:txBody>
      </p:sp>
      <p:sp>
        <p:nvSpPr>
          <p:cNvPr id="6" name="Rectangle 6"/>
          <p:cNvSpPr txBox="1">
            <a:spLocks noChangeArrowheads="1"/>
          </p:cNvSpPr>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lnSpc>
                <a:spcPct val="100000"/>
              </a:lnSpc>
              <a:spcBef>
                <a:spcPct val="0"/>
              </a:spcBef>
              <a:spcAft>
                <a:spcPct val="0"/>
              </a:spcAft>
              <a:buClrTx/>
              <a:buFontTx/>
              <a:buNone/>
              <a:defRPr sz="1400" kern="1200">
                <a:solidFill>
                  <a:schemeClr val="bg1"/>
                </a:solidFill>
                <a:latin typeface="Verdan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a:lstStyle>
          <a:p>
            <a:fld id="{8375054B-0626-094F-AF93-178AFB032A1C}" type="slidenum">
              <a:rPr lang="nl-NL" smtClean="0"/>
              <a:pPr/>
              <a:t>173</a:t>
            </a:fld>
            <a:endParaRPr lang="nl-NL" dirty="0"/>
          </a:p>
        </p:txBody>
      </p:sp>
      <p:sp>
        <p:nvSpPr>
          <p:cNvPr id="2" name="Slide Number Placeholder 1">
            <a:extLst>
              <a:ext uri="{FF2B5EF4-FFF2-40B4-BE49-F238E27FC236}">
                <a16:creationId xmlns:a16="http://schemas.microsoft.com/office/drawing/2014/main" id="{201E319A-998D-3C42-A107-33AA2614FA0C}"/>
              </a:ext>
            </a:extLst>
          </p:cNvPr>
          <p:cNvSpPr>
            <a:spLocks noGrp="1"/>
          </p:cNvSpPr>
          <p:nvPr>
            <p:ph type="sldNum" sz="quarter" idx="10"/>
          </p:nvPr>
        </p:nvSpPr>
        <p:spPr/>
        <p:txBody>
          <a:bodyPr/>
          <a:lstStyle/>
          <a:p>
            <a:fld id="{AC2621BF-E77D-E548-9EEE-B9174F378ACD}" type="slidenum">
              <a:rPr lang="nl-NL" smtClean="0"/>
              <a:pPr/>
              <a:t>173</a:t>
            </a:fld>
            <a:endParaRPr lang="nl-NL" dirty="0"/>
          </a:p>
        </p:txBody>
      </p:sp>
    </p:spTree>
    <p:extLst>
      <p:ext uri="{BB962C8B-B14F-4D97-AF65-F5344CB8AC3E}">
        <p14:creationId xmlns:p14="http://schemas.microsoft.com/office/powerpoint/2010/main" val="3096107066"/>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Aspecten van betrouwbaarheid</a:t>
            </a:r>
          </a:p>
        </p:txBody>
      </p:sp>
      <p:sp>
        <p:nvSpPr>
          <p:cNvPr id="346116" name="Rectangle 3"/>
          <p:cNvSpPr>
            <a:spLocks noGrp="1" noChangeArrowheads="1"/>
          </p:cNvSpPr>
          <p:nvPr>
            <p:ph idx="1"/>
          </p:nvPr>
        </p:nvSpPr>
        <p:spPr/>
        <p:txBody>
          <a:bodyPr/>
          <a:lstStyle/>
          <a:p>
            <a:pPr>
              <a:lnSpc>
                <a:spcPct val="80000"/>
              </a:lnSpc>
            </a:pPr>
            <a:r>
              <a:rPr lang="nl-NL" sz="1600" b="1" dirty="0">
                <a:latin typeface="Tahoma" charset="0"/>
              </a:rPr>
              <a:t>Consistent</a:t>
            </a:r>
          </a:p>
          <a:p>
            <a:pPr>
              <a:lnSpc>
                <a:spcPct val="80000"/>
              </a:lnSpc>
              <a:buFontTx/>
              <a:buChar char="•"/>
            </a:pPr>
            <a:r>
              <a:rPr lang="nl-NL" sz="1600" dirty="0">
                <a:latin typeface="Tahoma" charset="0"/>
              </a:rPr>
              <a:t>Handelt in verschillende relaties vanuit dezelfde waarden en normen</a:t>
            </a:r>
          </a:p>
          <a:p>
            <a:pPr>
              <a:lnSpc>
                <a:spcPct val="80000"/>
              </a:lnSpc>
              <a:buFontTx/>
              <a:buChar char="•"/>
            </a:pPr>
            <a:r>
              <a:rPr lang="nl-NL" sz="1600" dirty="0">
                <a:latin typeface="Tahoma" charset="0"/>
              </a:rPr>
              <a:t>Innerlijk samenhangend en niet tegenstrijdig</a:t>
            </a:r>
          </a:p>
          <a:p>
            <a:pPr>
              <a:lnSpc>
                <a:spcPct val="80000"/>
              </a:lnSpc>
              <a:buFontTx/>
              <a:buChar char="•"/>
            </a:pPr>
            <a:endParaRPr lang="nl-NL" sz="1600" dirty="0">
              <a:latin typeface="Tahoma" charset="0"/>
            </a:endParaRPr>
          </a:p>
          <a:p>
            <a:pPr>
              <a:lnSpc>
                <a:spcPct val="80000"/>
              </a:lnSpc>
            </a:pPr>
            <a:r>
              <a:rPr lang="nl-NL" sz="1600" b="1" dirty="0">
                <a:latin typeface="Tahoma" charset="0"/>
              </a:rPr>
              <a:t>Transparant</a:t>
            </a:r>
          </a:p>
          <a:p>
            <a:pPr>
              <a:lnSpc>
                <a:spcPct val="80000"/>
              </a:lnSpc>
              <a:buFontTx/>
              <a:buChar char="•"/>
            </a:pPr>
            <a:r>
              <a:rPr lang="nl-NL" sz="1600" dirty="0">
                <a:latin typeface="Tahoma" charset="0"/>
              </a:rPr>
              <a:t>Open en zichtbaar voor anderen</a:t>
            </a:r>
          </a:p>
          <a:p>
            <a:pPr>
              <a:lnSpc>
                <a:spcPct val="80000"/>
              </a:lnSpc>
              <a:buFontTx/>
              <a:buChar char="•"/>
            </a:pPr>
            <a:endParaRPr lang="nl-NL" sz="1600" dirty="0">
              <a:latin typeface="Tahoma" charset="0"/>
            </a:endParaRPr>
          </a:p>
          <a:p>
            <a:pPr>
              <a:lnSpc>
                <a:spcPct val="80000"/>
              </a:lnSpc>
            </a:pPr>
            <a:r>
              <a:rPr lang="nl-NL" sz="1600" b="1" dirty="0">
                <a:latin typeface="Tahoma" charset="0"/>
              </a:rPr>
              <a:t>Consequent</a:t>
            </a:r>
          </a:p>
          <a:p>
            <a:pPr>
              <a:lnSpc>
                <a:spcPct val="80000"/>
              </a:lnSpc>
              <a:buFont typeface="Arial" panose="020B0604020202020204" pitchFamily="34" charset="0"/>
              <a:buChar char="•"/>
            </a:pPr>
            <a:r>
              <a:rPr lang="nl-NL" sz="1600" dirty="0">
                <a:latin typeface="Tahoma" charset="0"/>
              </a:rPr>
              <a:t>Hetzelfde gedrag in dezelfde soort situaties gelijk</a:t>
            </a:r>
          </a:p>
          <a:p>
            <a:pPr>
              <a:lnSpc>
                <a:spcPct val="80000"/>
              </a:lnSpc>
            </a:pPr>
            <a:endParaRPr lang="nl-NL" sz="1600" b="1" dirty="0">
              <a:latin typeface="Tahoma" charset="0"/>
            </a:endParaRPr>
          </a:p>
          <a:p>
            <a:pPr>
              <a:lnSpc>
                <a:spcPct val="80000"/>
              </a:lnSpc>
            </a:pPr>
            <a:r>
              <a:rPr lang="nl-NL" sz="1600" b="1" dirty="0">
                <a:latin typeface="Tahoma" charset="0"/>
              </a:rPr>
              <a:t>Voorspelbaar</a:t>
            </a:r>
          </a:p>
          <a:p>
            <a:pPr>
              <a:lnSpc>
                <a:spcPct val="80000"/>
              </a:lnSpc>
              <a:buFontTx/>
              <a:buChar char="•"/>
            </a:pPr>
            <a:r>
              <a:rPr lang="nl-NL" sz="1600" dirty="0">
                <a:latin typeface="Tahoma" charset="0"/>
              </a:rPr>
              <a:t>Doet wat hij belooft/ de verwachtingen die hij wekt, komt hij na</a:t>
            </a:r>
          </a:p>
          <a:p>
            <a:pPr>
              <a:lnSpc>
                <a:spcPct val="80000"/>
              </a:lnSpc>
              <a:buFontTx/>
              <a:buChar char="•"/>
            </a:pPr>
            <a:r>
              <a:rPr lang="nl-NL" sz="1600" dirty="0">
                <a:latin typeface="Tahoma" charset="0"/>
              </a:rPr>
              <a:t>Informeert op tijd als het anders loopt</a:t>
            </a:r>
            <a:br>
              <a:rPr lang="nl-NL" sz="1600" dirty="0">
                <a:latin typeface="Tahoma" charset="0"/>
              </a:rPr>
            </a:br>
            <a:endParaRPr lang="nl-NL" sz="1600" dirty="0">
              <a:latin typeface="Tahoma" charset="0"/>
            </a:endParaRPr>
          </a:p>
          <a:p>
            <a:pPr algn="ctr">
              <a:lnSpc>
                <a:spcPct val="80000"/>
              </a:lnSpc>
            </a:pPr>
            <a:endParaRPr lang="nl-NL" sz="1600" dirty="0">
              <a:latin typeface="Tahoma" charset="0"/>
            </a:endParaRPr>
          </a:p>
          <a:p>
            <a:pPr algn="ctr">
              <a:lnSpc>
                <a:spcPct val="80000"/>
              </a:lnSpc>
            </a:pPr>
            <a:r>
              <a:rPr lang="nl-NL" sz="1600" dirty="0">
                <a:latin typeface="Tahoma" charset="0"/>
              </a:rPr>
              <a:t>Gedrag is de ‘</a:t>
            </a:r>
            <a:r>
              <a:rPr lang="nl-NL" sz="1600" dirty="0" err="1">
                <a:latin typeface="Tahoma" charset="0"/>
              </a:rPr>
              <a:t>proof</a:t>
            </a:r>
            <a:r>
              <a:rPr lang="nl-NL" sz="1600" dirty="0">
                <a:latin typeface="Tahoma" charset="0"/>
              </a:rPr>
              <a:t> of the pudding’ van de intenties</a:t>
            </a:r>
          </a:p>
          <a:p>
            <a:pPr>
              <a:lnSpc>
                <a:spcPct val="80000"/>
              </a:lnSpc>
              <a:buFontTx/>
              <a:buChar char="•"/>
            </a:pPr>
            <a:endParaRPr lang="nl-NL" sz="1600" dirty="0">
              <a:latin typeface="Tahoma" charset="0"/>
            </a:endParaRPr>
          </a:p>
        </p:txBody>
      </p:sp>
      <p:sp>
        <p:nvSpPr>
          <p:cNvPr id="2" name="Slide Number Placeholder 1">
            <a:extLst>
              <a:ext uri="{FF2B5EF4-FFF2-40B4-BE49-F238E27FC236}">
                <a16:creationId xmlns:a16="http://schemas.microsoft.com/office/drawing/2014/main" id="{D64982B0-7607-104A-9B3A-1AA989FF016F}"/>
              </a:ext>
            </a:extLst>
          </p:cNvPr>
          <p:cNvSpPr>
            <a:spLocks noGrp="1"/>
          </p:cNvSpPr>
          <p:nvPr>
            <p:ph type="sldNum" sz="quarter" idx="4"/>
          </p:nvPr>
        </p:nvSpPr>
        <p:spPr/>
        <p:txBody>
          <a:bodyPr/>
          <a:lstStyle/>
          <a:p>
            <a:fld id="{8375054B-0626-094F-AF93-178AFB032A1C}" type="slidenum">
              <a:rPr lang="nl-NL" smtClean="0"/>
              <a:pPr/>
              <a:t>174</a:t>
            </a:fld>
            <a:endParaRPr lang="nl-NL" dirty="0"/>
          </a:p>
        </p:txBody>
      </p:sp>
    </p:spTree>
    <p:extLst>
      <p:ext uri="{BB962C8B-B14F-4D97-AF65-F5344CB8AC3E}">
        <p14:creationId xmlns:p14="http://schemas.microsoft.com/office/powerpoint/2010/main" val="2603230422"/>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Ontwikkeling van sociale netwerken</a:t>
            </a:r>
          </a:p>
        </p:txBody>
      </p:sp>
      <p:sp>
        <p:nvSpPr>
          <p:cNvPr id="81" name="Rectangle 3"/>
          <p:cNvSpPr txBox="1">
            <a:spLocks noChangeArrowheads="1"/>
          </p:cNvSpPr>
          <p:nvPr/>
        </p:nvSpPr>
        <p:spPr bwMode="auto">
          <a:xfrm>
            <a:off x="621117" y="1130855"/>
            <a:ext cx="6934200" cy="271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chemeClr val="hlink"/>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marL="0" indent="0">
              <a:lnSpc>
                <a:spcPct val="80000"/>
              </a:lnSpc>
              <a:buClrTx/>
              <a:buNone/>
              <a:tabLst>
                <a:tab pos="1979613" algn="l"/>
              </a:tabLst>
            </a:pPr>
            <a:r>
              <a:rPr lang="nl-NL" sz="1600" kern="0" dirty="0">
                <a:solidFill>
                  <a:srgbClr val="333333"/>
                </a:solidFill>
                <a:latin typeface="Tahoma" charset="0"/>
              </a:rPr>
              <a:t>Relaties</a:t>
            </a:r>
          </a:p>
          <a:p>
            <a:pPr marL="180975" indent="-180975">
              <a:lnSpc>
                <a:spcPct val="80000"/>
              </a:lnSpc>
              <a:buClrTx/>
              <a:buFontTx/>
              <a:buChar char="•"/>
              <a:tabLst>
                <a:tab pos="1790700" algn="l"/>
              </a:tabLst>
            </a:pPr>
            <a:r>
              <a:rPr lang="nl-NL" sz="1600" kern="0" dirty="0">
                <a:solidFill>
                  <a:srgbClr val="333333"/>
                </a:solidFill>
                <a:latin typeface="Tahoma" charset="0"/>
              </a:rPr>
              <a:t>Sterke relatie 	&gt; onderhouden een directe relatie met elkaar</a:t>
            </a:r>
          </a:p>
          <a:p>
            <a:pPr marL="180975" indent="-180975">
              <a:lnSpc>
                <a:spcPct val="80000"/>
              </a:lnSpc>
              <a:buClrTx/>
              <a:buFontTx/>
              <a:buChar char="•"/>
              <a:tabLst>
                <a:tab pos="1790700" algn="l"/>
              </a:tabLst>
            </a:pPr>
            <a:r>
              <a:rPr lang="nl-NL" sz="1600" kern="0" dirty="0">
                <a:solidFill>
                  <a:srgbClr val="333333"/>
                </a:solidFill>
                <a:latin typeface="Tahoma" charset="0"/>
              </a:rPr>
              <a:t>Zwakke relatie 	&gt; onderhouden een relatie met elkaar via anderen</a:t>
            </a:r>
          </a:p>
          <a:p>
            <a:pPr marL="180975" indent="-180975">
              <a:lnSpc>
                <a:spcPct val="80000"/>
              </a:lnSpc>
              <a:buClrTx/>
              <a:buFontTx/>
              <a:buChar char="•"/>
              <a:tabLst>
                <a:tab pos="1790700" algn="l"/>
              </a:tabLst>
            </a:pPr>
            <a:endParaRPr lang="nl-NL" sz="1600" kern="0" dirty="0">
              <a:solidFill>
                <a:srgbClr val="333333"/>
              </a:solidFill>
              <a:latin typeface="Tahoma" charset="0"/>
            </a:endParaRPr>
          </a:p>
          <a:p>
            <a:pPr marL="180975" indent="-180975">
              <a:lnSpc>
                <a:spcPct val="80000"/>
              </a:lnSpc>
              <a:buClrTx/>
              <a:buNone/>
              <a:tabLst>
                <a:tab pos="1790700" algn="l"/>
              </a:tabLst>
            </a:pPr>
            <a:r>
              <a:rPr lang="nl-NL" sz="1600" kern="0" dirty="0">
                <a:solidFill>
                  <a:srgbClr val="333333"/>
                </a:solidFill>
                <a:latin typeface="Tahoma" charset="0"/>
              </a:rPr>
              <a:t>Netwerken</a:t>
            </a:r>
          </a:p>
          <a:p>
            <a:pPr marL="180975" indent="-180975">
              <a:lnSpc>
                <a:spcPct val="80000"/>
              </a:lnSpc>
              <a:buClrTx/>
              <a:buFontTx/>
              <a:buChar char="•"/>
              <a:tabLst>
                <a:tab pos="1790700" algn="l"/>
              </a:tabLst>
            </a:pPr>
            <a:r>
              <a:rPr lang="nl-NL" sz="1600" kern="0" dirty="0">
                <a:solidFill>
                  <a:srgbClr val="333333"/>
                </a:solidFill>
                <a:latin typeface="Tahoma" charset="0"/>
              </a:rPr>
              <a:t>Gesloten netwerk &gt; de meeste relaties kennen elkaar ook </a:t>
            </a:r>
          </a:p>
          <a:p>
            <a:pPr marL="180975" indent="-180975">
              <a:lnSpc>
                <a:spcPct val="80000"/>
              </a:lnSpc>
              <a:buClrTx/>
              <a:buFontTx/>
              <a:buChar char="•"/>
              <a:tabLst>
                <a:tab pos="1790700" algn="l"/>
              </a:tabLst>
            </a:pPr>
            <a:r>
              <a:rPr lang="nl-NL" sz="1600" kern="0" dirty="0">
                <a:solidFill>
                  <a:srgbClr val="333333"/>
                </a:solidFill>
                <a:latin typeface="Tahoma" charset="0"/>
              </a:rPr>
              <a:t>Open netwerk	&gt; in contact met meerdere groepen </a:t>
            </a:r>
          </a:p>
          <a:p>
            <a:pPr marL="180975" indent="-180975">
              <a:lnSpc>
                <a:spcPct val="80000"/>
              </a:lnSpc>
              <a:buClrTx/>
              <a:buFontTx/>
              <a:buChar char="•"/>
              <a:tabLst>
                <a:tab pos="1979613" algn="l"/>
              </a:tabLst>
            </a:pPr>
            <a:endParaRPr lang="nl-NL" sz="1600" kern="0" dirty="0">
              <a:solidFill>
                <a:srgbClr val="333333"/>
              </a:solidFill>
              <a:latin typeface="Tahoma" charset="0"/>
            </a:endParaRPr>
          </a:p>
          <a:p>
            <a:pPr marL="180975" indent="-180975">
              <a:lnSpc>
                <a:spcPct val="80000"/>
              </a:lnSpc>
              <a:buClrTx/>
              <a:buNone/>
              <a:tabLst>
                <a:tab pos="1979613" algn="l"/>
              </a:tabLst>
            </a:pPr>
            <a:r>
              <a:rPr lang="nl-NL" sz="1600" kern="0" dirty="0">
                <a:solidFill>
                  <a:srgbClr val="333333"/>
                </a:solidFill>
                <a:latin typeface="Tahoma" charset="0"/>
              </a:rPr>
              <a:t>Kernkwaliteiten</a:t>
            </a:r>
          </a:p>
          <a:p>
            <a:pPr marL="180975" indent="-180975">
              <a:lnSpc>
                <a:spcPct val="80000"/>
              </a:lnSpc>
              <a:buClrTx/>
              <a:buFontTx/>
              <a:buChar char="•"/>
              <a:tabLst>
                <a:tab pos="1979613" algn="l"/>
              </a:tabLst>
            </a:pPr>
            <a:r>
              <a:rPr lang="nl-NL" sz="1600" kern="0" dirty="0">
                <a:solidFill>
                  <a:srgbClr val="333333"/>
                </a:solidFill>
                <a:latin typeface="Tahoma" charset="0"/>
              </a:rPr>
              <a:t>Verbinder / bruggenbouwer</a:t>
            </a:r>
          </a:p>
          <a:p>
            <a:pPr marL="180975" indent="-180975">
              <a:lnSpc>
                <a:spcPct val="80000"/>
              </a:lnSpc>
              <a:buClrTx/>
              <a:buFontTx/>
              <a:buChar char="•"/>
              <a:tabLst>
                <a:tab pos="1979613" algn="l"/>
              </a:tabLst>
            </a:pPr>
            <a:r>
              <a:rPr lang="nl-NL" sz="1600" kern="0" dirty="0">
                <a:solidFill>
                  <a:srgbClr val="333333"/>
                </a:solidFill>
                <a:latin typeface="Tahoma" charset="0"/>
              </a:rPr>
              <a:t>Verkoper / enthousiasmeerder</a:t>
            </a:r>
          </a:p>
          <a:p>
            <a:pPr marL="180975" indent="-180975">
              <a:lnSpc>
                <a:spcPct val="80000"/>
              </a:lnSpc>
              <a:buClrTx/>
              <a:buFontTx/>
              <a:buChar char="•"/>
              <a:tabLst>
                <a:tab pos="1979613" algn="l"/>
              </a:tabLst>
            </a:pPr>
            <a:r>
              <a:rPr lang="nl-NL" sz="1600" kern="0" dirty="0">
                <a:solidFill>
                  <a:srgbClr val="333333"/>
                </a:solidFill>
                <a:latin typeface="Tahoma" charset="0"/>
              </a:rPr>
              <a:t>Kennisdeler / expert</a:t>
            </a:r>
          </a:p>
          <a:p>
            <a:pPr>
              <a:lnSpc>
                <a:spcPct val="80000"/>
              </a:lnSpc>
              <a:buClrTx/>
              <a:buFontTx/>
              <a:buChar char="•"/>
              <a:tabLst>
                <a:tab pos="1979613" algn="l"/>
              </a:tabLst>
            </a:pPr>
            <a:endParaRPr lang="nl-NL" sz="1600" kern="0" dirty="0">
              <a:solidFill>
                <a:srgbClr val="333333"/>
              </a:solidFill>
              <a:latin typeface="Tahoma" charset="0"/>
            </a:endParaRPr>
          </a:p>
        </p:txBody>
      </p:sp>
      <p:grpSp>
        <p:nvGrpSpPr>
          <p:cNvPr id="173" name="Groep 172"/>
          <p:cNvGrpSpPr/>
          <p:nvPr/>
        </p:nvGrpSpPr>
        <p:grpSpPr>
          <a:xfrm>
            <a:off x="4472970" y="2958982"/>
            <a:ext cx="4548460" cy="2447666"/>
            <a:chOff x="3827509" y="3690458"/>
            <a:chExt cx="4910420" cy="3244563"/>
          </a:xfrm>
        </p:grpSpPr>
        <p:sp>
          <p:nvSpPr>
            <p:cNvPr id="5" name="Ovaal 4"/>
            <p:cNvSpPr/>
            <p:nvPr/>
          </p:nvSpPr>
          <p:spPr bwMode="auto">
            <a:xfrm>
              <a:off x="7584830" y="5222174"/>
              <a:ext cx="170872" cy="15668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7" name="Ovaal 6"/>
            <p:cNvSpPr/>
            <p:nvPr/>
          </p:nvSpPr>
          <p:spPr bwMode="auto">
            <a:xfrm>
              <a:off x="8019306" y="4702160"/>
              <a:ext cx="170872" cy="15668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8" name="Ovaal 7"/>
            <p:cNvSpPr/>
            <p:nvPr/>
          </p:nvSpPr>
          <p:spPr bwMode="auto">
            <a:xfrm>
              <a:off x="8415144" y="5276412"/>
              <a:ext cx="171730" cy="1558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9" name="Ovaal 8"/>
            <p:cNvSpPr/>
            <p:nvPr/>
          </p:nvSpPr>
          <p:spPr bwMode="auto">
            <a:xfrm>
              <a:off x="8194470" y="5820440"/>
              <a:ext cx="170872" cy="15668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10" name="Ovaal 9"/>
            <p:cNvSpPr/>
            <p:nvPr/>
          </p:nvSpPr>
          <p:spPr bwMode="auto">
            <a:xfrm>
              <a:off x="7584830" y="6118701"/>
              <a:ext cx="170872" cy="1566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11" name="Ovaal 10"/>
            <p:cNvSpPr/>
            <p:nvPr/>
          </p:nvSpPr>
          <p:spPr bwMode="auto">
            <a:xfrm>
              <a:off x="6964026" y="5663754"/>
              <a:ext cx="170871" cy="1566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12" name="Ovaal 11"/>
            <p:cNvSpPr/>
            <p:nvPr/>
          </p:nvSpPr>
          <p:spPr bwMode="auto">
            <a:xfrm>
              <a:off x="7076509" y="4800785"/>
              <a:ext cx="170872" cy="15668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cxnSp>
          <p:nvCxnSpPr>
            <p:cNvPr id="14" name="Rechte verbindingslijn 13"/>
            <p:cNvCxnSpPr>
              <a:stCxn id="5" idx="3"/>
              <a:endCxn id="11" idx="7"/>
            </p:cNvCxnSpPr>
            <p:nvPr/>
          </p:nvCxnSpPr>
          <p:spPr bwMode="auto">
            <a:xfrm flipH="1">
              <a:off x="7109874" y="5355914"/>
              <a:ext cx="499979" cy="330786"/>
            </a:xfrm>
            <a:prstGeom prst="line">
              <a:avLst/>
            </a:prstGeom>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Rechte verbindingslijn 14"/>
            <p:cNvCxnSpPr>
              <a:stCxn id="9" idx="1"/>
              <a:endCxn id="5" idx="5"/>
            </p:cNvCxnSpPr>
            <p:nvPr/>
          </p:nvCxnSpPr>
          <p:spPr bwMode="auto">
            <a:xfrm flipH="1" flipV="1">
              <a:off x="7730677" y="5355914"/>
              <a:ext cx="488817" cy="487472"/>
            </a:xfrm>
            <a:prstGeom prst="line">
              <a:avLst/>
            </a:prstGeom>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Rechte verbindingslijn 15"/>
            <p:cNvCxnSpPr>
              <a:stCxn id="8" idx="2"/>
              <a:endCxn id="5" idx="6"/>
            </p:cNvCxnSpPr>
            <p:nvPr/>
          </p:nvCxnSpPr>
          <p:spPr bwMode="auto">
            <a:xfrm flipH="1" flipV="1">
              <a:off x="7755701" y="5300518"/>
              <a:ext cx="659442" cy="53840"/>
            </a:xfrm>
            <a:prstGeom prst="line">
              <a:avLst/>
            </a:prstGeom>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echte verbindingslijn 16"/>
            <p:cNvCxnSpPr>
              <a:stCxn id="5" idx="4"/>
              <a:endCxn id="10" idx="0"/>
            </p:cNvCxnSpPr>
            <p:nvPr/>
          </p:nvCxnSpPr>
          <p:spPr bwMode="auto">
            <a:xfrm>
              <a:off x="7670265" y="5378861"/>
              <a:ext cx="0" cy="739840"/>
            </a:xfrm>
            <a:prstGeom prst="line">
              <a:avLst/>
            </a:prstGeom>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Rechte verbindingslijn 17"/>
            <p:cNvCxnSpPr>
              <a:stCxn id="12" idx="6"/>
              <a:endCxn id="7" idx="2"/>
            </p:cNvCxnSpPr>
            <p:nvPr/>
          </p:nvCxnSpPr>
          <p:spPr bwMode="auto">
            <a:xfrm flipV="1">
              <a:off x="7247380" y="4780106"/>
              <a:ext cx="771926" cy="99421"/>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20" name="Rechte verbindingslijn 19"/>
            <p:cNvCxnSpPr>
              <a:stCxn id="12" idx="4"/>
              <a:endCxn id="11" idx="0"/>
            </p:cNvCxnSpPr>
            <p:nvPr/>
          </p:nvCxnSpPr>
          <p:spPr bwMode="auto">
            <a:xfrm flipH="1">
              <a:off x="7049462" y="4957471"/>
              <a:ext cx="112483" cy="706283"/>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21" name="Rechte verbindingslijn 20"/>
            <p:cNvCxnSpPr>
              <a:endCxn id="10" idx="1"/>
            </p:cNvCxnSpPr>
            <p:nvPr/>
          </p:nvCxnSpPr>
          <p:spPr bwMode="auto">
            <a:xfrm>
              <a:off x="7098643" y="5809232"/>
              <a:ext cx="511210" cy="332415"/>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22" name="Rechte verbindingslijn 21"/>
            <p:cNvCxnSpPr>
              <a:stCxn id="10" idx="6"/>
              <a:endCxn id="9" idx="3"/>
            </p:cNvCxnSpPr>
            <p:nvPr/>
          </p:nvCxnSpPr>
          <p:spPr bwMode="auto">
            <a:xfrm flipV="1">
              <a:off x="7755701" y="5954061"/>
              <a:ext cx="463671" cy="242586"/>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23" name="Rechte verbindingslijn 22"/>
            <p:cNvCxnSpPr>
              <a:stCxn id="8" idx="5"/>
              <a:endCxn id="9" idx="7"/>
            </p:cNvCxnSpPr>
            <p:nvPr/>
          </p:nvCxnSpPr>
          <p:spPr bwMode="auto">
            <a:xfrm flipH="1">
              <a:off x="8340441" y="5410032"/>
              <a:ext cx="220674" cy="433474"/>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25" name="Ovaal 24"/>
            <p:cNvSpPr/>
            <p:nvPr/>
          </p:nvSpPr>
          <p:spPr bwMode="auto">
            <a:xfrm>
              <a:off x="7462043" y="4211421"/>
              <a:ext cx="171730" cy="1566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26" name="Ovaal 25"/>
            <p:cNvSpPr/>
            <p:nvPr/>
          </p:nvSpPr>
          <p:spPr bwMode="auto">
            <a:xfrm>
              <a:off x="8442620" y="4196309"/>
              <a:ext cx="170871" cy="15668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cxnSp>
          <p:nvCxnSpPr>
            <p:cNvPr id="27" name="Rechte verbindingslijn 26"/>
            <p:cNvCxnSpPr>
              <a:stCxn id="25" idx="5"/>
              <a:endCxn id="7" idx="1"/>
            </p:cNvCxnSpPr>
            <p:nvPr/>
          </p:nvCxnSpPr>
          <p:spPr bwMode="auto">
            <a:xfrm>
              <a:off x="7608013" y="4345042"/>
              <a:ext cx="436195" cy="380184"/>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28" name="Rechte verbindingslijn 27"/>
            <p:cNvCxnSpPr>
              <a:stCxn id="25" idx="6"/>
              <a:endCxn id="26" idx="2"/>
            </p:cNvCxnSpPr>
            <p:nvPr/>
          </p:nvCxnSpPr>
          <p:spPr bwMode="auto">
            <a:xfrm flipV="1">
              <a:off x="7633773" y="4274652"/>
              <a:ext cx="808847" cy="15112"/>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29" name="Rechte verbindingslijn 28"/>
            <p:cNvCxnSpPr>
              <a:stCxn id="26" idx="4"/>
              <a:endCxn id="7" idx="7"/>
            </p:cNvCxnSpPr>
            <p:nvPr/>
          </p:nvCxnSpPr>
          <p:spPr bwMode="auto">
            <a:xfrm flipH="1">
              <a:off x="8165276" y="4352995"/>
              <a:ext cx="363209" cy="372230"/>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30" name="Rechte verbindingslijn 29"/>
            <p:cNvCxnSpPr>
              <a:stCxn id="26" idx="5"/>
              <a:endCxn id="8" idx="7"/>
            </p:cNvCxnSpPr>
            <p:nvPr/>
          </p:nvCxnSpPr>
          <p:spPr bwMode="auto">
            <a:xfrm flipH="1">
              <a:off x="8561724" y="4330049"/>
              <a:ext cx="26744" cy="969193"/>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31" name="Tekstvak 63"/>
            <p:cNvSpPr txBox="1">
              <a:spLocks noChangeArrowheads="1"/>
            </p:cNvSpPr>
            <p:nvPr/>
          </p:nvSpPr>
          <p:spPr bwMode="auto">
            <a:xfrm>
              <a:off x="7746961" y="4049834"/>
              <a:ext cx="694304" cy="3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spcBef>
                  <a:spcPct val="0"/>
                </a:spcBef>
                <a:spcAft>
                  <a:spcPts val="0"/>
                </a:spcAft>
                <a:buFontTx/>
                <a:buNone/>
              </a:pPr>
              <a:r>
                <a:rPr lang="nl-NL" altLang="nl-NL" sz="1050" dirty="0">
                  <a:solidFill>
                    <a:srgbClr val="333333"/>
                  </a:solidFill>
                </a:rPr>
                <a:t>groep 1</a:t>
              </a:r>
            </a:p>
          </p:txBody>
        </p:sp>
        <p:sp>
          <p:nvSpPr>
            <p:cNvPr id="32" name="Tekstvak 64"/>
            <p:cNvSpPr txBox="1">
              <a:spLocks noChangeArrowheads="1"/>
            </p:cNvSpPr>
            <p:nvPr/>
          </p:nvSpPr>
          <p:spPr bwMode="auto">
            <a:xfrm>
              <a:off x="8043625" y="6087395"/>
              <a:ext cx="694304" cy="3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spcBef>
                  <a:spcPct val="0"/>
                </a:spcBef>
                <a:spcAft>
                  <a:spcPts val="0"/>
                </a:spcAft>
                <a:buFontTx/>
                <a:buNone/>
              </a:pPr>
              <a:r>
                <a:rPr lang="nl-NL" altLang="nl-NL" sz="1050">
                  <a:solidFill>
                    <a:srgbClr val="333333"/>
                  </a:solidFill>
                </a:rPr>
                <a:t>groep 2</a:t>
              </a:r>
            </a:p>
          </p:txBody>
        </p:sp>
        <p:sp>
          <p:nvSpPr>
            <p:cNvPr id="33" name="Ovaal 32"/>
            <p:cNvSpPr/>
            <p:nvPr/>
          </p:nvSpPr>
          <p:spPr bwMode="auto">
            <a:xfrm>
              <a:off x="4380351" y="3909979"/>
              <a:ext cx="173447" cy="1598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34" name="Ovaal 33"/>
            <p:cNvSpPr/>
            <p:nvPr/>
          </p:nvSpPr>
          <p:spPr bwMode="auto">
            <a:xfrm>
              <a:off x="4844021" y="3773176"/>
              <a:ext cx="173447" cy="1598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35" name="Ovaal 34"/>
            <p:cNvSpPr/>
            <p:nvPr/>
          </p:nvSpPr>
          <p:spPr bwMode="auto">
            <a:xfrm>
              <a:off x="5065553" y="4239258"/>
              <a:ext cx="173447" cy="1598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36" name="Ovaal 35"/>
            <p:cNvSpPr/>
            <p:nvPr/>
          </p:nvSpPr>
          <p:spPr bwMode="auto">
            <a:xfrm>
              <a:off x="4540918" y="4329930"/>
              <a:ext cx="173447" cy="1598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cxnSp>
          <p:nvCxnSpPr>
            <p:cNvPr id="37" name="Rechte verbindingslijn 36"/>
            <p:cNvCxnSpPr>
              <a:stCxn id="33" idx="4"/>
            </p:cNvCxnSpPr>
            <p:nvPr/>
          </p:nvCxnSpPr>
          <p:spPr bwMode="auto">
            <a:xfrm>
              <a:off x="4467074" y="4069847"/>
              <a:ext cx="114685" cy="275195"/>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38" name="Rechte verbindingslijn 37"/>
            <p:cNvCxnSpPr>
              <a:stCxn id="33" idx="7"/>
              <a:endCxn id="34" idx="2"/>
            </p:cNvCxnSpPr>
            <p:nvPr/>
          </p:nvCxnSpPr>
          <p:spPr bwMode="auto">
            <a:xfrm flipV="1">
              <a:off x="4528038" y="3852711"/>
              <a:ext cx="315983" cy="80332"/>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39" name="Rechte verbindingslijn 38"/>
            <p:cNvCxnSpPr>
              <a:stCxn id="34" idx="5"/>
              <a:endCxn id="35" idx="0"/>
            </p:cNvCxnSpPr>
            <p:nvPr/>
          </p:nvCxnSpPr>
          <p:spPr bwMode="auto">
            <a:xfrm>
              <a:off x="4991708" y="3909184"/>
              <a:ext cx="160568" cy="330076"/>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0" name="Rechte verbindingslijn 39"/>
            <p:cNvCxnSpPr>
              <a:stCxn id="36" idx="6"/>
              <a:endCxn id="35" idx="2"/>
            </p:cNvCxnSpPr>
            <p:nvPr/>
          </p:nvCxnSpPr>
          <p:spPr bwMode="auto">
            <a:xfrm flipV="1">
              <a:off x="4714366" y="4319590"/>
              <a:ext cx="351188" cy="90671"/>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41" name="Ovaal 40"/>
            <p:cNvSpPr/>
            <p:nvPr/>
          </p:nvSpPr>
          <p:spPr bwMode="auto">
            <a:xfrm>
              <a:off x="6141440" y="5062460"/>
              <a:ext cx="172588" cy="15430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dirty="0">
                <a:solidFill>
                  <a:srgbClr val="333333"/>
                </a:solidFill>
              </a:endParaRPr>
            </a:p>
          </p:txBody>
        </p:sp>
        <p:sp>
          <p:nvSpPr>
            <p:cNvPr id="42" name="Ovaal 41"/>
            <p:cNvSpPr/>
            <p:nvPr/>
          </p:nvSpPr>
          <p:spPr bwMode="auto">
            <a:xfrm>
              <a:off x="4833717" y="6140972"/>
              <a:ext cx="173447" cy="1598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43" name="Ovaal 42"/>
            <p:cNvSpPr/>
            <p:nvPr/>
          </p:nvSpPr>
          <p:spPr bwMode="auto">
            <a:xfrm>
              <a:off x="5373807" y="5971559"/>
              <a:ext cx="172588" cy="1598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44" name="Ovaal 43"/>
            <p:cNvSpPr/>
            <p:nvPr/>
          </p:nvSpPr>
          <p:spPr bwMode="auto">
            <a:xfrm>
              <a:off x="5518919" y="6471047"/>
              <a:ext cx="173447" cy="1598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45" name="Ovaal 44"/>
            <p:cNvSpPr/>
            <p:nvPr/>
          </p:nvSpPr>
          <p:spPr bwMode="auto">
            <a:xfrm>
              <a:off x="4994285" y="6561718"/>
              <a:ext cx="173447" cy="1598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cxnSp>
          <p:nvCxnSpPr>
            <p:cNvPr id="46" name="Rechte verbindingslijn 45"/>
            <p:cNvCxnSpPr>
              <a:stCxn id="42" idx="5"/>
              <a:endCxn id="45" idx="0"/>
            </p:cNvCxnSpPr>
            <p:nvPr/>
          </p:nvCxnSpPr>
          <p:spPr bwMode="auto">
            <a:xfrm>
              <a:off x="4981764" y="6277428"/>
              <a:ext cx="99244" cy="284290"/>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7" name="Rechte verbindingslijn 46"/>
            <p:cNvCxnSpPr>
              <a:endCxn id="43" idx="2"/>
            </p:cNvCxnSpPr>
            <p:nvPr/>
          </p:nvCxnSpPr>
          <p:spPr bwMode="auto">
            <a:xfrm flipV="1">
              <a:off x="5000463" y="6051494"/>
              <a:ext cx="373344" cy="136924"/>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8" name="Rechte verbindingslijn 47"/>
            <p:cNvCxnSpPr>
              <a:stCxn id="43" idx="5"/>
              <a:endCxn id="44" idx="0"/>
            </p:cNvCxnSpPr>
            <p:nvPr/>
          </p:nvCxnSpPr>
          <p:spPr bwMode="auto">
            <a:xfrm>
              <a:off x="5521495" y="6107567"/>
              <a:ext cx="84147" cy="363481"/>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49" name="Rechte verbindingslijn 48"/>
            <p:cNvCxnSpPr>
              <a:stCxn id="45" idx="6"/>
              <a:endCxn id="44" idx="2"/>
            </p:cNvCxnSpPr>
            <p:nvPr/>
          </p:nvCxnSpPr>
          <p:spPr bwMode="auto">
            <a:xfrm flipV="1">
              <a:off x="5167732" y="6550584"/>
              <a:ext cx="351188" cy="90671"/>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50" name="Ovaal 49"/>
            <p:cNvSpPr/>
            <p:nvPr/>
          </p:nvSpPr>
          <p:spPr bwMode="auto">
            <a:xfrm>
              <a:off x="4981405" y="5635120"/>
              <a:ext cx="173447" cy="1558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51" name="Ovaal 50"/>
            <p:cNvSpPr/>
            <p:nvPr/>
          </p:nvSpPr>
          <p:spPr bwMode="auto">
            <a:xfrm>
              <a:off x="4411261" y="6497294"/>
              <a:ext cx="172589" cy="1558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sp>
          <p:nvSpPr>
            <p:cNvPr id="52" name="Ovaal 51"/>
            <p:cNvSpPr/>
            <p:nvPr/>
          </p:nvSpPr>
          <p:spPr bwMode="auto">
            <a:xfrm>
              <a:off x="4434445" y="5896000"/>
              <a:ext cx="172588" cy="15509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Aft>
                  <a:spcPts val="0"/>
                </a:spcAft>
                <a:defRPr/>
              </a:pPr>
              <a:endParaRPr lang="nl-NL" sz="1050">
                <a:solidFill>
                  <a:srgbClr val="333333"/>
                </a:solidFill>
              </a:endParaRPr>
            </a:p>
          </p:txBody>
        </p:sp>
        <p:cxnSp>
          <p:nvCxnSpPr>
            <p:cNvPr id="53" name="Rechte verbindingslijn 52"/>
            <p:cNvCxnSpPr>
              <a:stCxn id="42" idx="7"/>
              <a:endCxn id="41" idx="3"/>
            </p:cNvCxnSpPr>
            <p:nvPr/>
          </p:nvCxnSpPr>
          <p:spPr bwMode="auto">
            <a:xfrm flipV="1">
              <a:off x="4981405" y="5194489"/>
              <a:ext cx="1185794" cy="970343"/>
            </a:xfrm>
            <a:prstGeom prst="line">
              <a:avLst/>
            </a:prstGeom>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Rechte verbindingslijn 53"/>
            <p:cNvCxnSpPr>
              <a:stCxn id="45" idx="7"/>
              <a:endCxn id="43" idx="3"/>
            </p:cNvCxnSpPr>
            <p:nvPr/>
          </p:nvCxnSpPr>
          <p:spPr bwMode="auto">
            <a:xfrm flipV="1">
              <a:off x="5141972" y="6107567"/>
              <a:ext cx="256736" cy="477218"/>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55" name="Rechte verbindingslijn 54"/>
            <p:cNvCxnSpPr>
              <a:stCxn id="35" idx="5"/>
              <a:endCxn id="41" idx="1"/>
            </p:cNvCxnSpPr>
            <p:nvPr/>
          </p:nvCxnSpPr>
          <p:spPr bwMode="auto">
            <a:xfrm>
              <a:off x="5213240" y="4376061"/>
              <a:ext cx="953960" cy="709464"/>
            </a:xfrm>
            <a:prstGeom prst="line">
              <a:avLst/>
            </a:prstGeom>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Rechte verbindingslijn 55"/>
            <p:cNvCxnSpPr>
              <a:stCxn id="42" idx="0"/>
              <a:endCxn id="50" idx="0"/>
            </p:cNvCxnSpPr>
            <p:nvPr/>
          </p:nvCxnSpPr>
          <p:spPr bwMode="auto">
            <a:xfrm flipV="1">
              <a:off x="4920441" y="5635120"/>
              <a:ext cx="147688" cy="505852"/>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57" name="Rechte verbindingslijn 56"/>
            <p:cNvCxnSpPr>
              <a:endCxn id="52" idx="5"/>
            </p:cNvCxnSpPr>
            <p:nvPr/>
          </p:nvCxnSpPr>
          <p:spPr bwMode="auto">
            <a:xfrm flipH="1" flipV="1">
              <a:off x="4581759" y="6028382"/>
              <a:ext cx="264442" cy="151116"/>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58" name="Rechte verbindingslijn 57"/>
            <p:cNvCxnSpPr>
              <a:stCxn id="42" idx="3"/>
              <a:endCxn id="51" idx="7"/>
            </p:cNvCxnSpPr>
            <p:nvPr/>
          </p:nvCxnSpPr>
          <p:spPr bwMode="auto">
            <a:xfrm flipH="1">
              <a:off x="4558949" y="6277774"/>
              <a:ext cx="300527" cy="242586"/>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59" name="Rechte verbindingslijn 58"/>
            <p:cNvCxnSpPr>
              <a:stCxn id="42" idx="6"/>
              <a:endCxn id="44" idx="1"/>
            </p:cNvCxnSpPr>
            <p:nvPr/>
          </p:nvCxnSpPr>
          <p:spPr bwMode="auto">
            <a:xfrm>
              <a:off x="5007165" y="6221303"/>
              <a:ext cx="537515" cy="272810"/>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60" name="Tekstvak 93"/>
            <p:cNvSpPr txBox="1">
              <a:spLocks noChangeArrowheads="1"/>
            </p:cNvSpPr>
            <p:nvPr/>
          </p:nvSpPr>
          <p:spPr bwMode="auto">
            <a:xfrm>
              <a:off x="5254506" y="4964596"/>
              <a:ext cx="905433" cy="44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75000"/>
                </a:lnSpc>
                <a:spcBef>
                  <a:spcPct val="0"/>
                </a:spcBef>
                <a:spcAft>
                  <a:spcPts val="0"/>
                </a:spcAft>
                <a:buFontTx/>
                <a:buNone/>
              </a:pPr>
              <a:r>
                <a:rPr lang="nl-NL" altLang="nl-NL" sz="1050" dirty="0">
                  <a:solidFill>
                    <a:srgbClr val="333333"/>
                  </a:solidFill>
                </a:rPr>
                <a:t>Carolien</a:t>
              </a:r>
            </a:p>
            <a:p>
              <a:pPr algn="ctr" eaLnBrk="1" hangingPunct="1">
                <a:lnSpc>
                  <a:spcPct val="75000"/>
                </a:lnSpc>
                <a:spcBef>
                  <a:spcPct val="0"/>
                </a:spcBef>
                <a:spcAft>
                  <a:spcPts val="0"/>
                </a:spcAft>
                <a:buFontTx/>
                <a:buNone/>
              </a:pPr>
              <a:r>
                <a:rPr lang="nl-NL" altLang="nl-NL" sz="1050" dirty="0">
                  <a:solidFill>
                    <a:srgbClr val="333333"/>
                  </a:solidFill>
                </a:rPr>
                <a:t>(verbinder)</a:t>
              </a:r>
            </a:p>
          </p:txBody>
        </p:sp>
        <p:sp>
          <p:nvSpPr>
            <p:cNvPr id="61" name="Tekstvak 94"/>
            <p:cNvSpPr txBox="1">
              <a:spLocks noChangeArrowheads="1"/>
            </p:cNvSpPr>
            <p:nvPr/>
          </p:nvSpPr>
          <p:spPr bwMode="auto">
            <a:xfrm>
              <a:off x="3945680" y="6073165"/>
              <a:ext cx="863899" cy="44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75000"/>
                </a:lnSpc>
                <a:spcBef>
                  <a:spcPct val="0"/>
                </a:spcBef>
                <a:spcAft>
                  <a:spcPts val="0"/>
                </a:spcAft>
                <a:buFontTx/>
                <a:buNone/>
              </a:pPr>
              <a:r>
                <a:rPr lang="nl-NL" altLang="nl-NL" sz="1050" dirty="0">
                  <a:solidFill>
                    <a:srgbClr val="333333"/>
                  </a:solidFill>
                </a:rPr>
                <a:t>Frans</a:t>
              </a:r>
            </a:p>
            <a:p>
              <a:pPr algn="ctr" eaLnBrk="1" hangingPunct="1">
                <a:lnSpc>
                  <a:spcPct val="75000"/>
                </a:lnSpc>
                <a:spcBef>
                  <a:spcPct val="0"/>
                </a:spcBef>
                <a:spcAft>
                  <a:spcPts val="0"/>
                </a:spcAft>
                <a:buFontTx/>
                <a:buNone/>
              </a:pPr>
              <a:r>
                <a:rPr lang="nl-NL" altLang="nl-NL" sz="1050" dirty="0">
                  <a:solidFill>
                    <a:srgbClr val="333333"/>
                  </a:solidFill>
                </a:rPr>
                <a:t>(verkoper)</a:t>
              </a:r>
            </a:p>
          </p:txBody>
        </p:sp>
        <p:cxnSp>
          <p:nvCxnSpPr>
            <p:cNvPr id="62" name="Rechte verbindingslijn 61"/>
            <p:cNvCxnSpPr>
              <a:stCxn id="36" idx="4"/>
            </p:cNvCxnSpPr>
            <p:nvPr/>
          </p:nvCxnSpPr>
          <p:spPr bwMode="auto">
            <a:xfrm>
              <a:off x="4627642" y="4489798"/>
              <a:ext cx="254587" cy="1648844"/>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63" name="Tekstvak 99"/>
            <p:cNvSpPr txBox="1">
              <a:spLocks noChangeArrowheads="1"/>
            </p:cNvSpPr>
            <p:nvPr/>
          </p:nvSpPr>
          <p:spPr bwMode="auto">
            <a:xfrm>
              <a:off x="3827509" y="4290006"/>
              <a:ext cx="855248" cy="60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75000"/>
                </a:lnSpc>
                <a:spcBef>
                  <a:spcPct val="0"/>
                </a:spcBef>
                <a:spcAft>
                  <a:spcPts val="0"/>
                </a:spcAft>
                <a:buFontTx/>
                <a:buNone/>
              </a:pPr>
              <a:r>
                <a:rPr lang="nl-NL" altLang="nl-NL" sz="1050">
                  <a:solidFill>
                    <a:srgbClr val="333333"/>
                  </a:solidFill>
                </a:rPr>
                <a:t>Edgar</a:t>
              </a:r>
            </a:p>
            <a:p>
              <a:pPr algn="ctr" eaLnBrk="1" hangingPunct="1">
                <a:lnSpc>
                  <a:spcPct val="75000"/>
                </a:lnSpc>
                <a:spcBef>
                  <a:spcPct val="0"/>
                </a:spcBef>
                <a:spcAft>
                  <a:spcPts val="0"/>
                </a:spcAft>
                <a:buFontTx/>
                <a:buNone/>
              </a:pPr>
              <a:r>
                <a:rPr lang="nl-NL" altLang="nl-NL" sz="1050">
                  <a:solidFill>
                    <a:srgbClr val="333333"/>
                  </a:solidFill>
                </a:rPr>
                <a:t>(directeur,</a:t>
              </a:r>
            </a:p>
            <a:p>
              <a:pPr algn="ctr" eaLnBrk="1" hangingPunct="1">
                <a:lnSpc>
                  <a:spcPct val="75000"/>
                </a:lnSpc>
                <a:spcBef>
                  <a:spcPct val="0"/>
                </a:spcBef>
                <a:spcAft>
                  <a:spcPts val="0"/>
                </a:spcAft>
                <a:buFontTx/>
                <a:buNone/>
              </a:pPr>
              <a:r>
                <a:rPr lang="nl-NL" altLang="nl-NL" sz="1050">
                  <a:solidFill>
                    <a:srgbClr val="333333"/>
                  </a:solidFill>
                </a:rPr>
                <a:t>beslisser)</a:t>
              </a:r>
            </a:p>
          </p:txBody>
        </p:sp>
        <p:sp>
          <p:nvSpPr>
            <p:cNvPr id="64" name="Tekstvak 100"/>
            <p:cNvSpPr txBox="1">
              <a:spLocks noChangeArrowheads="1"/>
            </p:cNvSpPr>
            <p:nvPr/>
          </p:nvSpPr>
          <p:spPr bwMode="auto">
            <a:xfrm>
              <a:off x="4078552" y="3690458"/>
              <a:ext cx="694304" cy="3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spcBef>
                  <a:spcPct val="0"/>
                </a:spcBef>
                <a:spcAft>
                  <a:spcPts val="0"/>
                </a:spcAft>
                <a:buFontTx/>
                <a:buNone/>
              </a:pPr>
              <a:r>
                <a:rPr lang="nl-NL" altLang="nl-NL" sz="1050">
                  <a:solidFill>
                    <a:srgbClr val="333333"/>
                  </a:solidFill>
                </a:rPr>
                <a:t>groep 3</a:t>
              </a:r>
            </a:p>
          </p:txBody>
        </p:sp>
        <p:cxnSp>
          <p:nvCxnSpPr>
            <p:cNvPr id="65" name="Rechte verbindingslijn 64"/>
            <p:cNvCxnSpPr>
              <a:stCxn id="34" idx="3"/>
              <a:endCxn id="36" idx="0"/>
            </p:cNvCxnSpPr>
            <p:nvPr/>
          </p:nvCxnSpPr>
          <p:spPr bwMode="auto">
            <a:xfrm flipH="1">
              <a:off x="4627642" y="3909632"/>
              <a:ext cx="241779" cy="420298"/>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66" name="Rechte verbindingslijn 65"/>
            <p:cNvCxnSpPr>
              <a:stCxn id="35" idx="1"/>
              <a:endCxn id="33" idx="6"/>
            </p:cNvCxnSpPr>
            <p:nvPr/>
          </p:nvCxnSpPr>
          <p:spPr bwMode="auto">
            <a:xfrm flipH="1" flipV="1">
              <a:off x="4553798" y="3989913"/>
              <a:ext cx="537155" cy="272757"/>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67" name="Tekstvak 105"/>
            <p:cNvSpPr txBox="1">
              <a:spLocks noChangeArrowheads="1"/>
            </p:cNvSpPr>
            <p:nvPr/>
          </p:nvSpPr>
          <p:spPr bwMode="auto">
            <a:xfrm>
              <a:off x="5251233" y="6630566"/>
              <a:ext cx="694304" cy="3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spcBef>
                  <a:spcPct val="0"/>
                </a:spcBef>
                <a:spcAft>
                  <a:spcPts val="0"/>
                </a:spcAft>
                <a:buFontTx/>
                <a:buNone/>
              </a:pPr>
              <a:r>
                <a:rPr lang="nl-NL" altLang="nl-NL" sz="1050">
                  <a:solidFill>
                    <a:srgbClr val="333333"/>
                  </a:solidFill>
                </a:rPr>
                <a:t>groep 4</a:t>
              </a:r>
            </a:p>
          </p:txBody>
        </p:sp>
        <p:sp>
          <p:nvSpPr>
            <p:cNvPr id="68" name="Tekstvak 108"/>
            <p:cNvSpPr txBox="1">
              <a:spLocks noChangeArrowheads="1"/>
            </p:cNvSpPr>
            <p:nvPr/>
          </p:nvSpPr>
          <p:spPr bwMode="auto">
            <a:xfrm>
              <a:off x="5201840" y="4128575"/>
              <a:ext cx="863899" cy="44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75000"/>
                </a:lnSpc>
                <a:spcBef>
                  <a:spcPct val="0"/>
                </a:spcBef>
                <a:spcAft>
                  <a:spcPts val="0"/>
                </a:spcAft>
                <a:buFontTx/>
                <a:buNone/>
              </a:pPr>
              <a:r>
                <a:rPr lang="nl-NL" altLang="nl-NL" sz="1050" dirty="0">
                  <a:solidFill>
                    <a:srgbClr val="333333"/>
                  </a:solidFill>
                </a:rPr>
                <a:t>Jeannette</a:t>
              </a:r>
            </a:p>
            <a:p>
              <a:pPr eaLnBrk="1" hangingPunct="1">
                <a:lnSpc>
                  <a:spcPct val="75000"/>
                </a:lnSpc>
                <a:spcBef>
                  <a:spcPct val="0"/>
                </a:spcBef>
                <a:spcAft>
                  <a:spcPts val="0"/>
                </a:spcAft>
                <a:buFontTx/>
                <a:buNone/>
              </a:pPr>
              <a:r>
                <a:rPr lang="nl-NL" altLang="nl-NL" sz="1050" dirty="0">
                  <a:solidFill>
                    <a:srgbClr val="333333"/>
                  </a:solidFill>
                </a:rPr>
                <a:t>(verkoper)</a:t>
              </a:r>
            </a:p>
          </p:txBody>
        </p:sp>
        <p:cxnSp>
          <p:nvCxnSpPr>
            <p:cNvPr id="69" name="Rechte verbindingslijn 68"/>
            <p:cNvCxnSpPr>
              <a:stCxn id="41" idx="5"/>
              <a:endCxn id="11" idx="1"/>
            </p:cNvCxnSpPr>
            <p:nvPr/>
          </p:nvCxnSpPr>
          <p:spPr bwMode="auto">
            <a:xfrm>
              <a:off x="6289128" y="5194489"/>
              <a:ext cx="699799" cy="492329"/>
            </a:xfrm>
            <a:prstGeom prst="line">
              <a:avLst/>
            </a:prstGeom>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0" name="Tekstvak 68"/>
            <p:cNvSpPr txBox="1">
              <a:spLocks noChangeArrowheads="1"/>
            </p:cNvSpPr>
            <p:nvPr/>
          </p:nvSpPr>
          <p:spPr bwMode="auto">
            <a:xfrm>
              <a:off x="6120765" y="5630188"/>
              <a:ext cx="1014133" cy="60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75000"/>
                </a:lnSpc>
                <a:spcBef>
                  <a:spcPct val="0"/>
                </a:spcBef>
                <a:spcAft>
                  <a:spcPts val="0"/>
                </a:spcAft>
                <a:buFontTx/>
                <a:buNone/>
              </a:pPr>
              <a:r>
                <a:rPr lang="nl-NL" altLang="nl-NL" sz="1050" dirty="0">
                  <a:solidFill>
                    <a:srgbClr val="333333"/>
                  </a:solidFill>
                </a:rPr>
                <a:t>Harold</a:t>
              </a:r>
            </a:p>
            <a:p>
              <a:pPr algn="ctr" eaLnBrk="1" hangingPunct="1">
                <a:lnSpc>
                  <a:spcPct val="75000"/>
                </a:lnSpc>
                <a:spcBef>
                  <a:spcPct val="0"/>
                </a:spcBef>
                <a:spcAft>
                  <a:spcPts val="0"/>
                </a:spcAft>
                <a:buFontTx/>
                <a:buNone/>
              </a:pPr>
              <a:r>
                <a:rPr lang="nl-NL" altLang="nl-NL" sz="1050" dirty="0">
                  <a:solidFill>
                    <a:srgbClr val="333333"/>
                  </a:solidFill>
                </a:rPr>
                <a:t>(actieve kennisdeler)</a:t>
              </a:r>
            </a:p>
          </p:txBody>
        </p:sp>
        <p:cxnSp>
          <p:nvCxnSpPr>
            <p:cNvPr id="71" name="Rechte verbindingslijn 70"/>
            <p:cNvCxnSpPr/>
            <p:nvPr/>
          </p:nvCxnSpPr>
          <p:spPr bwMode="auto">
            <a:xfrm>
              <a:off x="7196794" y="4957628"/>
              <a:ext cx="442961" cy="1178739"/>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72" name="Rechte verbindingslijn 71"/>
            <p:cNvCxnSpPr>
              <a:stCxn id="10" idx="7"/>
              <a:endCxn id="8" idx="4"/>
            </p:cNvCxnSpPr>
            <p:nvPr/>
          </p:nvCxnSpPr>
          <p:spPr bwMode="auto">
            <a:xfrm flipV="1">
              <a:off x="7730677" y="5432304"/>
              <a:ext cx="770331" cy="709343"/>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73" name="Rechte verbindingslijn 72"/>
            <p:cNvCxnSpPr>
              <a:endCxn id="8" idx="3"/>
            </p:cNvCxnSpPr>
            <p:nvPr/>
          </p:nvCxnSpPr>
          <p:spPr bwMode="auto">
            <a:xfrm flipV="1">
              <a:off x="7133434" y="5409474"/>
              <a:ext cx="1306859" cy="303592"/>
            </a:xfrm>
            <a:prstGeom prst="line">
              <a:avLst/>
            </a:prstGeom>
            <a:ln w="19050">
              <a:solidFill>
                <a:schemeClr val="bg1">
                  <a:lumMod val="50000"/>
                </a:schemeClr>
              </a:solidFill>
              <a:prstDash val="solid"/>
            </a:ln>
          </p:spPr>
          <p:style>
            <a:lnRef idx="2">
              <a:schemeClr val="dk1"/>
            </a:lnRef>
            <a:fillRef idx="0">
              <a:schemeClr val="dk1"/>
            </a:fillRef>
            <a:effectRef idx="1">
              <a:schemeClr val="dk1"/>
            </a:effectRef>
            <a:fontRef idx="minor">
              <a:schemeClr val="tx1"/>
            </a:fontRef>
          </p:style>
        </p:cxnSp>
        <p:cxnSp>
          <p:nvCxnSpPr>
            <p:cNvPr id="74" name="Rechte verbindingslijn 73"/>
            <p:cNvCxnSpPr>
              <a:stCxn id="41" idx="7"/>
              <a:endCxn id="25" idx="3"/>
            </p:cNvCxnSpPr>
            <p:nvPr/>
          </p:nvCxnSpPr>
          <p:spPr bwMode="auto">
            <a:xfrm flipV="1">
              <a:off x="6288753" y="4345161"/>
              <a:ext cx="1198439" cy="739895"/>
            </a:xfrm>
            <a:prstGeom prst="line">
              <a:avLst/>
            </a:prstGeom>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5" name="Rechte verbindingslijn 74"/>
            <p:cNvCxnSpPr>
              <a:stCxn id="41" idx="6"/>
              <a:endCxn id="12" idx="3"/>
            </p:cNvCxnSpPr>
            <p:nvPr/>
          </p:nvCxnSpPr>
          <p:spPr bwMode="auto">
            <a:xfrm flipV="1">
              <a:off x="6314028" y="4934525"/>
              <a:ext cx="787505" cy="205086"/>
            </a:xfrm>
            <a:prstGeom prst="line">
              <a:avLst/>
            </a:prstGeom>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 name="Rechte verbindingslijn 75"/>
            <p:cNvCxnSpPr>
              <a:endCxn id="9" idx="2"/>
            </p:cNvCxnSpPr>
            <p:nvPr/>
          </p:nvCxnSpPr>
          <p:spPr bwMode="auto">
            <a:xfrm>
              <a:off x="7130023" y="5778532"/>
              <a:ext cx="1064447" cy="120251"/>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78" name="Rechte verbindingslijn 77"/>
            <p:cNvCxnSpPr>
              <a:stCxn id="41" idx="4"/>
              <a:endCxn id="44" idx="7"/>
            </p:cNvCxnSpPr>
            <p:nvPr/>
          </p:nvCxnSpPr>
          <p:spPr bwMode="auto">
            <a:xfrm flipH="1">
              <a:off x="5666607" y="5216760"/>
              <a:ext cx="561557" cy="1277353"/>
            </a:xfrm>
            <a:prstGeom prst="line">
              <a:avLst/>
            </a:prstGeom>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Rechte verbindingslijn 18"/>
            <p:cNvCxnSpPr>
              <a:stCxn id="7" idx="5"/>
              <a:endCxn id="8" idx="0"/>
            </p:cNvCxnSpPr>
            <p:nvPr/>
          </p:nvCxnSpPr>
          <p:spPr bwMode="auto">
            <a:xfrm>
              <a:off x="8165154" y="4835900"/>
              <a:ext cx="335855" cy="440512"/>
            </a:xfrm>
            <a:prstGeom prst="line">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cxnSp>
          <p:nvCxnSpPr>
            <p:cNvPr id="6" name="Rechte verbindingslijn 5"/>
            <p:cNvCxnSpPr>
              <a:stCxn id="5" idx="7"/>
              <a:endCxn id="7" idx="3"/>
            </p:cNvCxnSpPr>
            <p:nvPr/>
          </p:nvCxnSpPr>
          <p:spPr bwMode="auto">
            <a:xfrm flipV="1">
              <a:off x="7730677" y="4835900"/>
              <a:ext cx="313653" cy="409221"/>
            </a:xfrm>
            <a:prstGeom prst="line">
              <a:avLst/>
            </a:prstGeom>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Rechte verbindingslijn 12"/>
            <p:cNvCxnSpPr>
              <a:stCxn id="5" idx="1"/>
              <a:endCxn id="12" idx="5"/>
            </p:cNvCxnSpPr>
            <p:nvPr/>
          </p:nvCxnSpPr>
          <p:spPr bwMode="auto">
            <a:xfrm flipH="1" flipV="1">
              <a:off x="7222357" y="4934525"/>
              <a:ext cx="387496" cy="310596"/>
            </a:xfrm>
            <a:prstGeom prst="line">
              <a:avLst/>
            </a:prstGeom>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0" name="Rechte verbindingslijn 169"/>
            <p:cNvCxnSpPr/>
            <p:nvPr/>
          </p:nvCxnSpPr>
          <p:spPr bwMode="auto">
            <a:xfrm flipV="1">
              <a:off x="6755405" y="4410261"/>
              <a:ext cx="652083" cy="370242"/>
            </a:xfrm>
            <a:prstGeom prst="line">
              <a:avLst/>
            </a:prstGeom>
            <a:noFill/>
            <a:ln w="38100" cap="flat" cmpd="sng" algn="ctr">
              <a:solidFill>
                <a:schemeClr val="bg1"/>
              </a:solidFill>
              <a:prstDash val="solid"/>
              <a:round/>
              <a:headEnd type="none" w="med" len="med"/>
              <a:tailEnd type="none" w="med" len="med"/>
            </a:ln>
            <a:effectLst/>
          </p:spPr>
        </p:cxnSp>
        <p:cxnSp>
          <p:nvCxnSpPr>
            <p:cNvPr id="172" name="Rechte verbindingslijn 171"/>
            <p:cNvCxnSpPr>
              <a:endCxn id="24" idx="2"/>
            </p:cNvCxnSpPr>
            <p:nvPr/>
          </p:nvCxnSpPr>
          <p:spPr bwMode="auto">
            <a:xfrm flipH="1">
              <a:off x="7721567" y="4964596"/>
              <a:ext cx="253521" cy="351061"/>
            </a:xfrm>
            <a:prstGeom prst="line">
              <a:avLst/>
            </a:prstGeom>
            <a:noFill/>
            <a:ln w="38100" cap="flat" cmpd="sng" algn="ctr">
              <a:solidFill>
                <a:schemeClr val="bg1"/>
              </a:solidFill>
              <a:prstDash val="solid"/>
              <a:round/>
              <a:headEnd type="none" w="med" len="med"/>
              <a:tailEnd type="none" w="med" len="med"/>
            </a:ln>
            <a:effectLst/>
          </p:spPr>
        </p:cxnSp>
        <p:sp>
          <p:nvSpPr>
            <p:cNvPr id="24" name="Tekstvak 39"/>
            <p:cNvSpPr txBox="1">
              <a:spLocks noChangeArrowheads="1"/>
            </p:cNvSpPr>
            <p:nvPr/>
          </p:nvSpPr>
          <p:spPr bwMode="auto">
            <a:xfrm>
              <a:off x="7357712" y="4871978"/>
              <a:ext cx="727710" cy="443679"/>
            </a:xfrm>
            <a:prstGeom prst="rect">
              <a:avLst/>
            </a:prstGeom>
            <a:noFill/>
            <a:ln>
              <a:noFill/>
            </a:ln>
          </p:spPr>
          <p:txBody>
            <a:bodyPr wrap="squar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75000"/>
                </a:lnSpc>
                <a:spcBef>
                  <a:spcPct val="0"/>
                </a:spcBef>
                <a:spcAft>
                  <a:spcPts val="0"/>
                </a:spcAft>
                <a:buFontTx/>
                <a:buNone/>
              </a:pPr>
              <a:r>
                <a:rPr lang="nl-NL" altLang="nl-NL" sz="1050" dirty="0">
                  <a:solidFill>
                    <a:srgbClr val="333333"/>
                  </a:solidFill>
                </a:rPr>
                <a:t>Jan</a:t>
              </a:r>
            </a:p>
            <a:p>
              <a:pPr algn="ctr" eaLnBrk="1" hangingPunct="1">
                <a:lnSpc>
                  <a:spcPct val="75000"/>
                </a:lnSpc>
                <a:spcBef>
                  <a:spcPct val="0"/>
                </a:spcBef>
                <a:spcAft>
                  <a:spcPts val="0"/>
                </a:spcAft>
                <a:buFontTx/>
                <a:buNone/>
              </a:pPr>
              <a:r>
                <a:rPr lang="nl-NL" altLang="nl-NL" sz="1050" dirty="0">
                  <a:solidFill>
                    <a:srgbClr val="333333"/>
                  </a:solidFill>
                </a:rPr>
                <a:t>(expert)</a:t>
              </a:r>
            </a:p>
          </p:txBody>
        </p:sp>
        <p:sp>
          <p:nvSpPr>
            <p:cNvPr id="79" name="Tekstvak 96"/>
            <p:cNvSpPr txBox="1">
              <a:spLocks noChangeArrowheads="1"/>
            </p:cNvSpPr>
            <p:nvPr/>
          </p:nvSpPr>
          <p:spPr bwMode="auto">
            <a:xfrm>
              <a:off x="6769224" y="4440771"/>
              <a:ext cx="806790" cy="44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75000"/>
                </a:lnSpc>
                <a:spcBef>
                  <a:spcPct val="0"/>
                </a:spcBef>
                <a:spcAft>
                  <a:spcPts val="0"/>
                </a:spcAft>
                <a:buFontTx/>
                <a:buNone/>
              </a:pPr>
              <a:r>
                <a:rPr lang="nl-NL" altLang="nl-NL" sz="1050" dirty="0">
                  <a:solidFill>
                    <a:srgbClr val="333333"/>
                  </a:solidFill>
                </a:rPr>
                <a:t>Jolanda</a:t>
              </a:r>
            </a:p>
            <a:p>
              <a:pPr eaLnBrk="1" hangingPunct="1">
                <a:lnSpc>
                  <a:spcPct val="75000"/>
                </a:lnSpc>
                <a:spcBef>
                  <a:spcPct val="0"/>
                </a:spcBef>
                <a:spcAft>
                  <a:spcPts val="0"/>
                </a:spcAft>
                <a:buFontTx/>
                <a:buNone/>
              </a:pPr>
              <a:r>
                <a:rPr lang="nl-NL" altLang="nl-NL" sz="1050" dirty="0">
                  <a:solidFill>
                    <a:srgbClr val="333333"/>
                  </a:solidFill>
                </a:rPr>
                <a:t>(topklant)</a:t>
              </a:r>
            </a:p>
          </p:txBody>
        </p:sp>
      </p:grpSp>
      <p:sp>
        <p:nvSpPr>
          <p:cNvPr id="3" name="Slide Number Placeholder 2">
            <a:extLst>
              <a:ext uri="{FF2B5EF4-FFF2-40B4-BE49-F238E27FC236}">
                <a16:creationId xmlns:a16="http://schemas.microsoft.com/office/drawing/2014/main" id="{C3296466-E118-4B44-8734-222B0E8934F1}"/>
              </a:ext>
            </a:extLst>
          </p:cNvPr>
          <p:cNvSpPr>
            <a:spLocks noGrp="1"/>
          </p:cNvSpPr>
          <p:nvPr>
            <p:ph type="sldNum" sz="quarter" idx="4"/>
          </p:nvPr>
        </p:nvSpPr>
        <p:spPr/>
        <p:txBody>
          <a:bodyPr/>
          <a:lstStyle/>
          <a:p>
            <a:fld id="{8375054B-0626-094F-AF93-178AFB032A1C}" type="slidenum">
              <a:rPr lang="nl-NL" smtClean="0"/>
              <a:pPr/>
              <a:t>175</a:t>
            </a:fld>
            <a:endParaRPr lang="nl-NL" dirty="0"/>
          </a:p>
        </p:txBody>
      </p:sp>
    </p:spTree>
    <p:extLst>
      <p:ext uri="{BB962C8B-B14F-4D97-AF65-F5344CB8AC3E}">
        <p14:creationId xmlns:p14="http://schemas.microsoft.com/office/powerpoint/2010/main" val="209659673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Ethiek</a:t>
            </a:r>
          </a:p>
        </p:txBody>
      </p:sp>
      <p:sp>
        <p:nvSpPr>
          <p:cNvPr id="355332" name="Rectangle 3"/>
          <p:cNvSpPr>
            <a:spLocks noGrp="1" noChangeArrowheads="1"/>
          </p:cNvSpPr>
          <p:nvPr>
            <p:ph idx="1"/>
          </p:nvPr>
        </p:nvSpPr>
        <p:spPr/>
        <p:txBody>
          <a:bodyPr/>
          <a:lstStyle/>
          <a:p>
            <a:pPr eaLnBrk="1" hangingPunct="1">
              <a:lnSpc>
                <a:spcPct val="120000"/>
              </a:lnSpc>
              <a:buFontTx/>
              <a:buChar char="•"/>
            </a:pPr>
            <a:r>
              <a:rPr lang="nl-NL" sz="1600" u="sng" dirty="0">
                <a:latin typeface="Tahoma" charset="0"/>
              </a:rPr>
              <a:t>Gevolgenethiek &gt; handelen</a:t>
            </a:r>
          </a:p>
          <a:p>
            <a:pPr lvl="1" eaLnBrk="1" hangingPunct="1">
              <a:lnSpc>
                <a:spcPct val="120000"/>
              </a:lnSpc>
            </a:pPr>
            <a:r>
              <a:rPr lang="nl-NL" sz="1600" dirty="0">
                <a:latin typeface="Tahoma" charset="0"/>
              </a:rPr>
              <a:t>gebaseerd op de concrete gevolgen van het handelen voor anderen</a:t>
            </a:r>
          </a:p>
          <a:p>
            <a:pPr eaLnBrk="1" hangingPunct="1">
              <a:lnSpc>
                <a:spcPct val="120000"/>
              </a:lnSpc>
              <a:buFontTx/>
              <a:buChar char="•"/>
            </a:pPr>
            <a:endParaRPr lang="nl-NL" sz="1600" dirty="0">
              <a:latin typeface="Tahoma" charset="0"/>
            </a:endParaRPr>
          </a:p>
          <a:p>
            <a:pPr eaLnBrk="1" hangingPunct="1">
              <a:lnSpc>
                <a:spcPct val="120000"/>
              </a:lnSpc>
              <a:buFontTx/>
              <a:buChar char="•"/>
            </a:pPr>
            <a:r>
              <a:rPr lang="nl-NL" sz="1600" u="sng" dirty="0">
                <a:latin typeface="Tahoma" charset="0"/>
              </a:rPr>
              <a:t>Deugdenethiek &gt; persoon</a:t>
            </a:r>
          </a:p>
          <a:p>
            <a:pPr lvl="1" eaLnBrk="1" hangingPunct="1">
              <a:lnSpc>
                <a:spcPct val="120000"/>
              </a:lnSpc>
            </a:pPr>
            <a:r>
              <a:rPr lang="nl-NL" sz="1600" dirty="0">
                <a:latin typeface="Tahoma" charset="0"/>
              </a:rPr>
              <a:t>gebaseerd op de gewenste eigenschappen van jou als mens</a:t>
            </a:r>
          </a:p>
          <a:p>
            <a:pPr eaLnBrk="1" hangingPunct="1">
              <a:lnSpc>
                <a:spcPct val="120000"/>
              </a:lnSpc>
              <a:buFontTx/>
              <a:buChar char="•"/>
            </a:pPr>
            <a:endParaRPr lang="nl-NL" sz="1600" dirty="0">
              <a:latin typeface="Tahoma" charset="0"/>
            </a:endParaRPr>
          </a:p>
          <a:p>
            <a:pPr eaLnBrk="1" hangingPunct="1">
              <a:lnSpc>
                <a:spcPct val="120000"/>
              </a:lnSpc>
              <a:buFontTx/>
              <a:buChar char="•"/>
            </a:pPr>
            <a:r>
              <a:rPr lang="nl-NL" sz="1600" u="sng" dirty="0">
                <a:latin typeface="Tahoma" charset="0"/>
              </a:rPr>
              <a:t>Beginselethiek &gt; handelen</a:t>
            </a:r>
          </a:p>
          <a:p>
            <a:pPr lvl="1" eaLnBrk="1" hangingPunct="1">
              <a:lnSpc>
                <a:spcPct val="120000"/>
              </a:lnSpc>
            </a:pPr>
            <a:r>
              <a:rPr lang="nl-NL" sz="1600" dirty="0">
                <a:latin typeface="Tahoma" charset="0"/>
              </a:rPr>
              <a:t>gebaseerd op morele beginselen van het handelen</a:t>
            </a:r>
          </a:p>
          <a:p>
            <a:pPr eaLnBrk="1" hangingPunct="1">
              <a:lnSpc>
                <a:spcPct val="120000"/>
              </a:lnSpc>
              <a:buFont typeface="Arial" panose="020B0604020202020204" pitchFamily="34" charset="0"/>
              <a:buChar char="•"/>
            </a:pPr>
            <a:endParaRPr lang="nl-NL" sz="1600" dirty="0">
              <a:latin typeface="Tahoma" charset="0"/>
            </a:endParaRPr>
          </a:p>
          <a:p>
            <a:pPr eaLnBrk="1" hangingPunct="1">
              <a:lnSpc>
                <a:spcPct val="120000"/>
              </a:lnSpc>
              <a:buFont typeface="Arial" panose="020B0604020202020204" pitchFamily="34" charset="0"/>
              <a:buChar char="•"/>
            </a:pPr>
            <a:r>
              <a:rPr lang="nl-NL" sz="1600" u="sng" dirty="0">
                <a:latin typeface="Tahoma" charset="0"/>
              </a:rPr>
              <a:t>Zorgethiek      &gt; relatie</a:t>
            </a:r>
          </a:p>
          <a:p>
            <a:pPr lvl="1" eaLnBrk="1" hangingPunct="1">
              <a:lnSpc>
                <a:spcPct val="120000"/>
              </a:lnSpc>
              <a:buFont typeface="Arial" panose="020B0604020202020204" pitchFamily="34" charset="0"/>
              <a:buChar char="•"/>
            </a:pPr>
            <a:r>
              <a:rPr lang="nl-NL" sz="1600" dirty="0">
                <a:latin typeface="Tahoma" charset="0"/>
              </a:rPr>
              <a:t>Gebaseerd op de waarden die van belang zijn voor het in stand houden van de relatie</a:t>
            </a:r>
          </a:p>
        </p:txBody>
      </p:sp>
      <p:sp>
        <p:nvSpPr>
          <p:cNvPr id="2" name="Slide Number Placeholder 1">
            <a:extLst>
              <a:ext uri="{FF2B5EF4-FFF2-40B4-BE49-F238E27FC236}">
                <a16:creationId xmlns:a16="http://schemas.microsoft.com/office/drawing/2014/main" id="{530EE5CA-C63D-5A48-8AB9-CB655B7C238D}"/>
              </a:ext>
            </a:extLst>
          </p:cNvPr>
          <p:cNvSpPr>
            <a:spLocks noGrp="1"/>
          </p:cNvSpPr>
          <p:nvPr>
            <p:ph type="sldNum" sz="quarter" idx="4"/>
          </p:nvPr>
        </p:nvSpPr>
        <p:spPr/>
        <p:txBody>
          <a:bodyPr/>
          <a:lstStyle/>
          <a:p>
            <a:fld id="{8375054B-0626-094F-AF93-178AFB032A1C}" type="slidenum">
              <a:rPr lang="nl-NL" smtClean="0"/>
              <a:pPr/>
              <a:t>176</a:t>
            </a:fld>
            <a:endParaRPr lang="nl-NL" dirty="0"/>
          </a:p>
        </p:txBody>
      </p:sp>
    </p:spTree>
    <p:extLst>
      <p:ext uri="{BB962C8B-B14F-4D97-AF65-F5344CB8AC3E}">
        <p14:creationId xmlns:p14="http://schemas.microsoft.com/office/powerpoint/2010/main" val="2622530827"/>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IPMA ethische code</a:t>
            </a:r>
          </a:p>
        </p:txBody>
      </p:sp>
      <p:sp>
        <p:nvSpPr>
          <p:cNvPr id="4" name="Rectangle 3"/>
          <p:cNvSpPr txBox="1">
            <a:spLocks noChangeArrowheads="1"/>
          </p:cNvSpPr>
          <p:nvPr/>
        </p:nvSpPr>
        <p:spPr bwMode="auto">
          <a:xfrm>
            <a:off x="1391709" y="1537229"/>
            <a:ext cx="6480658" cy="408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chemeClr val="hlink"/>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marL="0" indent="0">
              <a:lnSpc>
                <a:spcPct val="80000"/>
              </a:lnSpc>
              <a:buClrTx/>
              <a:buNone/>
            </a:pPr>
            <a:r>
              <a:rPr lang="nl-NL" sz="1333" kern="0" dirty="0">
                <a:latin typeface="Tahoma" charset="0"/>
              </a:rPr>
              <a:t>Fundamentele principes</a:t>
            </a:r>
          </a:p>
          <a:p>
            <a:pPr>
              <a:lnSpc>
                <a:spcPct val="80000"/>
              </a:lnSpc>
              <a:buClrTx/>
              <a:buFontTx/>
              <a:buChar char="•"/>
            </a:pPr>
            <a:r>
              <a:rPr lang="nl-NL" sz="1333" kern="0" dirty="0">
                <a:latin typeface="Tahoma" charset="0"/>
              </a:rPr>
              <a:t>Professionele ethiek</a:t>
            </a:r>
          </a:p>
          <a:p>
            <a:pPr>
              <a:lnSpc>
                <a:spcPct val="80000"/>
              </a:lnSpc>
              <a:buClrTx/>
              <a:buFontTx/>
              <a:buChar char="•"/>
            </a:pPr>
            <a:r>
              <a:rPr lang="nl-NL" sz="1333" kern="0" dirty="0">
                <a:latin typeface="Tahoma" charset="0"/>
              </a:rPr>
              <a:t>Commitment naar projecteigenaren en belanghebbenden</a:t>
            </a:r>
          </a:p>
          <a:p>
            <a:pPr>
              <a:lnSpc>
                <a:spcPct val="80000"/>
              </a:lnSpc>
              <a:buClrTx/>
              <a:buFontTx/>
              <a:buChar char="•"/>
            </a:pPr>
            <a:r>
              <a:rPr lang="nl-NL" sz="1333" kern="0" dirty="0">
                <a:latin typeface="Tahoma" charset="0"/>
              </a:rPr>
              <a:t>Verbintenissen met collega’s en werknemers</a:t>
            </a:r>
          </a:p>
          <a:p>
            <a:pPr>
              <a:lnSpc>
                <a:spcPct val="80000"/>
              </a:lnSpc>
              <a:buClrTx/>
              <a:buFontTx/>
              <a:buChar char="•"/>
            </a:pPr>
            <a:r>
              <a:rPr lang="nl-NL" sz="1333" kern="0" dirty="0">
                <a:latin typeface="Tahoma" charset="0"/>
              </a:rPr>
              <a:t>Verantwoordelijkheid naar de samenleving</a:t>
            </a:r>
          </a:p>
          <a:p>
            <a:pPr>
              <a:lnSpc>
                <a:spcPct val="80000"/>
              </a:lnSpc>
              <a:buClrTx/>
              <a:buFontTx/>
              <a:buChar char="•"/>
            </a:pPr>
            <a:r>
              <a:rPr lang="nl-NL" sz="1333" kern="0" dirty="0">
                <a:latin typeface="Tahoma" charset="0"/>
              </a:rPr>
              <a:t>Duurzaamheid en natuurlijke omgeving</a:t>
            </a:r>
          </a:p>
          <a:p>
            <a:pPr>
              <a:lnSpc>
                <a:spcPct val="80000"/>
              </a:lnSpc>
              <a:buClrTx/>
              <a:buFontTx/>
              <a:buChar char="•"/>
            </a:pPr>
            <a:r>
              <a:rPr lang="nl-NL" sz="1333" kern="0" dirty="0">
                <a:latin typeface="Tahoma" charset="0"/>
              </a:rPr>
              <a:t>Opvoedkundige missie</a:t>
            </a:r>
          </a:p>
          <a:p>
            <a:pPr>
              <a:lnSpc>
                <a:spcPct val="80000"/>
              </a:lnSpc>
              <a:buClrTx/>
              <a:buFontTx/>
              <a:buChar char="•"/>
            </a:pPr>
            <a:endParaRPr lang="nl-NL" sz="1333" kern="0" dirty="0">
              <a:latin typeface="Tahoma" charset="0"/>
            </a:endParaRPr>
          </a:p>
          <a:p>
            <a:pPr marL="0" indent="0">
              <a:lnSpc>
                <a:spcPct val="80000"/>
              </a:lnSpc>
              <a:buClrTx/>
              <a:buNone/>
            </a:pPr>
            <a:r>
              <a:rPr lang="nl-NL" sz="1333" kern="0" dirty="0">
                <a:latin typeface="Tahoma" charset="0"/>
              </a:rPr>
              <a:t>Vier ethische stromingen</a:t>
            </a:r>
          </a:p>
          <a:p>
            <a:pPr>
              <a:lnSpc>
                <a:spcPct val="80000"/>
              </a:lnSpc>
              <a:buClrTx/>
              <a:buFontTx/>
              <a:buChar char="•"/>
              <a:tabLst>
                <a:tab pos="1722369" algn="l"/>
              </a:tabLst>
            </a:pPr>
            <a:r>
              <a:rPr lang="nl-NL" sz="1333" kern="0" dirty="0">
                <a:latin typeface="Tahoma" charset="0"/>
              </a:rPr>
              <a:t>Gevolgenethiek	&gt; draag ik met mijn handelen bij aan het algemeen welzijn?</a:t>
            </a:r>
          </a:p>
          <a:p>
            <a:pPr>
              <a:lnSpc>
                <a:spcPct val="80000"/>
              </a:lnSpc>
              <a:buClrTx/>
              <a:buFontTx/>
              <a:buChar char="•"/>
              <a:tabLst>
                <a:tab pos="1722369" algn="l"/>
              </a:tabLst>
            </a:pPr>
            <a:r>
              <a:rPr lang="nl-NL" sz="1333" kern="0" dirty="0">
                <a:latin typeface="Tahoma" charset="0"/>
              </a:rPr>
              <a:t>Deugdenethiek	&gt; is mijn handelen verankerd in werkzame deugden?</a:t>
            </a:r>
          </a:p>
          <a:p>
            <a:pPr>
              <a:lnSpc>
                <a:spcPct val="80000"/>
              </a:lnSpc>
              <a:buClrTx/>
              <a:buFontTx/>
              <a:buChar char="•"/>
              <a:tabLst>
                <a:tab pos="1722369" algn="l"/>
              </a:tabLst>
            </a:pPr>
            <a:r>
              <a:rPr lang="nl-NL" sz="1333" kern="0" dirty="0">
                <a:latin typeface="Tahoma" charset="0"/>
              </a:rPr>
              <a:t>Beginselenethiek	&gt; voldoet mijn handelen aan de universele beginselen?</a:t>
            </a:r>
          </a:p>
          <a:p>
            <a:pPr>
              <a:lnSpc>
                <a:spcPct val="80000"/>
              </a:lnSpc>
              <a:buClrTx/>
              <a:buFontTx/>
              <a:buChar char="•"/>
              <a:tabLst>
                <a:tab pos="1722369" algn="l"/>
              </a:tabLst>
            </a:pPr>
            <a:r>
              <a:rPr lang="nl-NL" sz="1333" kern="0" dirty="0">
                <a:latin typeface="Tahoma" charset="0"/>
              </a:rPr>
              <a:t>Zorgethiek	&gt; stem ik mijn handelen af op de ‘zorgen’ van de ander?</a:t>
            </a:r>
          </a:p>
        </p:txBody>
      </p:sp>
      <p:sp>
        <p:nvSpPr>
          <p:cNvPr id="3" name="Slide Number Placeholder 2">
            <a:extLst>
              <a:ext uri="{FF2B5EF4-FFF2-40B4-BE49-F238E27FC236}">
                <a16:creationId xmlns:a16="http://schemas.microsoft.com/office/drawing/2014/main" id="{272D1A59-3280-AA48-90DC-35BF56745B8B}"/>
              </a:ext>
            </a:extLst>
          </p:cNvPr>
          <p:cNvSpPr>
            <a:spLocks noGrp="1"/>
          </p:cNvSpPr>
          <p:nvPr>
            <p:ph type="sldNum" sz="quarter" idx="4"/>
          </p:nvPr>
        </p:nvSpPr>
        <p:spPr/>
        <p:txBody>
          <a:bodyPr/>
          <a:lstStyle/>
          <a:p>
            <a:fld id="{8375054B-0626-094F-AF93-178AFB032A1C}" type="slidenum">
              <a:rPr lang="nl-NL" smtClean="0"/>
              <a:pPr/>
              <a:t>177</a:t>
            </a:fld>
            <a:endParaRPr lang="nl-NL" dirty="0"/>
          </a:p>
        </p:txBody>
      </p:sp>
    </p:spTree>
    <p:extLst>
      <p:ext uri="{BB962C8B-B14F-4D97-AF65-F5344CB8AC3E}">
        <p14:creationId xmlns:p14="http://schemas.microsoft.com/office/powerpoint/2010/main" val="93232841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7.03 Communicatie</a:t>
            </a:r>
          </a:p>
        </p:txBody>
      </p:sp>
      <p:sp>
        <p:nvSpPr>
          <p:cNvPr id="359429" name="Rectangle 3"/>
          <p:cNvSpPr>
            <a:spLocks noGrp="1" noChangeArrowheads="1"/>
          </p:cNvSpPr>
          <p:nvPr>
            <p:ph type="subTitle" idx="1"/>
          </p:nvPr>
        </p:nvSpPr>
        <p:spPr>
          <a:noFill/>
        </p:spPr>
        <p:txBody>
          <a:bodyPr/>
          <a:lstStyle/>
          <a:p>
            <a:pPr marL="0" indent="0" algn="ctr" eaLnBrk="1" hangingPunct="1"/>
            <a:r>
              <a:rPr lang="nl-NL" dirty="0">
                <a:latin typeface="Tahoma" charset="0"/>
              </a:rPr>
              <a:t>De competentie een effectieve uitwisseling van informatie te realiseren tussen betrokken partijen, zodanig dat deze informatie wederzijds begrepen wordt (G3)</a:t>
            </a:r>
          </a:p>
        </p:txBody>
      </p:sp>
      <p:sp>
        <p:nvSpPr>
          <p:cNvPr id="2" name="Slide Number Placeholder 1">
            <a:extLst>
              <a:ext uri="{FF2B5EF4-FFF2-40B4-BE49-F238E27FC236}">
                <a16:creationId xmlns:a16="http://schemas.microsoft.com/office/drawing/2014/main" id="{5F2584A4-3EBA-C340-905A-09E486436B7E}"/>
              </a:ext>
            </a:extLst>
          </p:cNvPr>
          <p:cNvSpPr>
            <a:spLocks noGrp="1"/>
          </p:cNvSpPr>
          <p:nvPr>
            <p:ph type="sldNum" sz="quarter" idx="10"/>
          </p:nvPr>
        </p:nvSpPr>
        <p:spPr/>
        <p:txBody>
          <a:bodyPr/>
          <a:lstStyle/>
          <a:p>
            <a:fld id="{AC2621BF-E77D-E548-9EEE-B9174F378ACD}" type="slidenum">
              <a:rPr lang="nl-NL" smtClean="0"/>
              <a:pPr/>
              <a:t>178</a:t>
            </a:fld>
            <a:endParaRPr lang="nl-NL" dirty="0"/>
          </a:p>
        </p:txBody>
      </p:sp>
    </p:spTree>
    <p:extLst>
      <p:ext uri="{BB962C8B-B14F-4D97-AF65-F5344CB8AC3E}">
        <p14:creationId xmlns:p14="http://schemas.microsoft.com/office/powerpoint/2010/main" val="3446673690"/>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Criteria voor goede communicatie</a:t>
            </a:r>
          </a:p>
        </p:txBody>
      </p:sp>
      <p:sp>
        <p:nvSpPr>
          <p:cNvPr id="362500" name="Rectangle 3"/>
          <p:cNvSpPr>
            <a:spLocks noGrp="1" noChangeArrowheads="1"/>
          </p:cNvSpPr>
          <p:nvPr>
            <p:ph idx="1"/>
          </p:nvPr>
        </p:nvSpPr>
        <p:spPr/>
        <p:txBody>
          <a:bodyPr/>
          <a:lstStyle/>
          <a:p>
            <a:r>
              <a:rPr lang="nl-NL" sz="1600" dirty="0">
                <a:latin typeface="Tahoma" charset="0"/>
              </a:rPr>
              <a:t>Criteria goede communicatie</a:t>
            </a:r>
          </a:p>
          <a:p>
            <a:pPr>
              <a:buFontTx/>
              <a:buChar char="•"/>
            </a:pPr>
            <a:r>
              <a:rPr lang="nl-NL" sz="1600" dirty="0">
                <a:latin typeface="Tahoma" charset="0"/>
              </a:rPr>
              <a:t>Effectiviteit (doeltreffendheid)</a:t>
            </a:r>
          </a:p>
          <a:p>
            <a:pPr>
              <a:buFontTx/>
              <a:buChar char="•"/>
            </a:pPr>
            <a:r>
              <a:rPr lang="nl-NL" sz="1600" dirty="0">
                <a:latin typeface="Tahoma" charset="0"/>
              </a:rPr>
              <a:t>Begrijpelijkheid</a:t>
            </a:r>
          </a:p>
          <a:p>
            <a:pPr>
              <a:buFontTx/>
              <a:buChar char="•"/>
            </a:pPr>
            <a:r>
              <a:rPr lang="nl-NL" sz="1600" dirty="0">
                <a:latin typeface="Tahoma" charset="0"/>
              </a:rPr>
              <a:t>Efficiency (doelmatigheid)</a:t>
            </a:r>
          </a:p>
          <a:p>
            <a:pPr>
              <a:buFontTx/>
              <a:buChar char="•"/>
            </a:pPr>
            <a:r>
              <a:rPr lang="nl-NL" sz="1600" dirty="0">
                <a:latin typeface="Tahoma" charset="0"/>
              </a:rPr>
              <a:t>Aanvaardbaarheid (sociale normen)</a:t>
            </a:r>
          </a:p>
          <a:p>
            <a:pPr>
              <a:buFontTx/>
              <a:buChar char="•"/>
            </a:pPr>
            <a:r>
              <a:rPr lang="nl-NL" sz="1600" dirty="0">
                <a:latin typeface="Tahoma" charset="0"/>
              </a:rPr>
              <a:t>Tijdigheid</a:t>
            </a:r>
          </a:p>
          <a:p>
            <a:pPr>
              <a:buFontTx/>
              <a:buChar char="•"/>
            </a:pPr>
            <a:endParaRPr lang="nl-NL" sz="1600" dirty="0">
              <a:latin typeface="Tahoma" charset="0"/>
            </a:endParaRPr>
          </a:p>
          <a:p>
            <a:pPr>
              <a:buFontTx/>
              <a:buChar char="•"/>
            </a:pPr>
            <a:endParaRPr lang="nl-NL" sz="1600" dirty="0">
              <a:latin typeface="Tahoma" charset="0"/>
            </a:endParaRPr>
          </a:p>
          <a:p>
            <a:r>
              <a:rPr lang="nl-NL" sz="1600" dirty="0">
                <a:latin typeface="Tahoma" charset="0"/>
              </a:rPr>
              <a:t>Verbale en non-verbale communicatie</a:t>
            </a:r>
          </a:p>
          <a:p>
            <a:pPr>
              <a:buFontTx/>
              <a:buChar char="•"/>
            </a:pPr>
            <a:r>
              <a:rPr lang="nl-NL" sz="1600" dirty="0">
                <a:latin typeface="Tahoma" charset="0"/>
              </a:rPr>
              <a:t>70% non verbaal</a:t>
            </a:r>
          </a:p>
          <a:p>
            <a:pPr>
              <a:buFontTx/>
              <a:buChar char="•"/>
            </a:pPr>
            <a:r>
              <a:rPr lang="nl-NL" sz="1600" dirty="0">
                <a:latin typeface="Tahoma" charset="0"/>
              </a:rPr>
              <a:t>30% inhoud van de boodschap</a:t>
            </a:r>
            <a:endParaRPr lang="en-US" sz="1600" dirty="0">
              <a:latin typeface="Tahoma" charset="0"/>
            </a:endParaRPr>
          </a:p>
          <a:p>
            <a:pPr algn="ctr"/>
            <a:endParaRPr lang="en-US" sz="1600" dirty="0">
              <a:latin typeface="Tahoma" charset="0"/>
            </a:endParaRPr>
          </a:p>
          <a:p>
            <a:r>
              <a:rPr lang="nl-NL" sz="1600" dirty="0">
                <a:latin typeface="Tahoma" charset="0"/>
              </a:rPr>
              <a:t>Gebruik e-mails om informatie te delen en niet om een discussie te voeren</a:t>
            </a:r>
          </a:p>
        </p:txBody>
      </p:sp>
      <p:sp>
        <p:nvSpPr>
          <p:cNvPr id="2" name="Slide Number Placeholder 1">
            <a:extLst>
              <a:ext uri="{FF2B5EF4-FFF2-40B4-BE49-F238E27FC236}">
                <a16:creationId xmlns:a16="http://schemas.microsoft.com/office/drawing/2014/main" id="{F4497393-13BD-F94E-A616-0D72F7B24FF3}"/>
              </a:ext>
            </a:extLst>
          </p:cNvPr>
          <p:cNvSpPr>
            <a:spLocks noGrp="1"/>
          </p:cNvSpPr>
          <p:nvPr>
            <p:ph type="sldNum" sz="quarter" idx="4"/>
          </p:nvPr>
        </p:nvSpPr>
        <p:spPr/>
        <p:txBody>
          <a:bodyPr/>
          <a:lstStyle/>
          <a:p>
            <a:fld id="{8375054B-0626-094F-AF93-178AFB032A1C}" type="slidenum">
              <a:rPr lang="nl-NL" smtClean="0"/>
              <a:pPr/>
              <a:t>179</a:t>
            </a:fld>
            <a:endParaRPr lang="nl-NL" dirty="0"/>
          </a:p>
        </p:txBody>
      </p:sp>
    </p:spTree>
    <p:extLst>
      <p:ext uri="{BB962C8B-B14F-4D97-AF65-F5344CB8AC3E}">
        <p14:creationId xmlns:p14="http://schemas.microsoft.com/office/powerpoint/2010/main" val="30411228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5"/>
          <p:cNvGrpSpPr>
            <a:grpSpLocks/>
          </p:cNvGrpSpPr>
          <p:nvPr/>
        </p:nvGrpSpPr>
        <p:grpSpPr bwMode="auto">
          <a:xfrm>
            <a:off x="415132" y="2017407"/>
            <a:ext cx="8045301" cy="2520280"/>
            <a:chOff x="250825" y="1557338"/>
            <a:chExt cx="8569647" cy="3599854"/>
          </a:xfrm>
        </p:grpSpPr>
        <p:cxnSp>
          <p:nvCxnSpPr>
            <p:cNvPr id="9" name="Rechte verbindingslijn 2"/>
            <p:cNvCxnSpPr>
              <a:cxnSpLocks noChangeShapeType="1"/>
            </p:cNvCxnSpPr>
            <p:nvPr/>
          </p:nvCxnSpPr>
          <p:spPr bwMode="auto">
            <a:xfrm>
              <a:off x="2075295" y="4437112"/>
              <a:ext cx="0" cy="72008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fgeronde rechthoek 1"/>
            <p:cNvSpPr>
              <a:spLocks noChangeArrowheads="1"/>
            </p:cNvSpPr>
            <p:nvPr/>
          </p:nvSpPr>
          <p:spPr bwMode="auto">
            <a:xfrm>
              <a:off x="383517" y="2565216"/>
              <a:ext cx="1601743" cy="79190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dirty="0">
                  <a:solidFill>
                    <a:srgbClr val="333333"/>
                  </a:solidFill>
                </a:rPr>
                <a:t>Project-voorbereidings-fase</a:t>
              </a:r>
            </a:p>
          </p:txBody>
        </p:sp>
        <p:sp>
          <p:nvSpPr>
            <p:cNvPr id="11" name="Afgeronde rechthoek 2"/>
            <p:cNvSpPr>
              <a:spLocks noChangeArrowheads="1"/>
            </p:cNvSpPr>
            <p:nvPr/>
          </p:nvSpPr>
          <p:spPr bwMode="auto">
            <a:xfrm>
              <a:off x="2190452" y="2565216"/>
              <a:ext cx="1601743" cy="791904"/>
            </a:xfrm>
            <a:prstGeom prst="roundRect">
              <a:avLst>
                <a:gd name="adj" fmla="val 16667"/>
              </a:avLst>
            </a:prstGeom>
            <a:solidFill>
              <a:srgbClr val="FFC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dirty="0">
                  <a:solidFill>
                    <a:srgbClr val="333333"/>
                  </a:solidFill>
                </a:rPr>
                <a:t>Projectdefinitie- fase</a:t>
              </a:r>
            </a:p>
          </p:txBody>
        </p:sp>
        <p:sp>
          <p:nvSpPr>
            <p:cNvPr id="12" name="Afgeronde rechthoek 3"/>
            <p:cNvSpPr>
              <a:spLocks noChangeArrowheads="1"/>
            </p:cNvSpPr>
            <p:nvPr/>
          </p:nvSpPr>
          <p:spPr bwMode="auto">
            <a:xfrm>
              <a:off x="4032456" y="2565216"/>
              <a:ext cx="4645055" cy="791904"/>
            </a:xfrm>
            <a:prstGeom prst="roundRect">
              <a:avLst>
                <a:gd name="adj" fmla="val 16667"/>
              </a:avLst>
            </a:prstGeom>
            <a:solidFill>
              <a:srgbClr val="FFC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a:solidFill>
                    <a:srgbClr val="333333"/>
                  </a:solidFill>
                </a:rPr>
                <a:t>Projectuitvoeringsfase(n)</a:t>
              </a:r>
            </a:p>
          </p:txBody>
        </p:sp>
        <p:sp>
          <p:nvSpPr>
            <p:cNvPr id="13" name="Afgeronde rechthoek 4"/>
            <p:cNvSpPr>
              <a:spLocks noChangeArrowheads="1"/>
            </p:cNvSpPr>
            <p:nvPr/>
          </p:nvSpPr>
          <p:spPr bwMode="auto">
            <a:xfrm>
              <a:off x="7030750" y="1557338"/>
              <a:ext cx="1601743" cy="791904"/>
            </a:xfrm>
            <a:prstGeom prst="roundRect">
              <a:avLst>
                <a:gd name="adj" fmla="val 16667"/>
              </a:avLst>
            </a:prstGeom>
            <a:solidFill>
              <a:srgbClr val="FFC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a:solidFill>
                    <a:srgbClr val="333333"/>
                  </a:solidFill>
                </a:rPr>
                <a:t>Project-afsluiting</a:t>
              </a:r>
            </a:p>
          </p:txBody>
        </p:sp>
        <p:cxnSp>
          <p:nvCxnSpPr>
            <p:cNvPr id="14" name="Rechte verbindingslijn 7"/>
            <p:cNvCxnSpPr>
              <a:cxnSpLocks noChangeShapeType="1"/>
            </p:cNvCxnSpPr>
            <p:nvPr/>
          </p:nvCxnSpPr>
          <p:spPr bwMode="auto">
            <a:xfrm>
              <a:off x="250825" y="2349242"/>
              <a:ext cx="0" cy="2303721"/>
            </a:xfrm>
            <a:prstGeom prst="line">
              <a:avLst/>
            </a:prstGeom>
            <a:noFill/>
            <a:ln w="9525"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Rechte verbindingslijn 8"/>
            <p:cNvCxnSpPr>
              <a:cxnSpLocks noChangeShapeType="1"/>
            </p:cNvCxnSpPr>
            <p:nvPr/>
          </p:nvCxnSpPr>
          <p:spPr bwMode="auto">
            <a:xfrm>
              <a:off x="2075295" y="2349242"/>
              <a:ext cx="0" cy="2303721"/>
            </a:xfrm>
            <a:prstGeom prst="line">
              <a:avLst/>
            </a:prstGeom>
            <a:noFill/>
            <a:ln w="9525"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Rechte verbindingslijn 9"/>
            <p:cNvCxnSpPr>
              <a:cxnSpLocks noChangeShapeType="1"/>
            </p:cNvCxnSpPr>
            <p:nvPr/>
          </p:nvCxnSpPr>
          <p:spPr bwMode="auto">
            <a:xfrm>
              <a:off x="3924886" y="2349242"/>
              <a:ext cx="0" cy="2303721"/>
            </a:xfrm>
            <a:prstGeom prst="line">
              <a:avLst/>
            </a:prstGeom>
            <a:noFill/>
            <a:ln w="9525"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kstvak 10"/>
            <p:cNvSpPr txBox="1">
              <a:spLocks noChangeArrowheads="1"/>
            </p:cNvSpPr>
            <p:nvPr/>
          </p:nvSpPr>
          <p:spPr bwMode="auto">
            <a:xfrm>
              <a:off x="250825" y="3682966"/>
              <a:ext cx="1842004" cy="71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dirty="0">
                  <a:solidFill>
                    <a:srgbClr val="333333"/>
                  </a:solidFill>
                </a:rPr>
                <a:t>Formuleren  opdracht</a:t>
              </a:r>
            </a:p>
          </p:txBody>
        </p:sp>
        <p:sp>
          <p:nvSpPr>
            <p:cNvPr id="18" name="Tekstvak 11"/>
            <p:cNvSpPr txBox="1">
              <a:spLocks noChangeArrowheads="1"/>
            </p:cNvSpPr>
            <p:nvPr/>
          </p:nvSpPr>
          <p:spPr bwMode="auto">
            <a:xfrm>
              <a:off x="2092829" y="3682966"/>
              <a:ext cx="1842004" cy="7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dirty="0">
                  <a:solidFill>
                    <a:srgbClr val="333333"/>
                  </a:solidFill>
                </a:rPr>
                <a:t>Uitwerken</a:t>
              </a:r>
            </a:p>
            <a:p>
              <a:pPr algn="ctr" eaLnBrk="1" hangingPunct="1">
                <a:spcBef>
                  <a:spcPct val="0"/>
                </a:spcBef>
                <a:buFontTx/>
                <a:buNone/>
              </a:pPr>
              <a:r>
                <a:rPr lang="nl-NL" altLang="nl-NL" sz="1400" dirty="0">
                  <a:solidFill>
                    <a:srgbClr val="333333"/>
                  </a:solidFill>
                </a:rPr>
                <a:t>opdracht</a:t>
              </a:r>
            </a:p>
          </p:txBody>
        </p:sp>
        <p:sp>
          <p:nvSpPr>
            <p:cNvPr id="19" name="Tekstvak 12"/>
            <p:cNvSpPr txBox="1">
              <a:spLocks noChangeArrowheads="1"/>
            </p:cNvSpPr>
            <p:nvPr/>
          </p:nvSpPr>
          <p:spPr bwMode="auto">
            <a:xfrm>
              <a:off x="4495444" y="3682966"/>
              <a:ext cx="1842004" cy="7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nl-NL" altLang="nl-NL" sz="1400" dirty="0">
                  <a:solidFill>
                    <a:srgbClr val="333333"/>
                  </a:solidFill>
                </a:rPr>
                <a:t>Uitvoeren</a:t>
              </a:r>
            </a:p>
            <a:p>
              <a:pPr eaLnBrk="1" hangingPunct="1">
                <a:spcBef>
                  <a:spcPct val="0"/>
                </a:spcBef>
                <a:buFontTx/>
                <a:buNone/>
              </a:pPr>
              <a:r>
                <a:rPr lang="nl-NL" altLang="nl-NL" sz="1400" dirty="0">
                  <a:solidFill>
                    <a:srgbClr val="333333"/>
                  </a:solidFill>
                </a:rPr>
                <a:t>opdracht</a:t>
              </a:r>
            </a:p>
          </p:txBody>
        </p:sp>
        <p:sp>
          <p:nvSpPr>
            <p:cNvPr id="20" name="Tekstvak 13"/>
            <p:cNvSpPr txBox="1">
              <a:spLocks noChangeArrowheads="1"/>
            </p:cNvSpPr>
            <p:nvPr/>
          </p:nvSpPr>
          <p:spPr bwMode="auto">
            <a:xfrm>
              <a:off x="7164548" y="3682966"/>
              <a:ext cx="1439569" cy="71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a:solidFill>
                    <a:srgbClr val="333333"/>
                  </a:solidFill>
                </a:rPr>
                <a:t>Opleveren resultaat</a:t>
              </a:r>
            </a:p>
          </p:txBody>
        </p:sp>
        <p:cxnSp>
          <p:nvCxnSpPr>
            <p:cNvPr id="21" name="Rechte verbindingslijn 15"/>
            <p:cNvCxnSpPr>
              <a:cxnSpLocks noChangeShapeType="1"/>
            </p:cNvCxnSpPr>
            <p:nvPr/>
          </p:nvCxnSpPr>
          <p:spPr bwMode="auto">
            <a:xfrm>
              <a:off x="8820150" y="1557338"/>
              <a:ext cx="0" cy="3095625"/>
            </a:xfrm>
            <a:prstGeom prst="line">
              <a:avLst/>
            </a:prstGeom>
            <a:noFill/>
            <a:ln w="9525"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Rechte verbindingslijn 16"/>
            <p:cNvCxnSpPr>
              <a:cxnSpLocks noChangeShapeType="1"/>
            </p:cNvCxnSpPr>
            <p:nvPr/>
          </p:nvCxnSpPr>
          <p:spPr bwMode="auto">
            <a:xfrm>
              <a:off x="8820472" y="4437112"/>
              <a:ext cx="0" cy="72008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Rechte verbindingslijn met pijl 4"/>
            <p:cNvCxnSpPr>
              <a:cxnSpLocks noChangeShapeType="1"/>
            </p:cNvCxnSpPr>
            <p:nvPr/>
          </p:nvCxnSpPr>
          <p:spPr bwMode="auto">
            <a:xfrm>
              <a:off x="2075295" y="4869160"/>
              <a:ext cx="6744854" cy="0"/>
            </a:xfrm>
            <a:prstGeom prst="straightConnector1">
              <a:avLst/>
            </a:prstGeom>
            <a:noFill/>
            <a:ln w="9525" algn="ctr">
              <a:solidFill>
                <a:srgbClr val="333333"/>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kstvak 12"/>
            <p:cNvSpPr txBox="1">
              <a:spLocks noChangeArrowheads="1"/>
            </p:cNvSpPr>
            <p:nvPr/>
          </p:nvSpPr>
          <p:spPr bwMode="auto">
            <a:xfrm>
              <a:off x="4647844" y="4581128"/>
              <a:ext cx="1842004" cy="42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a:solidFill>
                    <a:srgbClr val="333333"/>
                  </a:solidFill>
                </a:rPr>
                <a:t>Project</a:t>
              </a:r>
            </a:p>
          </p:txBody>
        </p:sp>
      </p:grpSp>
      <p:sp>
        <p:nvSpPr>
          <p:cNvPr id="2" name="Title 1">
            <a:extLst>
              <a:ext uri="{FF2B5EF4-FFF2-40B4-BE49-F238E27FC236}">
                <a16:creationId xmlns:a16="http://schemas.microsoft.com/office/drawing/2014/main" id="{D129293A-761B-9F4A-88DA-22CF81F12383}"/>
              </a:ext>
            </a:extLst>
          </p:cNvPr>
          <p:cNvSpPr>
            <a:spLocks noGrp="1"/>
          </p:cNvSpPr>
          <p:nvPr>
            <p:ph type="title"/>
          </p:nvPr>
        </p:nvSpPr>
        <p:spPr/>
        <p:txBody>
          <a:bodyPr/>
          <a:lstStyle/>
          <a:p>
            <a:r>
              <a:rPr lang="nl-NL" dirty="0">
                <a:latin typeface="Tahoma" charset="0"/>
              </a:rPr>
              <a:t>Projectmatig werken</a:t>
            </a:r>
            <a:endParaRPr lang="en-US" dirty="0"/>
          </a:p>
        </p:txBody>
      </p:sp>
      <p:sp>
        <p:nvSpPr>
          <p:cNvPr id="3" name="Slide Number Placeholder 2">
            <a:extLst>
              <a:ext uri="{FF2B5EF4-FFF2-40B4-BE49-F238E27FC236}">
                <a16:creationId xmlns:a16="http://schemas.microsoft.com/office/drawing/2014/main" id="{F01446E8-B422-1C4D-A859-43C88B76D9DE}"/>
              </a:ext>
            </a:extLst>
          </p:cNvPr>
          <p:cNvSpPr>
            <a:spLocks noGrp="1"/>
          </p:cNvSpPr>
          <p:nvPr>
            <p:ph type="sldNum" sz="quarter" idx="4"/>
          </p:nvPr>
        </p:nvSpPr>
        <p:spPr/>
        <p:txBody>
          <a:bodyPr/>
          <a:lstStyle/>
          <a:p>
            <a:fld id="{8375054B-0626-094F-AF93-178AFB032A1C}" type="slidenum">
              <a:rPr lang="nl-NL" smtClean="0"/>
              <a:pPr/>
              <a:t>18</a:t>
            </a:fld>
            <a:endParaRPr lang="nl-NL" dirty="0"/>
          </a:p>
        </p:txBody>
      </p:sp>
    </p:spTree>
    <p:extLst>
      <p:ext uri="{BB962C8B-B14F-4D97-AF65-F5344CB8AC3E}">
        <p14:creationId xmlns:p14="http://schemas.microsoft.com/office/powerpoint/2010/main" val="83265809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15"/>
          <p:cNvSpPr>
            <a:spLocks noChangeArrowheads="1"/>
          </p:cNvSpPr>
          <p:nvPr/>
        </p:nvSpPr>
        <p:spPr bwMode="auto">
          <a:xfrm>
            <a:off x="1187451" y="2377426"/>
            <a:ext cx="6697663" cy="1500188"/>
          </a:xfrm>
          <a:prstGeom prst="rect">
            <a:avLst/>
          </a:prstGeom>
          <a:solidFill>
            <a:schemeClr val="accent2">
              <a:lumMod val="20000"/>
              <a:lumOff val="80000"/>
            </a:schemeClr>
          </a:solidFill>
          <a:ln w="9525" algn="ctr">
            <a:solidFill>
              <a:srgbClr val="333333"/>
            </a:solidFill>
            <a:round/>
            <a:headEnd/>
            <a:tailEnd/>
          </a:ln>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defRPr/>
            </a:pPr>
            <a:endParaRPr lang="nl-NL" altLang="nl-NL" sz="1800">
              <a:solidFill>
                <a:srgbClr val="333333"/>
              </a:solidFill>
              <a:latin typeface="+mn-lt"/>
              <a:cs typeface="Arial" charset="0"/>
            </a:endParaRPr>
          </a:p>
        </p:txBody>
      </p:sp>
      <p:sp>
        <p:nvSpPr>
          <p:cNvPr id="4" name="Rechthoek 3"/>
          <p:cNvSpPr/>
          <p:nvPr/>
        </p:nvSpPr>
        <p:spPr bwMode="auto">
          <a:xfrm>
            <a:off x="3197226" y="2735936"/>
            <a:ext cx="2716213" cy="731573"/>
          </a:xfrm>
          <a:prstGeom prst="rect">
            <a:avLst/>
          </a:prstGeom>
          <a:solidFill>
            <a:schemeClr val="tx2">
              <a:lumMod val="20000"/>
              <a:lumOff val="80000"/>
            </a:schemeClr>
          </a:solidFill>
          <a:ln w="9525" cap="flat" cmpd="sng" algn="ctr">
            <a:solidFill>
              <a:srgbClr val="333333"/>
            </a:solidFill>
            <a:prstDash val="solid"/>
            <a:round/>
            <a:headEnd type="none" w="med" len="med"/>
            <a:tailEnd type="none" w="med" len="med"/>
          </a:ln>
          <a:effectLst/>
          <a:extLst/>
        </p:spPr>
        <p:txBody>
          <a:bodyPr/>
          <a:lstStyle/>
          <a:p>
            <a:pPr algn="ctr">
              <a:buNone/>
              <a:defRPr/>
            </a:pPr>
            <a:endParaRPr lang="nl-NL" b="0">
              <a:solidFill>
                <a:srgbClr val="333333"/>
              </a:solidFill>
              <a:latin typeface="Arial" charset="0"/>
              <a:cs typeface="Arial" charset="0"/>
            </a:endParaRPr>
          </a:p>
        </p:txBody>
      </p:sp>
      <p:sp>
        <p:nvSpPr>
          <p:cNvPr id="5" name="Rectangle 6"/>
          <p:cNvSpPr>
            <a:spLocks noChangeArrowheads="1"/>
          </p:cNvSpPr>
          <p:nvPr/>
        </p:nvSpPr>
        <p:spPr bwMode="auto">
          <a:xfrm>
            <a:off x="3867151" y="2917176"/>
            <a:ext cx="1344613" cy="359833"/>
          </a:xfrm>
          <a:prstGeom prst="rect">
            <a:avLst/>
          </a:prstGeom>
          <a:solidFill>
            <a:schemeClr val="accent3">
              <a:lumMod val="40000"/>
              <a:lumOff val="60000"/>
            </a:schemeClr>
          </a:solidFill>
          <a:ln w="9525">
            <a:solidFill>
              <a:schemeClr val="tx1"/>
            </a:solidFill>
            <a:miter lim="800000"/>
            <a:headEnd/>
            <a:tailEnd/>
          </a:ln>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r>
              <a:rPr lang="nl-NL" altLang="nl-NL" sz="1400" b="0">
                <a:solidFill>
                  <a:srgbClr val="333333"/>
                </a:solidFill>
              </a:rPr>
              <a:t>Boodschap </a:t>
            </a:r>
          </a:p>
        </p:txBody>
      </p:sp>
      <p:sp>
        <p:nvSpPr>
          <p:cNvPr id="6" name="Rectangle 7"/>
          <p:cNvSpPr>
            <a:spLocks noChangeArrowheads="1"/>
          </p:cNvSpPr>
          <p:nvPr/>
        </p:nvSpPr>
        <p:spPr bwMode="auto">
          <a:xfrm>
            <a:off x="6180138" y="2653915"/>
            <a:ext cx="1344612" cy="887678"/>
          </a:xfrm>
          <a:prstGeom prst="rect">
            <a:avLst/>
          </a:prstGeom>
          <a:solidFill>
            <a:schemeClr val="tx2">
              <a:lumMod val="20000"/>
              <a:lumOff val="80000"/>
            </a:schemeClr>
          </a:solidFill>
          <a:ln w="9525">
            <a:solidFill>
              <a:srgbClr val="333333"/>
            </a:solidFill>
            <a:miter lim="800000"/>
            <a:headEnd/>
            <a:tailEnd/>
          </a:ln>
          <a:effectLst/>
          <a:extLst/>
        </p:spPr>
        <p:txBody>
          <a:bodyPr wrap="none" anchor="ctr"/>
          <a:lstStyle/>
          <a:p>
            <a:pPr algn="ctr">
              <a:buNone/>
              <a:defRPr/>
            </a:pPr>
            <a:r>
              <a:rPr lang="nl-NL" sz="1400" b="0" dirty="0">
                <a:solidFill>
                  <a:srgbClr val="333333"/>
                </a:solidFill>
                <a:latin typeface="Arial" charset="0"/>
                <a:cs typeface="Arial" charset="0"/>
              </a:rPr>
              <a:t>Ontvanger </a:t>
            </a:r>
          </a:p>
        </p:txBody>
      </p:sp>
      <p:cxnSp>
        <p:nvCxnSpPr>
          <p:cNvPr id="7" name="AutoShape 9"/>
          <p:cNvCxnSpPr>
            <a:cxnSpLocks noChangeShapeType="1"/>
            <a:stCxn id="5" idx="3"/>
            <a:endCxn id="6" idx="1"/>
          </p:cNvCxnSpPr>
          <p:nvPr/>
        </p:nvCxnSpPr>
        <p:spPr bwMode="auto">
          <a:xfrm>
            <a:off x="5211764" y="3097093"/>
            <a:ext cx="968375" cy="1323"/>
          </a:xfrm>
          <a:prstGeom prst="straightConnector1">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kstvak 12"/>
          <p:cNvSpPr txBox="1">
            <a:spLocks noChangeArrowheads="1"/>
          </p:cNvSpPr>
          <p:nvPr/>
        </p:nvSpPr>
        <p:spPr bwMode="auto">
          <a:xfrm>
            <a:off x="3222626" y="2746520"/>
            <a:ext cx="1374775" cy="29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None/>
            </a:pPr>
            <a:r>
              <a:rPr lang="nl-NL" altLang="nl-NL" sz="1400" b="0" dirty="0">
                <a:solidFill>
                  <a:srgbClr val="333333"/>
                </a:solidFill>
              </a:rPr>
              <a:t>Kanaal</a:t>
            </a:r>
          </a:p>
        </p:txBody>
      </p:sp>
      <p:sp>
        <p:nvSpPr>
          <p:cNvPr id="9" name="Rectangle 7"/>
          <p:cNvSpPr>
            <a:spLocks noChangeArrowheads="1"/>
          </p:cNvSpPr>
          <p:nvPr/>
        </p:nvSpPr>
        <p:spPr bwMode="auto">
          <a:xfrm>
            <a:off x="1524001" y="2653916"/>
            <a:ext cx="1344613" cy="886354"/>
          </a:xfrm>
          <a:prstGeom prst="rect">
            <a:avLst/>
          </a:prstGeom>
          <a:solidFill>
            <a:schemeClr val="tx2">
              <a:lumMod val="20000"/>
              <a:lumOff val="80000"/>
            </a:schemeClr>
          </a:solidFill>
          <a:ln w="9525">
            <a:solidFill>
              <a:srgbClr val="333333"/>
            </a:solidFill>
            <a:miter lim="800000"/>
            <a:headEnd/>
            <a:tailEnd/>
          </a:ln>
          <a:effectLst/>
          <a:extLst/>
        </p:spPr>
        <p:txBody>
          <a:bodyPr wrap="none" anchor="ctr"/>
          <a:lstStyle/>
          <a:p>
            <a:pPr algn="ctr">
              <a:buNone/>
              <a:defRPr/>
            </a:pPr>
            <a:r>
              <a:rPr lang="nl-NL" sz="1400" b="0" dirty="0">
                <a:solidFill>
                  <a:srgbClr val="333333"/>
                </a:solidFill>
                <a:latin typeface="Arial" charset="0"/>
                <a:cs typeface="Arial" charset="0"/>
              </a:rPr>
              <a:t>Zender</a:t>
            </a:r>
          </a:p>
        </p:txBody>
      </p:sp>
      <p:cxnSp>
        <p:nvCxnSpPr>
          <p:cNvPr id="10" name="Rechte verbindingslijn met pijl 13"/>
          <p:cNvCxnSpPr>
            <a:cxnSpLocks noChangeShapeType="1"/>
            <a:stCxn id="9" idx="3"/>
            <a:endCxn id="5" idx="1"/>
          </p:cNvCxnSpPr>
          <p:nvPr/>
        </p:nvCxnSpPr>
        <p:spPr bwMode="auto">
          <a:xfrm>
            <a:off x="2868614" y="3097093"/>
            <a:ext cx="998537" cy="0"/>
          </a:xfrm>
          <a:prstGeom prst="straightConnector1">
            <a:avLst/>
          </a:prstGeom>
          <a:noFill/>
          <a:ln w="9525" algn="ctr">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kstvak 25"/>
          <p:cNvSpPr txBox="1">
            <a:spLocks noChangeArrowheads="1"/>
          </p:cNvSpPr>
          <p:nvPr/>
        </p:nvSpPr>
        <p:spPr bwMode="auto">
          <a:xfrm>
            <a:off x="3844926" y="3561436"/>
            <a:ext cx="1374775" cy="29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r>
              <a:rPr lang="nl-NL" altLang="nl-NL" sz="1400" b="0">
                <a:solidFill>
                  <a:srgbClr val="333333"/>
                </a:solidFill>
              </a:rPr>
              <a:t>Ruis</a:t>
            </a:r>
          </a:p>
        </p:txBody>
      </p:sp>
      <p:sp>
        <p:nvSpPr>
          <p:cNvPr id="1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effectLst/>
                <a:latin typeface="Tahoma" charset="0"/>
              </a:rPr>
              <a:t>Communicatie</a:t>
            </a:r>
          </a:p>
        </p:txBody>
      </p:sp>
      <p:sp>
        <p:nvSpPr>
          <p:cNvPr id="2" name="Slide Number Placeholder 1">
            <a:extLst>
              <a:ext uri="{FF2B5EF4-FFF2-40B4-BE49-F238E27FC236}">
                <a16:creationId xmlns:a16="http://schemas.microsoft.com/office/drawing/2014/main" id="{2692856F-2D6B-674E-82C4-266E3A70BBC8}"/>
              </a:ext>
            </a:extLst>
          </p:cNvPr>
          <p:cNvSpPr>
            <a:spLocks noGrp="1"/>
          </p:cNvSpPr>
          <p:nvPr>
            <p:ph type="sldNum" sz="quarter" idx="4"/>
          </p:nvPr>
        </p:nvSpPr>
        <p:spPr/>
        <p:txBody>
          <a:bodyPr/>
          <a:lstStyle/>
          <a:p>
            <a:fld id="{8375054B-0626-094F-AF93-178AFB032A1C}" type="slidenum">
              <a:rPr lang="nl-NL" smtClean="0"/>
              <a:pPr/>
              <a:t>180</a:t>
            </a:fld>
            <a:endParaRPr lang="nl-NL" dirty="0"/>
          </a:p>
        </p:txBody>
      </p:sp>
    </p:spTree>
    <p:extLst>
      <p:ext uri="{BB962C8B-B14F-4D97-AF65-F5344CB8AC3E}">
        <p14:creationId xmlns:p14="http://schemas.microsoft.com/office/powerpoint/2010/main" val="28037922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Ruis en miscommunicatie</a:t>
            </a:r>
          </a:p>
        </p:txBody>
      </p:sp>
      <p:sp>
        <p:nvSpPr>
          <p:cNvPr id="361477" name="Rectangle 10"/>
          <p:cNvSpPr>
            <a:spLocks noGrp="1" noChangeArrowheads="1"/>
          </p:cNvSpPr>
          <p:nvPr>
            <p:ph idx="1"/>
          </p:nvPr>
        </p:nvSpPr>
        <p:spPr>
          <a:noFill/>
        </p:spPr>
        <p:txBody>
          <a:bodyPr/>
          <a:lstStyle/>
          <a:p>
            <a:pPr eaLnBrk="1" hangingPunct="1"/>
            <a:r>
              <a:rPr lang="nl-NL" sz="1600" dirty="0">
                <a:latin typeface="Tahoma" charset="0"/>
              </a:rPr>
              <a:t>Miscommunicatie</a:t>
            </a:r>
          </a:p>
          <a:p>
            <a:pPr eaLnBrk="1" hangingPunct="1">
              <a:buFontTx/>
              <a:buChar char="•"/>
            </a:pPr>
            <a:r>
              <a:rPr lang="nl-NL" sz="1600" dirty="0">
                <a:latin typeface="Tahoma" charset="0"/>
              </a:rPr>
              <a:t>De ontvanger interpreteert de overgebrachte boodschap anders dan de zender bedoelde</a:t>
            </a:r>
          </a:p>
          <a:p>
            <a:pPr eaLnBrk="1" hangingPunct="1"/>
            <a:endParaRPr lang="nl-NL" sz="1000" dirty="0">
              <a:latin typeface="Tahoma" charset="0"/>
            </a:endParaRPr>
          </a:p>
          <a:p>
            <a:pPr eaLnBrk="1" hangingPunct="1"/>
            <a:r>
              <a:rPr lang="nl-NL" sz="1600" dirty="0">
                <a:latin typeface="Tahoma" charset="0"/>
              </a:rPr>
              <a:t>Ruis </a:t>
            </a:r>
          </a:p>
          <a:p>
            <a:pPr eaLnBrk="1" hangingPunct="1">
              <a:buFontTx/>
              <a:buChar char="•"/>
            </a:pPr>
            <a:r>
              <a:rPr lang="nl-NL" sz="1600" dirty="0">
                <a:latin typeface="Tahoma" charset="0"/>
              </a:rPr>
              <a:t>Intern: toekennen andere betekenis 			</a:t>
            </a:r>
          </a:p>
          <a:p>
            <a:pPr eaLnBrk="1" hangingPunct="1">
              <a:buFontTx/>
              <a:buChar char="•"/>
            </a:pPr>
            <a:r>
              <a:rPr lang="nl-NL" sz="1600" dirty="0">
                <a:latin typeface="Tahoma" charset="0"/>
              </a:rPr>
              <a:t>Extern: verstoring		</a:t>
            </a:r>
            <a:br>
              <a:rPr lang="nl-NL" sz="1600" dirty="0">
                <a:latin typeface="Tahoma" charset="0"/>
              </a:rPr>
            </a:br>
            <a:r>
              <a:rPr lang="nl-NL" sz="1600" dirty="0">
                <a:latin typeface="Tahoma" charset="0"/>
              </a:rPr>
              <a:t>			             	  </a:t>
            </a:r>
            <a:r>
              <a:rPr lang="nl-NL" sz="1600" dirty="0">
                <a:solidFill>
                  <a:schemeClr val="accent4">
                    <a:lumMod val="50000"/>
                  </a:schemeClr>
                </a:solidFill>
                <a:latin typeface="Tahoma" charset="0"/>
              </a:rPr>
              <a:t>communicatiemuur</a:t>
            </a:r>
          </a:p>
        </p:txBody>
      </p:sp>
      <p:grpSp>
        <p:nvGrpSpPr>
          <p:cNvPr id="361476" name="Group 3"/>
          <p:cNvGrpSpPr>
            <a:grpSpLocks/>
          </p:cNvGrpSpPr>
          <p:nvPr/>
        </p:nvGrpSpPr>
        <p:grpSpPr bwMode="auto">
          <a:xfrm>
            <a:off x="3851920" y="3217540"/>
            <a:ext cx="4248150" cy="1920875"/>
            <a:chOff x="2381" y="1797"/>
            <a:chExt cx="2676" cy="1452"/>
          </a:xfrm>
        </p:grpSpPr>
        <p:sp>
          <p:nvSpPr>
            <p:cNvPr id="361478" name="Rectangle 4" descr="Horizontale baksteen"/>
            <p:cNvSpPr>
              <a:spLocks noChangeArrowheads="1"/>
            </p:cNvSpPr>
            <p:nvPr/>
          </p:nvSpPr>
          <p:spPr bwMode="auto">
            <a:xfrm>
              <a:off x="3214" y="1797"/>
              <a:ext cx="914" cy="1452"/>
            </a:xfrm>
            <a:prstGeom prst="rect">
              <a:avLst/>
            </a:prstGeom>
            <a:pattFill prst="horzBrick">
              <a:fgClr>
                <a:srgbClr val="FEACAE"/>
              </a:fgClr>
              <a:bgClr>
                <a:schemeClr val="bg1"/>
              </a:bgClr>
            </a:pattFill>
            <a:ln w="9525">
              <a:solidFill>
                <a:schemeClr val="tx1"/>
              </a:solidFill>
              <a:miter lim="800000"/>
              <a:headEnd/>
              <a:tailEnd/>
            </a:ln>
          </p:spPr>
          <p:txBody>
            <a:bodyPr wrap="none" anchor="ctr"/>
            <a:lstStyle/>
            <a:p>
              <a:endParaRPr lang="nl-NL" sz="1600" b="1">
                <a:solidFill>
                  <a:schemeClr val="accent4">
                    <a:lumMod val="50000"/>
                  </a:schemeClr>
                </a:solidFill>
              </a:endParaRPr>
            </a:p>
          </p:txBody>
        </p:sp>
        <p:sp>
          <p:nvSpPr>
            <p:cNvPr id="361479" name="Rectangle 5"/>
            <p:cNvSpPr>
              <a:spLocks noChangeArrowheads="1"/>
            </p:cNvSpPr>
            <p:nvPr/>
          </p:nvSpPr>
          <p:spPr bwMode="auto">
            <a:xfrm>
              <a:off x="2381" y="2154"/>
              <a:ext cx="263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p>
              <a:pPr algn="l">
                <a:buFont typeface="Wingdings" charset="0"/>
                <a:buNone/>
              </a:pPr>
              <a:r>
                <a:rPr lang="nl-NL" sz="1600" b="1" dirty="0">
                  <a:solidFill>
                    <a:schemeClr val="accent4">
                      <a:lumMod val="50000"/>
                    </a:schemeClr>
                  </a:solidFill>
                  <a:latin typeface="Arial" charset="0"/>
                </a:rPr>
                <a:t>gezegd             IS NIET             gehoord</a:t>
              </a:r>
              <a:endParaRPr lang="nl-NL" sz="1600" dirty="0">
                <a:solidFill>
                  <a:schemeClr val="accent4">
                    <a:lumMod val="50000"/>
                  </a:schemeClr>
                </a:solidFill>
              </a:endParaRPr>
            </a:p>
          </p:txBody>
        </p:sp>
        <p:sp>
          <p:nvSpPr>
            <p:cNvPr id="361480" name="Rectangle 6"/>
            <p:cNvSpPr>
              <a:spLocks noChangeArrowheads="1"/>
            </p:cNvSpPr>
            <p:nvPr/>
          </p:nvSpPr>
          <p:spPr bwMode="auto">
            <a:xfrm>
              <a:off x="2381" y="2426"/>
              <a:ext cx="267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p>
              <a:pPr algn="l">
                <a:buFont typeface="Wingdings" charset="0"/>
                <a:buNone/>
              </a:pPr>
              <a:r>
                <a:rPr lang="nl-NL" sz="1600" b="1">
                  <a:solidFill>
                    <a:schemeClr val="accent4">
                      <a:lumMod val="50000"/>
                    </a:schemeClr>
                  </a:solidFill>
                  <a:latin typeface="Arial" charset="0"/>
                </a:rPr>
                <a:t>gehoord           IS NIET           begrepen</a:t>
              </a:r>
              <a:endParaRPr lang="nl-NL" sz="1600">
                <a:solidFill>
                  <a:schemeClr val="accent4">
                    <a:lumMod val="50000"/>
                  </a:schemeClr>
                </a:solidFill>
              </a:endParaRPr>
            </a:p>
          </p:txBody>
        </p:sp>
        <p:sp>
          <p:nvSpPr>
            <p:cNvPr id="361481" name="Rectangle 7"/>
            <p:cNvSpPr>
              <a:spLocks noChangeArrowheads="1"/>
            </p:cNvSpPr>
            <p:nvPr/>
          </p:nvSpPr>
          <p:spPr bwMode="auto">
            <a:xfrm>
              <a:off x="2381" y="2698"/>
              <a:ext cx="267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p>
              <a:pPr algn="l">
                <a:buFont typeface="Wingdings" charset="0"/>
                <a:buNone/>
              </a:pPr>
              <a:r>
                <a:rPr lang="nl-NL" sz="1600" b="1">
                  <a:solidFill>
                    <a:schemeClr val="accent4">
                      <a:lumMod val="50000"/>
                    </a:schemeClr>
                  </a:solidFill>
                  <a:latin typeface="Arial" charset="0"/>
                </a:rPr>
                <a:t>begrepen         IS NIET             akkoord</a:t>
              </a:r>
              <a:endParaRPr lang="nl-NL" sz="1600">
                <a:solidFill>
                  <a:schemeClr val="accent4">
                    <a:lumMod val="50000"/>
                  </a:schemeClr>
                </a:solidFill>
              </a:endParaRPr>
            </a:p>
          </p:txBody>
        </p:sp>
        <p:sp>
          <p:nvSpPr>
            <p:cNvPr id="361482" name="Rectangle 8"/>
            <p:cNvSpPr>
              <a:spLocks noChangeArrowheads="1"/>
            </p:cNvSpPr>
            <p:nvPr/>
          </p:nvSpPr>
          <p:spPr bwMode="auto">
            <a:xfrm>
              <a:off x="2381" y="2970"/>
              <a:ext cx="267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p>
              <a:pPr algn="l">
                <a:buFont typeface="Wingdings" charset="0"/>
                <a:buNone/>
              </a:pPr>
              <a:r>
                <a:rPr lang="nl-NL" sz="1600" b="1">
                  <a:solidFill>
                    <a:schemeClr val="accent4">
                      <a:lumMod val="50000"/>
                    </a:schemeClr>
                  </a:solidFill>
                  <a:latin typeface="Arial" charset="0"/>
                </a:rPr>
                <a:t>akkoord            IS NIET               gedaan</a:t>
              </a:r>
              <a:endParaRPr lang="nl-NL" sz="1600">
                <a:solidFill>
                  <a:schemeClr val="accent4">
                    <a:lumMod val="50000"/>
                  </a:schemeClr>
                </a:solidFill>
              </a:endParaRPr>
            </a:p>
          </p:txBody>
        </p:sp>
        <p:sp>
          <p:nvSpPr>
            <p:cNvPr id="361483" name="Rectangle 9"/>
            <p:cNvSpPr>
              <a:spLocks noChangeArrowheads="1"/>
            </p:cNvSpPr>
            <p:nvPr/>
          </p:nvSpPr>
          <p:spPr bwMode="auto">
            <a:xfrm>
              <a:off x="2381" y="1882"/>
              <a:ext cx="263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p>
              <a:pPr algn="l">
                <a:buFont typeface="Wingdings" charset="0"/>
                <a:buNone/>
              </a:pPr>
              <a:r>
                <a:rPr lang="nl-NL" sz="1600" b="1" dirty="0">
                  <a:solidFill>
                    <a:schemeClr val="accent4">
                      <a:lumMod val="50000"/>
                    </a:schemeClr>
                  </a:solidFill>
                  <a:latin typeface="Arial" charset="0"/>
                </a:rPr>
                <a:t>bedoeld            IS NIET              gezegd</a:t>
              </a:r>
              <a:endParaRPr lang="nl-NL" sz="1600" dirty="0">
                <a:solidFill>
                  <a:schemeClr val="accent4">
                    <a:lumMod val="50000"/>
                  </a:schemeClr>
                </a:solidFill>
              </a:endParaRPr>
            </a:p>
          </p:txBody>
        </p:sp>
      </p:grpSp>
      <p:sp>
        <p:nvSpPr>
          <p:cNvPr id="2" name="Slide Number Placeholder 1">
            <a:extLst>
              <a:ext uri="{FF2B5EF4-FFF2-40B4-BE49-F238E27FC236}">
                <a16:creationId xmlns:a16="http://schemas.microsoft.com/office/drawing/2014/main" id="{8E226504-ACD8-5046-BBE3-EC583A8C6808}"/>
              </a:ext>
            </a:extLst>
          </p:cNvPr>
          <p:cNvSpPr>
            <a:spLocks noGrp="1"/>
          </p:cNvSpPr>
          <p:nvPr>
            <p:ph type="sldNum" sz="quarter" idx="4"/>
          </p:nvPr>
        </p:nvSpPr>
        <p:spPr/>
        <p:txBody>
          <a:bodyPr/>
          <a:lstStyle/>
          <a:p>
            <a:fld id="{8375054B-0626-094F-AF93-178AFB032A1C}" type="slidenum">
              <a:rPr lang="nl-NL" smtClean="0"/>
              <a:pPr/>
              <a:t>181</a:t>
            </a:fld>
            <a:endParaRPr lang="nl-NL" dirty="0"/>
          </a:p>
        </p:txBody>
      </p:sp>
    </p:spTree>
    <p:extLst>
      <p:ext uri="{BB962C8B-B14F-4D97-AF65-F5344CB8AC3E}">
        <p14:creationId xmlns:p14="http://schemas.microsoft.com/office/powerpoint/2010/main" val="3340906141"/>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Communicatieniveaus (Von Thun)</a:t>
            </a:r>
          </a:p>
        </p:txBody>
      </p:sp>
      <p:sp>
        <p:nvSpPr>
          <p:cNvPr id="364548" name="Rectangle 3"/>
          <p:cNvSpPr>
            <a:spLocks noGrp="1" noChangeArrowheads="1"/>
          </p:cNvSpPr>
          <p:nvPr>
            <p:ph idx="1"/>
          </p:nvPr>
        </p:nvSpPr>
        <p:spPr>
          <a:noFill/>
        </p:spPr>
        <p:txBody>
          <a:bodyPr/>
          <a:lstStyle/>
          <a:p>
            <a:pPr eaLnBrk="1" hangingPunct="1">
              <a:lnSpc>
                <a:spcPct val="110000"/>
              </a:lnSpc>
            </a:pPr>
            <a:r>
              <a:rPr lang="nl-NL" dirty="0">
                <a:latin typeface="Tahoma" charset="0"/>
              </a:rPr>
              <a:t>Communicatieniveaus:</a:t>
            </a:r>
          </a:p>
          <a:p>
            <a:pPr eaLnBrk="1" hangingPunct="1">
              <a:lnSpc>
                <a:spcPct val="110000"/>
              </a:lnSpc>
              <a:buFontTx/>
              <a:buChar char="•"/>
            </a:pPr>
            <a:r>
              <a:rPr lang="nl-NL" dirty="0">
                <a:latin typeface="Tahoma" charset="0"/>
              </a:rPr>
              <a:t>Inhoudelijk niveau		&gt; Het feitelijk bericht</a:t>
            </a:r>
          </a:p>
          <a:p>
            <a:pPr eaLnBrk="1" hangingPunct="1">
              <a:lnSpc>
                <a:spcPct val="110000"/>
              </a:lnSpc>
              <a:buFontTx/>
              <a:buChar char="•"/>
            </a:pPr>
            <a:r>
              <a:rPr lang="nl-NL" dirty="0">
                <a:latin typeface="Tahoma" charset="0"/>
              </a:rPr>
              <a:t>Appellerend niveau		&gt; Wat wil ik van jou</a:t>
            </a:r>
          </a:p>
          <a:p>
            <a:pPr eaLnBrk="1" hangingPunct="1">
              <a:lnSpc>
                <a:spcPct val="110000"/>
              </a:lnSpc>
              <a:buFontTx/>
              <a:buChar char="•"/>
            </a:pPr>
            <a:r>
              <a:rPr lang="nl-NL" dirty="0">
                <a:latin typeface="Tahoma" charset="0"/>
              </a:rPr>
              <a:t>Expressief niveau		&gt; Wie ben ik  </a:t>
            </a:r>
          </a:p>
          <a:p>
            <a:pPr eaLnBrk="1" hangingPunct="1">
              <a:lnSpc>
                <a:spcPct val="110000"/>
              </a:lnSpc>
              <a:buFontTx/>
              <a:buChar char="•"/>
            </a:pPr>
            <a:r>
              <a:rPr lang="nl-NL" dirty="0">
                <a:latin typeface="Tahoma" charset="0"/>
              </a:rPr>
              <a:t>Relationeel niveau		&gt; Hoe denk ik over jou</a:t>
            </a:r>
          </a:p>
          <a:p>
            <a:pPr eaLnBrk="1" hangingPunct="1">
              <a:lnSpc>
                <a:spcPct val="110000"/>
              </a:lnSpc>
            </a:pPr>
            <a:endParaRPr lang="nl-NL" dirty="0">
              <a:latin typeface="Tahoma" charset="0"/>
            </a:endParaRPr>
          </a:p>
          <a:p>
            <a:pPr eaLnBrk="1" hangingPunct="1">
              <a:lnSpc>
                <a:spcPct val="110000"/>
              </a:lnSpc>
            </a:pPr>
            <a:endParaRPr lang="nl-NL" dirty="0">
              <a:latin typeface="Tahoma" charset="0"/>
            </a:endParaRPr>
          </a:p>
          <a:p>
            <a:pPr eaLnBrk="1" hangingPunct="1">
              <a:lnSpc>
                <a:spcPct val="110000"/>
              </a:lnSpc>
            </a:pPr>
            <a:endParaRPr lang="nl-NL" dirty="0">
              <a:latin typeface="Tahoma" charset="0"/>
            </a:endParaRPr>
          </a:p>
          <a:p>
            <a:pPr eaLnBrk="1" hangingPunct="1">
              <a:lnSpc>
                <a:spcPct val="110000"/>
              </a:lnSpc>
            </a:pPr>
            <a:r>
              <a:rPr lang="nl-NL" dirty="0">
                <a:latin typeface="Tahoma" charset="0"/>
              </a:rPr>
              <a:t>Von </a:t>
            </a:r>
            <a:r>
              <a:rPr lang="nl-NL" dirty="0" err="1">
                <a:latin typeface="Tahoma" charset="0"/>
              </a:rPr>
              <a:t>Thun</a:t>
            </a:r>
            <a:r>
              <a:rPr lang="nl-NL" dirty="0">
                <a:latin typeface="Tahoma" charset="0"/>
              </a:rPr>
              <a:t>: slechts 1/3 van de boodschap komt over:</a:t>
            </a:r>
          </a:p>
          <a:p>
            <a:pPr eaLnBrk="1" hangingPunct="1">
              <a:lnSpc>
                <a:spcPct val="110000"/>
              </a:lnSpc>
              <a:buFont typeface="Wingdings" charset="0"/>
              <a:buChar char="Ø"/>
            </a:pPr>
            <a:r>
              <a:rPr lang="nl-NL" dirty="0">
                <a:latin typeface="Tahoma" charset="0"/>
              </a:rPr>
              <a:t> eenvoud / structuur / bondig / aantrekkelijk</a:t>
            </a:r>
          </a:p>
        </p:txBody>
      </p:sp>
      <p:sp>
        <p:nvSpPr>
          <p:cNvPr id="6" name="Rectangle 3"/>
          <p:cNvSpPr>
            <a:spLocks noChangeArrowheads="1"/>
          </p:cNvSpPr>
          <p:nvPr/>
        </p:nvSpPr>
        <p:spPr bwMode="auto">
          <a:xfrm>
            <a:off x="6634990" y="3619335"/>
            <a:ext cx="2257491" cy="1638432"/>
          </a:xfrm>
          <a:prstGeom prst="rect">
            <a:avLst/>
          </a:prstGeom>
          <a:noFill/>
          <a:ln w="9525">
            <a:noFill/>
            <a:miter lim="800000"/>
            <a:headEnd/>
            <a:tailEnd/>
          </a:ln>
          <a:effectLst/>
        </p:spPr>
        <p:txBody>
          <a:bodyPr wrap="none" anchor="ctr"/>
          <a:lstStyle/>
          <a:p>
            <a:pPr>
              <a:defRPr/>
            </a:pPr>
            <a:endParaRPr lang="nl-NL" sz="800">
              <a:latin typeface="Arial" charset="0"/>
              <a:cs typeface="Arial" charset="0"/>
            </a:endParaRPr>
          </a:p>
        </p:txBody>
      </p:sp>
      <p:graphicFrame>
        <p:nvGraphicFramePr>
          <p:cNvPr id="7" name="Object 4"/>
          <p:cNvGraphicFramePr>
            <a:graphicFrameLocks noChangeAspect="1"/>
          </p:cNvGraphicFramePr>
          <p:nvPr/>
        </p:nvGraphicFramePr>
        <p:xfrm>
          <a:off x="6671697" y="3746054"/>
          <a:ext cx="442341" cy="1457893"/>
        </p:xfrm>
        <a:graphic>
          <a:graphicData uri="http://schemas.openxmlformats.org/presentationml/2006/ole">
            <mc:AlternateContent xmlns:mc="http://schemas.openxmlformats.org/markup-compatibility/2006">
              <mc:Choice xmlns:v="urn:schemas-microsoft-com:vml" Requires="v">
                <p:oleObj spid="_x0000_s589010" name="Clip" r:id="rId4" imgW="1296063" imgH="3934305" progId="MS_ClipArt_Gallery.2">
                  <p:embed/>
                </p:oleObj>
              </mc:Choice>
              <mc:Fallback>
                <p:oleObj name="Clip" r:id="rId4" imgW="1296063" imgH="393430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1697" y="3746054"/>
                        <a:ext cx="442341" cy="1457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p:cNvGraphicFramePr>
            <a:graphicFrameLocks noChangeAspect="1"/>
          </p:cNvGraphicFramePr>
          <p:nvPr/>
        </p:nvGraphicFramePr>
        <p:xfrm>
          <a:off x="8252629" y="3818189"/>
          <a:ext cx="584790" cy="1365147"/>
        </p:xfrm>
        <a:graphic>
          <a:graphicData uri="http://schemas.openxmlformats.org/presentationml/2006/ole">
            <mc:AlternateContent xmlns:mc="http://schemas.openxmlformats.org/markup-compatibility/2006">
              <mc:Choice xmlns:v="urn:schemas-microsoft-com:vml" Requires="v">
                <p:oleObj spid="_x0000_s589011" name="Clip" r:id="rId6" imgW="1857375" imgH="3995738" progId="MS_ClipArt_Gallery.2">
                  <p:embed/>
                </p:oleObj>
              </mc:Choice>
              <mc:Fallback>
                <p:oleObj name="Clip" r:id="rId6" imgW="1857375" imgH="3995738"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2629" y="3818189"/>
                        <a:ext cx="584790" cy="1365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 name="AutoShape 7"/>
          <p:cNvCxnSpPr>
            <a:cxnSpLocks noChangeShapeType="1"/>
          </p:cNvCxnSpPr>
          <p:nvPr/>
        </p:nvCxnSpPr>
        <p:spPr bwMode="auto">
          <a:xfrm>
            <a:off x="7257937" y="4996156"/>
            <a:ext cx="959811" cy="130058"/>
          </a:xfrm>
          <a:prstGeom prst="curvedConnector3">
            <a:avLst>
              <a:gd name="adj1" fmla="val 50000"/>
            </a:avLst>
          </a:prstGeom>
          <a:ln>
            <a:headEnd type="triangle" w="lg" len="lg"/>
            <a:tailEnd type="triangle" w="lg" len="lg"/>
          </a:ln>
          <a:extLst/>
        </p:spPr>
        <p:style>
          <a:lnRef idx="3">
            <a:schemeClr val="dk1"/>
          </a:lnRef>
          <a:fillRef idx="0">
            <a:schemeClr val="dk1"/>
          </a:fillRef>
          <a:effectRef idx="2">
            <a:schemeClr val="dk1"/>
          </a:effectRef>
          <a:fontRef idx="minor">
            <a:schemeClr val="tx1"/>
          </a:fontRef>
        </p:style>
      </p:cxnSp>
      <p:cxnSp>
        <p:nvCxnSpPr>
          <p:cNvPr id="13" name="AutoShape 11"/>
          <p:cNvCxnSpPr>
            <a:cxnSpLocks noChangeShapeType="1"/>
          </p:cNvCxnSpPr>
          <p:nvPr/>
        </p:nvCxnSpPr>
        <p:spPr bwMode="auto">
          <a:xfrm>
            <a:off x="7234809" y="4656311"/>
            <a:ext cx="1007575" cy="208293"/>
          </a:xfrm>
          <a:prstGeom prst="curvedConnector3">
            <a:avLst>
              <a:gd name="adj1" fmla="val 49518"/>
            </a:avLst>
          </a:prstGeom>
          <a:ln>
            <a:headEnd type="triangle" w="lg" len="lg"/>
            <a:tailEnd type="triangle" w="lg" len="lg"/>
          </a:ln>
          <a:extLst/>
        </p:spPr>
        <p:style>
          <a:lnRef idx="3">
            <a:schemeClr val="dk1"/>
          </a:lnRef>
          <a:fillRef idx="0">
            <a:schemeClr val="dk1"/>
          </a:fillRef>
          <a:effectRef idx="2">
            <a:schemeClr val="dk1"/>
          </a:effectRef>
          <a:fontRef idx="minor">
            <a:schemeClr val="tx1"/>
          </a:fontRef>
        </p:style>
      </p:cxnSp>
      <p:cxnSp>
        <p:nvCxnSpPr>
          <p:cNvPr id="15" name="AutoShape 13"/>
          <p:cNvCxnSpPr>
            <a:cxnSpLocks noChangeShapeType="1"/>
          </p:cNvCxnSpPr>
          <p:nvPr/>
        </p:nvCxnSpPr>
        <p:spPr bwMode="auto">
          <a:xfrm>
            <a:off x="7234809" y="4335402"/>
            <a:ext cx="1007575" cy="208293"/>
          </a:xfrm>
          <a:prstGeom prst="curvedConnector3">
            <a:avLst>
              <a:gd name="adj1" fmla="val 50000"/>
            </a:avLst>
          </a:prstGeom>
          <a:ln>
            <a:headEnd type="triangle" w="lg" len="lg"/>
            <a:tailEnd type="triangle" w="lg" len="lg"/>
          </a:ln>
          <a:extLst/>
        </p:spPr>
        <p:style>
          <a:lnRef idx="3">
            <a:schemeClr val="dk1"/>
          </a:lnRef>
          <a:fillRef idx="0">
            <a:schemeClr val="dk1"/>
          </a:fillRef>
          <a:effectRef idx="2">
            <a:schemeClr val="dk1"/>
          </a:effectRef>
          <a:fontRef idx="minor">
            <a:schemeClr val="tx1"/>
          </a:fontRef>
        </p:style>
      </p:cxnSp>
      <p:sp>
        <p:nvSpPr>
          <p:cNvPr id="16" name="Text Box 14"/>
          <p:cNvSpPr txBox="1">
            <a:spLocks noChangeArrowheads="1"/>
          </p:cNvSpPr>
          <p:nvPr/>
        </p:nvSpPr>
        <p:spPr bwMode="auto">
          <a:xfrm>
            <a:off x="7242872" y="3619335"/>
            <a:ext cx="1064946" cy="20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nl-NL" altLang="nl-NL" sz="800" dirty="0">
                <a:latin typeface="Times New Roman" pitchFamily="18" charset="0"/>
              </a:rPr>
              <a:t>s</a:t>
            </a:r>
          </a:p>
        </p:txBody>
      </p:sp>
      <p:cxnSp>
        <p:nvCxnSpPr>
          <p:cNvPr id="17" name="AutoShape 6"/>
          <p:cNvCxnSpPr>
            <a:cxnSpLocks noChangeShapeType="1"/>
          </p:cNvCxnSpPr>
          <p:nvPr/>
        </p:nvCxnSpPr>
        <p:spPr bwMode="auto">
          <a:xfrm>
            <a:off x="7246372" y="4023462"/>
            <a:ext cx="936180" cy="208293"/>
          </a:xfrm>
          <a:prstGeom prst="curvedConnector3">
            <a:avLst>
              <a:gd name="adj1" fmla="val 50000"/>
            </a:avLst>
          </a:prstGeom>
          <a:ln>
            <a:headEnd type="triangle" w="lg" len="lg"/>
            <a:tailEnd type="triangle" w="lg" len="lg"/>
          </a:ln>
          <a:extLst/>
        </p:spPr>
        <p:style>
          <a:lnRef idx="3">
            <a:schemeClr val="dk1"/>
          </a:lnRef>
          <a:fillRef idx="0">
            <a:schemeClr val="dk1"/>
          </a:fillRef>
          <a:effectRef idx="2">
            <a:schemeClr val="dk1"/>
          </a:effectRef>
          <a:fontRef idx="minor">
            <a:schemeClr val="tx1"/>
          </a:fontRef>
        </p:style>
      </p:cxnSp>
      <p:sp>
        <p:nvSpPr>
          <p:cNvPr id="2" name="Slide Number Placeholder 1">
            <a:extLst>
              <a:ext uri="{FF2B5EF4-FFF2-40B4-BE49-F238E27FC236}">
                <a16:creationId xmlns:a16="http://schemas.microsoft.com/office/drawing/2014/main" id="{A34F26B4-3C35-794C-AFF3-81C689BE94CD}"/>
              </a:ext>
            </a:extLst>
          </p:cNvPr>
          <p:cNvSpPr>
            <a:spLocks noGrp="1"/>
          </p:cNvSpPr>
          <p:nvPr>
            <p:ph type="sldNum" sz="quarter" idx="4"/>
          </p:nvPr>
        </p:nvSpPr>
        <p:spPr/>
        <p:txBody>
          <a:bodyPr/>
          <a:lstStyle/>
          <a:p>
            <a:fld id="{8375054B-0626-094F-AF93-178AFB032A1C}" type="slidenum">
              <a:rPr lang="nl-NL" smtClean="0"/>
              <a:pPr/>
              <a:t>182</a:t>
            </a:fld>
            <a:endParaRPr lang="nl-NL" dirty="0"/>
          </a:p>
        </p:txBody>
      </p:sp>
    </p:spTree>
    <p:extLst>
      <p:ext uri="{BB962C8B-B14F-4D97-AF65-F5344CB8AC3E}">
        <p14:creationId xmlns:p14="http://schemas.microsoft.com/office/powerpoint/2010/main" val="3049917474"/>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Actief luisteren</a:t>
            </a:r>
          </a:p>
        </p:txBody>
      </p:sp>
      <p:sp>
        <p:nvSpPr>
          <p:cNvPr id="367620" name="Rectangle 4"/>
          <p:cNvSpPr>
            <a:spLocks noGrp="1" noChangeArrowheads="1"/>
          </p:cNvSpPr>
          <p:nvPr>
            <p:ph idx="1"/>
          </p:nvPr>
        </p:nvSpPr>
        <p:spPr>
          <a:noFill/>
        </p:spPr>
        <p:txBody>
          <a:bodyPr/>
          <a:lstStyle/>
          <a:p>
            <a:pPr eaLnBrk="1" hangingPunct="1"/>
            <a:r>
              <a:rPr lang="nl" sz="1600" b="1" dirty="0">
                <a:latin typeface="Tahoma" charset="0"/>
              </a:rPr>
              <a:t>LSD formule</a:t>
            </a:r>
          </a:p>
          <a:p>
            <a:pPr marL="263525" indent="-263525" eaLnBrk="1" hangingPunct="1">
              <a:buFontTx/>
              <a:buChar char="•"/>
              <a:tabLst>
                <a:tab pos="185738" algn="l"/>
              </a:tabLst>
            </a:pPr>
            <a:r>
              <a:rPr lang="nl" sz="1600" dirty="0">
                <a:latin typeface="Tahoma" charset="0"/>
              </a:rPr>
              <a:t>Luisteren, Samenvatten en Doorvragen</a:t>
            </a:r>
          </a:p>
          <a:p>
            <a:pPr marL="0" indent="0" eaLnBrk="1" hangingPunct="1">
              <a:tabLst>
                <a:tab pos="185738" algn="l"/>
              </a:tabLst>
            </a:pPr>
            <a:endParaRPr lang="nl" sz="1600" b="1" dirty="0">
              <a:latin typeface="Tahoma" charset="0"/>
            </a:endParaRPr>
          </a:p>
          <a:p>
            <a:pPr marL="0" indent="0" eaLnBrk="1" hangingPunct="1">
              <a:tabLst>
                <a:tab pos="185738" algn="l"/>
              </a:tabLst>
            </a:pPr>
            <a:r>
              <a:rPr lang="nl" sz="1600" b="1" dirty="0">
                <a:latin typeface="Tahoma" charset="0"/>
              </a:rPr>
              <a:t>Actief luisteren</a:t>
            </a:r>
          </a:p>
          <a:p>
            <a:pPr marL="285750" lvl="1" eaLnBrk="1" hangingPunct="1">
              <a:buFont typeface="Arial" panose="020B0604020202020204" pitchFamily="34" charset="0"/>
              <a:buChar char="•"/>
              <a:tabLst>
                <a:tab pos="185738" algn="l"/>
              </a:tabLst>
            </a:pPr>
            <a:r>
              <a:rPr lang="nl-NL" sz="1600" dirty="0">
                <a:latin typeface="Tahoma" charset="0"/>
              </a:rPr>
              <a:t>P</a:t>
            </a:r>
            <a:r>
              <a:rPr lang="nl" sz="1600" dirty="0">
                <a:latin typeface="Tahoma" charset="0"/>
              </a:rPr>
              <a:t>arafraseren/ hummen / papagaaien / spiegelen</a:t>
            </a:r>
          </a:p>
          <a:p>
            <a:pPr marL="285750" lvl="1" eaLnBrk="1" hangingPunct="1">
              <a:buFont typeface="Arial" panose="020B0604020202020204" pitchFamily="34" charset="0"/>
              <a:buChar char="•"/>
              <a:tabLst>
                <a:tab pos="185738" algn="l"/>
              </a:tabLst>
            </a:pPr>
            <a:r>
              <a:rPr lang="nl" sz="1600" dirty="0">
                <a:latin typeface="Tahoma" charset="0"/>
              </a:rPr>
              <a:t>Pas nieuwe vraag stellen als vorige vraag volledig is beantwoord en de gegeven samenvatting door de spreker is bevestigd.</a:t>
            </a:r>
          </a:p>
          <a:p>
            <a:pPr marL="263525" indent="-263525" eaLnBrk="1" hangingPunct="1">
              <a:buFontTx/>
              <a:buChar char="•"/>
              <a:tabLst>
                <a:tab pos="185738" algn="l"/>
              </a:tabLst>
            </a:pPr>
            <a:endParaRPr lang="nl" sz="1600" dirty="0">
              <a:latin typeface="Tahoma" charset="0"/>
            </a:endParaRPr>
          </a:p>
          <a:p>
            <a:pPr marL="0" indent="0" eaLnBrk="1" hangingPunct="1"/>
            <a:r>
              <a:rPr lang="nl" sz="1600" b="1" dirty="0">
                <a:latin typeface="Tahoma" charset="0"/>
              </a:rPr>
              <a:t>Rapport maken (spiegeltechniek)</a:t>
            </a:r>
          </a:p>
          <a:p>
            <a:pPr marL="185738" indent="-185738">
              <a:buFont typeface="Arial" pitchFamily="34" charset="0"/>
              <a:buChar char="•"/>
            </a:pPr>
            <a:r>
              <a:rPr lang="nl" sz="1600" dirty="0">
                <a:latin typeface="Tahoma" charset="0"/>
              </a:rPr>
              <a:t>Non-verbaal spiegelen (houding, beweging)</a:t>
            </a:r>
          </a:p>
          <a:p>
            <a:pPr marL="185738" indent="-185738">
              <a:buFont typeface="Arial" pitchFamily="34" charset="0"/>
              <a:buChar char="•"/>
            </a:pPr>
            <a:r>
              <a:rPr lang="nl" sz="1600" dirty="0">
                <a:latin typeface="Tahoma" charset="0"/>
              </a:rPr>
              <a:t>Verbaal spiegelen (taalgebruik)</a:t>
            </a:r>
          </a:p>
          <a:p>
            <a:pPr marL="185738" indent="-185738">
              <a:buFont typeface="Arial" pitchFamily="34" charset="0"/>
              <a:buChar char="•"/>
            </a:pPr>
            <a:r>
              <a:rPr lang="nl" sz="1600" dirty="0">
                <a:latin typeface="Tahoma" charset="0"/>
              </a:rPr>
              <a:t>Spiegelen van het gevoel (inleven)</a:t>
            </a:r>
          </a:p>
        </p:txBody>
      </p:sp>
      <p:pic>
        <p:nvPicPr>
          <p:cNvPr id="367621" name="Picture 5" descr="MCj0423832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70031" y="1646469"/>
            <a:ext cx="1009650" cy="67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7622" name="Picture 6" descr="MCj0434411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92269" y="3939084"/>
            <a:ext cx="958850" cy="89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7623" name="Picture 7" descr="MCj04298030000[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70031" y="2618813"/>
            <a:ext cx="1016000" cy="107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5437625-E15C-9C4B-99EE-A5960F85D7A9}"/>
              </a:ext>
            </a:extLst>
          </p:cNvPr>
          <p:cNvSpPr>
            <a:spLocks noGrp="1"/>
          </p:cNvSpPr>
          <p:nvPr>
            <p:ph type="sldNum" sz="quarter" idx="4"/>
          </p:nvPr>
        </p:nvSpPr>
        <p:spPr/>
        <p:txBody>
          <a:bodyPr/>
          <a:lstStyle/>
          <a:p>
            <a:fld id="{8375054B-0626-094F-AF93-178AFB032A1C}" type="slidenum">
              <a:rPr lang="nl-NL" smtClean="0"/>
              <a:pPr/>
              <a:t>183</a:t>
            </a:fld>
            <a:endParaRPr lang="nl-NL" dirty="0"/>
          </a:p>
        </p:txBody>
      </p:sp>
    </p:spTree>
    <p:extLst>
      <p:ext uri="{BB962C8B-B14F-4D97-AF65-F5344CB8AC3E}">
        <p14:creationId xmlns:p14="http://schemas.microsoft.com/office/powerpoint/2010/main" val="3517229460"/>
      </p:ext>
    </p:extLst>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effectLst/>
                <a:latin typeface="Tahoma" charset="0"/>
              </a:rPr>
              <a:t>De juiste vragen stellen</a:t>
            </a:r>
          </a:p>
        </p:txBody>
      </p:sp>
      <p:sp>
        <p:nvSpPr>
          <p:cNvPr id="368644" name="Rectangle 3"/>
          <p:cNvSpPr>
            <a:spLocks noGrp="1" noChangeArrowheads="1"/>
          </p:cNvSpPr>
          <p:nvPr>
            <p:ph idx="1"/>
          </p:nvPr>
        </p:nvSpPr>
        <p:spPr/>
        <p:txBody>
          <a:bodyPr/>
          <a:lstStyle/>
          <a:p>
            <a:pPr>
              <a:lnSpc>
                <a:spcPct val="90000"/>
              </a:lnSpc>
            </a:pPr>
            <a:r>
              <a:rPr lang="nl-NL" sz="1600" dirty="0">
                <a:latin typeface="Tahoma" charset="0"/>
              </a:rPr>
              <a:t>Open vragen</a:t>
            </a:r>
          </a:p>
          <a:p>
            <a:pPr lvl="1">
              <a:lnSpc>
                <a:spcPct val="90000"/>
              </a:lnSpc>
            </a:pPr>
            <a:r>
              <a:rPr lang="nl-NL" sz="1600" dirty="0">
                <a:latin typeface="Tahoma" charset="0"/>
              </a:rPr>
              <a:t>Wie, wat wanneer, welke, waarheen, waar</a:t>
            </a:r>
          </a:p>
          <a:p>
            <a:pPr lvl="1">
              <a:lnSpc>
                <a:spcPct val="90000"/>
              </a:lnSpc>
            </a:pPr>
            <a:r>
              <a:rPr lang="nl-NL" sz="1600" dirty="0">
                <a:latin typeface="Tahoma" charset="0"/>
              </a:rPr>
              <a:t>Open vragen kun je niet beantwoorden met ja en nee</a:t>
            </a:r>
          </a:p>
          <a:p>
            <a:pPr lvl="1">
              <a:lnSpc>
                <a:spcPct val="90000"/>
              </a:lnSpc>
            </a:pPr>
            <a:r>
              <a:rPr lang="nl-NL" sz="1600" dirty="0">
                <a:latin typeface="Tahoma" charset="0"/>
              </a:rPr>
              <a:t>‘Wat vind je er van’</a:t>
            </a:r>
          </a:p>
          <a:p>
            <a:pPr>
              <a:lnSpc>
                <a:spcPct val="90000"/>
              </a:lnSpc>
            </a:pPr>
            <a:endParaRPr lang="nl-NL" sz="1600" dirty="0">
              <a:latin typeface="Tahoma" charset="0"/>
            </a:endParaRPr>
          </a:p>
          <a:p>
            <a:pPr>
              <a:lnSpc>
                <a:spcPct val="90000"/>
              </a:lnSpc>
            </a:pPr>
            <a:r>
              <a:rPr lang="nl-NL" sz="1600" dirty="0">
                <a:latin typeface="Tahoma" charset="0"/>
              </a:rPr>
              <a:t>Gesloten vragen</a:t>
            </a:r>
          </a:p>
          <a:p>
            <a:pPr lvl="1">
              <a:lnSpc>
                <a:spcPct val="90000"/>
              </a:lnSpc>
            </a:pPr>
            <a:r>
              <a:rPr lang="nl-NL" sz="1600" dirty="0">
                <a:latin typeface="Tahoma" charset="0"/>
              </a:rPr>
              <a:t>Op deze vragen kun je antwoorden met ja of nee</a:t>
            </a:r>
          </a:p>
          <a:p>
            <a:pPr lvl="1">
              <a:lnSpc>
                <a:spcPct val="90000"/>
              </a:lnSpc>
            </a:pPr>
            <a:r>
              <a:rPr lang="nl-NL" sz="1600" dirty="0">
                <a:latin typeface="Tahoma" charset="0"/>
              </a:rPr>
              <a:t>Meerkeuze vragen</a:t>
            </a:r>
          </a:p>
          <a:p>
            <a:pPr>
              <a:lnSpc>
                <a:spcPct val="90000"/>
              </a:lnSpc>
            </a:pPr>
            <a:endParaRPr lang="nl-NL" sz="1600" dirty="0">
              <a:latin typeface="Tahoma" charset="0"/>
            </a:endParaRPr>
          </a:p>
          <a:p>
            <a:pPr>
              <a:lnSpc>
                <a:spcPct val="90000"/>
              </a:lnSpc>
            </a:pPr>
            <a:r>
              <a:rPr lang="nl-NL" sz="1600" dirty="0">
                <a:latin typeface="Tahoma" charset="0"/>
              </a:rPr>
              <a:t>Suggestieve vragen</a:t>
            </a:r>
          </a:p>
          <a:p>
            <a:pPr lvl="1">
              <a:lnSpc>
                <a:spcPct val="90000"/>
              </a:lnSpc>
            </a:pPr>
            <a:r>
              <a:rPr lang="nl-NL" sz="1600" dirty="0">
                <a:latin typeface="Tahoma" charset="0"/>
              </a:rPr>
              <a:t>Onderhuidse boodschap</a:t>
            </a:r>
          </a:p>
          <a:p>
            <a:pPr lvl="1">
              <a:lnSpc>
                <a:spcPct val="90000"/>
              </a:lnSpc>
            </a:pPr>
            <a:r>
              <a:rPr lang="nl-NL" sz="1600" dirty="0">
                <a:latin typeface="Tahoma" charset="0"/>
              </a:rPr>
              <a:t>‘Vind je ook niet, dat..’</a:t>
            </a:r>
          </a:p>
          <a:p>
            <a:pPr>
              <a:lnSpc>
                <a:spcPct val="90000"/>
              </a:lnSpc>
            </a:pPr>
            <a:endParaRPr lang="nl-NL" sz="1600" dirty="0">
              <a:latin typeface="Tahoma" charset="0"/>
            </a:endParaRPr>
          </a:p>
          <a:p>
            <a:pPr>
              <a:lnSpc>
                <a:spcPct val="90000"/>
              </a:lnSpc>
            </a:pPr>
            <a:r>
              <a:rPr lang="nl-NL" sz="1600" dirty="0">
                <a:latin typeface="Tahoma" charset="0"/>
              </a:rPr>
              <a:t>Retorische vragen</a:t>
            </a:r>
          </a:p>
          <a:p>
            <a:pPr lvl="1">
              <a:lnSpc>
                <a:spcPct val="90000"/>
              </a:lnSpc>
            </a:pPr>
            <a:r>
              <a:rPr lang="nl-NL" sz="1600" dirty="0">
                <a:latin typeface="Tahoma" charset="0"/>
              </a:rPr>
              <a:t>Je verwacht eigenlijk geen antwoord</a:t>
            </a:r>
          </a:p>
        </p:txBody>
      </p:sp>
      <p:sp>
        <p:nvSpPr>
          <p:cNvPr id="5" name="Tekstvak 4"/>
          <p:cNvSpPr txBox="1"/>
          <p:nvPr/>
        </p:nvSpPr>
        <p:spPr>
          <a:xfrm>
            <a:off x="6227764" y="3278187"/>
            <a:ext cx="2592387" cy="794064"/>
          </a:xfrm>
          <a:prstGeom prst="rect">
            <a:avLst/>
          </a:prstGeom>
          <a:solidFill>
            <a:schemeClr val="tx2">
              <a:lumMod val="20000"/>
              <a:lumOff val="80000"/>
            </a:schemeClr>
          </a:solidFill>
        </p:spPr>
        <p:txBody>
          <a:bodyPr>
            <a:spAutoFit/>
          </a:bodyPr>
          <a:lstStyle/>
          <a:p>
            <a:pPr>
              <a:buNone/>
              <a:defRPr/>
            </a:pPr>
            <a:r>
              <a:rPr lang="nl-NL" sz="1600" dirty="0">
                <a:solidFill>
                  <a:schemeClr val="tx1">
                    <a:lumMod val="50000"/>
                  </a:schemeClr>
                </a:solidFill>
                <a:latin typeface="+mn-lt"/>
              </a:rPr>
              <a:t>Waarom vragen kunnen als beschuldigend worden ervaren</a:t>
            </a:r>
          </a:p>
        </p:txBody>
      </p:sp>
      <p:sp>
        <p:nvSpPr>
          <p:cNvPr id="2" name="Slide Number Placeholder 1">
            <a:extLst>
              <a:ext uri="{FF2B5EF4-FFF2-40B4-BE49-F238E27FC236}">
                <a16:creationId xmlns:a16="http://schemas.microsoft.com/office/drawing/2014/main" id="{23A5E9AA-5EDF-634D-9A17-CCB6F460CFFF}"/>
              </a:ext>
            </a:extLst>
          </p:cNvPr>
          <p:cNvSpPr>
            <a:spLocks noGrp="1"/>
          </p:cNvSpPr>
          <p:nvPr>
            <p:ph type="sldNum" sz="quarter" idx="4"/>
          </p:nvPr>
        </p:nvSpPr>
        <p:spPr/>
        <p:txBody>
          <a:bodyPr/>
          <a:lstStyle/>
          <a:p>
            <a:fld id="{8375054B-0626-094F-AF93-178AFB032A1C}" type="slidenum">
              <a:rPr lang="nl-NL" smtClean="0"/>
              <a:pPr/>
              <a:t>184</a:t>
            </a:fld>
            <a:endParaRPr lang="nl-NL" dirty="0"/>
          </a:p>
        </p:txBody>
      </p:sp>
    </p:spTree>
    <p:extLst>
      <p:ext uri="{BB962C8B-B14F-4D97-AF65-F5344CB8AC3E}">
        <p14:creationId xmlns:p14="http://schemas.microsoft.com/office/powerpoint/2010/main" val="2058588307"/>
      </p:ext>
    </p:extLst>
  </p:cSld>
  <p:clrMapOvr>
    <a:masterClrMapping/>
  </p:clrMapOvr>
  <p:transition advTm="16000"/>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Feedbackgesprek</a:t>
            </a:r>
          </a:p>
        </p:txBody>
      </p:sp>
      <p:sp>
        <p:nvSpPr>
          <p:cNvPr id="369668" name="Rectangle 3"/>
          <p:cNvSpPr>
            <a:spLocks noGrp="1" noChangeArrowheads="1"/>
          </p:cNvSpPr>
          <p:nvPr>
            <p:ph idx="1"/>
          </p:nvPr>
        </p:nvSpPr>
        <p:spPr/>
        <p:txBody>
          <a:bodyPr/>
          <a:lstStyle/>
          <a:p>
            <a:r>
              <a:rPr lang="nl-NL" sz="1600" dirty="0">
                <a:latin typeface="Tahoma" charset="0"/>
              </a:rPr>
              <a:t>Feedback geven (4G’s)</a:t>
            </a:r>
          </a:p>
          <a:p>
            <a:pPr lvl="1"/>
            <a:r>
              <a:rPr lang="nl-NL" sz="1600" dirty="0">
                <a:latin typeface="Tahoma" charset="0"/>
              </a:rPr>
              <a:t>Gedrag	Benoem gedrag</a:t>
            </a:r>
          </a:p>
          <a:p>
            <a:pPr lvl="1"/>
            <a:r>
              <a:rPr lang="nl-NL" sz="1600" dirty="0">
                <a:latin typeface="Tahoma" charset="0"/>
              </a:rPr>
              <a:t>Gevoel	Geef aan jouw eigen gevoel</a:t>
            </a:r>
          </a:p>
          <a:p>
            <a:pPr lvl="1"/>
            <a:r>
              <a:rPr lang="nl-NL" sz="1600" dirty="0">
                <a:latin typeface="Tahoma" charset="0"/>
              </a:rPr>
              <a:t>Gevolg	Geef aan het gevolg</a:t>
            </a:r>
          </a:p>
          <a:p>
            <a:pPr lvl="1"/>
            <a:r>
              <a:rPr lang="nl-NL" sz="1600" dirty="0">
                <a:latin typeface="Tahoma" charset="0"/>
              </a:rPr>
              <a:t>Gewenst	Geef gewenst gedrag</a:t>
            </a:r>
          </a:p>
          <a:p>
            <a:endParaRPr lang="nl-NL" sz="1600" dirty="0">
              <a:latin typeface="Tahoma" charset="0"/>
            </a:endParaRPr>
          </a:p>
          <a:p>
            <a:r>
              <a:rPr lang="nl-NL" sz="1600" dirty="0">
                <a:latin typeface="Tahoma" charset="0"/>
              </a:rPr>
              <a:t>Feedback ontvangen</a:t>
            </a:r>
          </a:p>
          <a:p>
            <a:pPr lvl="1"/>
            <a:r>
              <a:rPr lang="nl-NL" sz="1600" dirty="0">
                <a:latin typeface="Tahoma" charset="0"/>
              </a:rPr>
              <a:t>Zie feedback als een kans</a:t>
            </a:r>
          </a:p>
          <a:p>
            <a:pPr lvl="1"/>
            <a:r>
              <a:rPr lang="nl-NL" sz="1600" dirty="0">
                <a:latin typeface="Tahoma" charset="0"/>
              </a:rPr>
              <a:t>Gebruik techniek LSD</a:t>
            </a:r>
          </a:p>
          <a:p>
            <a:pPr lvl="1"/>
            <a:r>
              <a:rPr lang="nl-NL" sz="1600" dirty="0">
                <a:latin typeface="Tahoma" charset="0"/>
              </a:rPr>
              <a:t>Geef aan als het teveel wordt</a:t>
            </a:r>
          </a:p>
          <a:p>
            <a:pPr lvl="1"/>
            <a:r>
              <a:rPr lang="nl-NL" sz="1600" dirty="0">
                <a:latin typeface="Tahoma" charset="0"/>
              </a:rPr>
              <a:t>Maak afspraken over het vervolg</a:t>
            </a:r>
          </a:p>
        </p:txBody>
      </p:sp>
      <p:sp>
        <p:nvSpPr>
          <p:cNvPr id="2" name="Slide Number Placeholder 1">
            <a:extLst>
              <a:ext uri="{FF2B5EF4-FFF2-40B4-BE49-F238E27FC236}">
                <a16:creationId xmlns:a16="http://schemas.microsoft.com/office/drawing/2014/main" id="{084E8937-4180-5F40-9D01-D6F299188439}"/>
              </a:ext>
            </a:extLst>
          </p:cNvPr>
          <p:cNvSpPr>
            <a:spLocks noGrp="1"/>
          </p:cNvSpPr>
          <p:nvPr>
            <p:ph type="sldNum" sz="quarter" idx="4"/>
          </p:nvPr>
        </p:nvSpPr>
        <p:spPr/>
        <p:txBody>
          <a:bodyPr/>
          <a:lstStyle/>
          <a:p>
            <a:fld id="{8375054B-0626-094F-AF93-178AFB032A1C}" type="slidenum">
              <a:rPr lang="nl-NL" smtClean="0"/>
              <a:pPr/>
              <a:t>185</a:t>
            </a:fld>
            <a:endParaRPr lang="nl-NL" dirty="0"/>
          </a:p>
        </p:txBody>
      </p:sp>
    </p:spTree>
    <p:extLst>
      <p:ext uri="{BB962C8B-B14F-4D97-AF65-F5344CB8AC3E}">
        <p14:creationId xmlns:p14="http://schemas.microsoft.com/office/powerpoint/2010/main" val="1965260730"/>
      </p:ext>
    </p:extLst>
  </p:cSld>
  <p:clrMapOvr>
    <a:masterClrMapping/>
  </p:clrMapOvr>
  <p:transition advTm="16000"/>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effectLst/>
                <a:latin typeface="Tahoma" charset="0"/>
              </a:rPr>
              <a:t>Vergaderen</a:t>
            </a:r>
          </a:p>
        </p:txBody>
      </p:sp>
      <p:sp>
        <p:nvSpPr>
          <p:cNvPr id="371716" name="Rectangle 3"/>
          <p:cNvSpPr>
            <a:spLocks noGrp="1" noChangeArrowheads="1"/>
          </p:cNvSpPr>
          <p:nvPr>
            <p:ph idx="1"/>
          </p:nvPr>
        </p:nvSpPr>
        <p:spPr/>
        <p:txBody>
          <a:bodyPr/>
          <a:lstStyle/>
          <a:p>
            <a:pPr>
              <a:lnSpc>
                <a:spcPct val="80000"/>
              </a:lnSpc>
            </a:pPr>
            <a:r>
              <a:rPr lang="nl-NL" sz="1400" dirty="0">
                <a:latin typeface="Tahoma" charset="0"/>
              </a:rPr>
              <a:t>Vergaderrollen:</a:t>
            </a:r>
          </a:p>
          <a:p>
            <a:pPr marL="182563" indent="-182563">
              <a:lnSpc>
                <a:spcPct val="80000"/>
              </a:lnSpc>
              <a:buFontTx/>
              <a:buChar char="•"/>
            </a:pPr>
            <a:r>
              <a:rPr lang="nl-NL" sz="1400" dirty="0">
                <a:latin typeface="Tahoma" charset="0"/>
              </a:rPr>
              <a:t>Voorzitter, secretaris/notulist, deelnemer</a:t>
            </a:r>
          </a:p>
          <a:p>
            <a:pPr>
              <a:lnSpc>
                <a:spcPct val="80000"/>
              </a:lnSpc>
              <a:buFontTx/>
              <a:buChar char="•"/>
            </a:pPr>
            <a:endParaRPr lang="nl-NL" sz="1400" dirty="0">
              <a:latin typeface="Tahoma" charset="0"/>
            </a:endParaRPr>
          </a:p>
          <a:p>
            <a:pPr>
              <a:lnSpc>
                <a:spcPct val="80000"/>
              </a:lnSpc>
            </a:pPr>
            <a:r>
              <a:rPr lang="nl-NL" sz="1400" dirty="0">
                <a:latin typeface="Tahoma" charset="0"/>
              </a:rPr>
              <a:t>Vergaderfasen:</a:t>
            </a:r>
          </a:p>
          <a:p>
            <a:pPr marL="182563" indent="-182563">
              <a:lnSpc>
                <a:spcPct val="80000"/>
              </a:lnSpc>
              <a:buFontTx/>
              <a:buChar char="•"/>
            </a:pPr>
            <a:r>
              <a:rPr lang="nl-NL" sz="1400" dirty="0">
                <a:latin typeface="Tahoma" charset="0"/>
              </a:rPr>
              <a:t>Voorbereiding, eigenlijke vergadering, nazorg</a:t>
            </a:r>
          </a:p>
          <a:p>
            <a:pPr>
              <a:lnSpc>
                <a:spcPct val="80000"/>
              </a:lnSpc>
              <a:buFontTx/>
              <a:buChar char="•"/>
            </a:pPr>
            <a:endParaRPr lang="nl-NL" sz="1400" dirty="0">
              <a:latin typeface="Tahoma" charset="0"/>
            </a:endParaRPr>
          </a:p>
          <a:p>
            <a:pPr>
              <a:lnSpc>
                <a:spcPct val="80000"/>
              </a:lnSpc>
            </a:pPr>
            <a:r>
              <a:rPr lang="nl-NL" sz="1400" dirty="0">
                <a:latin typeface="Tahoma" charset="0"/>
              </a:rPr>
              <a:t>Vaste agendapunten:</a:t>
            </a:r>
          </a:p>
          <a:p>
            <a:pPr marL="182563" indent="-182563">
              <a:lnSpc>
                <a:spcPct val="80000"/>
              </a:lnSpc>
              <a:buFontTx/>
              <a:buChar char="•"/>
            </a:pPr>
            <a:r>
              <a:rPr lang="nl-NL" sz="1400" b="1" dirty="0">
                <a:latin typeface="Tahoma" charset="0"/>
              </a:rPr>
              <a:t>O</a:t>
            </a:r>
            <a:r>
              <a:rPr lang="nl-NL" sz="1400" dirty="0">
                <a:latin typeface="Tahoma" charset="0"/>
              </a:rPr>
              <a:t> - opening en agenda</a:t>
            </a:r>
          </a:p>
          <a:p>
            <a:pPr marL="182563" indent="-182563">
              <a:lnSpc>
                <a:spcPct val="80000"/>
              </a:lnSpc>
              <a:buFontTx/>
              <a:buChar char="•"/>
            </a:pPr>
            <a:r>
              <a:rPr lang="nl-NL" sz="1400" b="1" dirty="0">
                <a:latin typeface="Tahoma" charset="0"/>
              </a:rPr>
              <a:t>N </a:t>
            </a:r>
            <a:r>
              <a:rPr lang="nl-NL" sz="1400" dirty="0">
                <a:latin typeface="Tahoma" charset="0"/>
              </a:rPr>
              <a:t>- notulen vorige vergadering</a:t>
            </a:r>
          </a:p>
          <a:p>
            <a:pPr marL="182563" indent="-182563">
              <a:lnSpc>
                <a:spcPct val="80000"/>
              </a:lnSpc>
              <a:buFontTx/>
              <a:buChar char="•"/>
            </a:pPr>
            <a:r>
              <a:rPr lang="nl-NL" sz="800" b="1" dirty="0">
                <a:latin typeface="Tahoma" charset="0"/>
              </a:rPr>
              <a:t> </a:t>
            </a:r>
            <a:r>
              <a:rPr lang="nl-NL" sz="1400" b="1" dirty="0">
                <a:latin typeface="Tahoma" charset="0"/>
              </a:rPr>
              <a:t>I</a:t>
            </a:r>
            <a:r>
              <a:rPr lang="nl-NL" sz="1400" dirty="0">
                <a:latin typeface="Tahoma" charset="0"/>
              </a:rPr>
              <a:t> - ingekomen stukken</a:t>
            </a:r>
          </a:p>
          <a:p>
            <a:pPr marL="182563" indent="-182563">
              <a:lnSpc>
                <a:spcPct val="80000"/>
              </a:lnSpc>
              <a:buFontTx/>
              <a:buChar char="•"/>
            </a:pPr>
            <a:r>
              <a:rPr lang="nl-NL" sz="1400" b="1" dirty="0">
                <a:latin typeface="Tahoma" charset="0"/>
              </a:rPr>
              <a:t>M</a:t>
            </a:r>
            <a:r>
              <a:rPr lang="nl-NL" sz="1400" dirty="0">
                <a:latin typeface="Tahoma" charset="0"/>
              </a:rPr>
              <a:t> - mededelingen</a:t>
            </a:r>
          </a:p>
          <a:p>
            <a:pPr marL="182563" indent="-182563">
              <a:lnSpc>
                <a:spcPct val="80000"/>
              </a:lnSpc>
              <a:buFontTx/>
              <a:buChar char="•"/>
            </a:pPr>
            <a:r>
              <a:rPr lang="nl-NL" sz="1400" b="1" dirty="0">
                <a:latin typeface="Tahoma" charset="0"/>
              </a:rPr>
              <a:t>A</a:t>
            </a:r>
            <a:r>
              <a:rPr lang="nl-NL" sz="1400" dirty="0">
                <a:latin typeface="Tahoma" charset="0"/>
              </a:rPr>
              <a:t> - Wisselende agendapunten</a:t>
            </a:r>
          </a:p>
          <a:p>
            <a:pPr marL="182563" indent="-182563">
              <a:lnSpc>
                <a:spcPct val="80000"/>
              </a:lnSpc>
              <a:buFontTx/>
              <a:buChar char="•"/>
            </a:pPr>
            <a:r>
              <a:rPr lang="nl-NL" sz="1400" b="1" dirty="0">
                <a:latin typeface="Tahoma" charset="0"/>
              </a:rPr>
              <a:t>R</a:t>
            </a:r>
            <a:r>
              <a:rPr lang="nl-NL" sz="1400" dirty="0">
                <a:latin typeface="Tahoma" charset="0"/>
              </a:rPr>
              <a:t> - rondvraag</a:t>
            </a:r>
          </a:p>
          <a:p>
            <a:pPr marL="182563" indent="-182563">
              <a:lnSpc>
                <a:spcPct val="80000"/>
              </a:lnSpc>
              <a:buFontTx/>
              <a:buChar char="•"/>
            </a:pPr>
            <a:r>
              <a:rPr lang="nl-NL" sz="1400" b="1" dirty="0">
                <a:latin typeface="Tahoma" charset="0"/>
              </a:rPr>
              <a:t>S</a:t>
            </a:r>
            <a:r>
              <a:rPr lang="nl-NL" sz="1400" dirty="0">
                <a:latin typeface="Tahoma" charset="0"/>
              </a:rPr>
              <a:t> - sluiting</a:t>
            </a:r>
          </a:p>
          <a:p>
            <a:pPr>
              <a:lnSpc>
                <a:spcPct val="80000"/>
              </a:lnSpc>
              <a:buFontTx/>
              <a:buChar char="•"/>
            </a:pPr>
            <a:endParaRPr lang="nl-NL" sz="1400" dirty="0">
              <a:latin typeface="Tahoma" charset="0"/>
            </a:endParaRPr>
          </a:p>
          <a:p>
            <a:pPr>
              <a:lnSpc>
                <a:spcPct val="80000"/>
              </a:lnSpc>
            </a:pPr>
            <a:r>
              <a:rPr lang="nl-NL" sz="1400" dirty="0">
                <a:latin typeface="Tahoma" charset="0"/>
              </a:rPr>
              <a:t>Notulen:</a:t>
            </a:r>
          </a:p>
          <a:p>
            <a:pPr marL="182563" indent="-182563">
              <a:lnSpc>
                <a:spcPct val="80000"/>
              </a:lnSpc>
              <a:buFontTx/>
              <a:buChar char="•"/>
            </a:pPr>
            <a:r>
              <a:rPr lang="nl-NL" sz="1400" dirty="0">
                <a:latin typeface="Tahoma" charset="0"/>
              </a:rPr>
              <a:t>Datum en locatie vergadering</a:t>
            </a:r>
          </a:p>
          <a:p>
            <a:pPr marL="182563" indent="-182563">
              <a:lnSpc>
                <a:spcPct val="80000"/>
              </a:lnSpc>
              <a:buFontTx/>
              <a:buChar char="•"/>
            </a:pPr>
            <a:r>
              <a:rPr lang="nl-NL" sz="1400" dirty="0">
                <a:latin typeface="Tahoma" charset="0"/>
              </a:rPr>
              <a:t>Aan- en afwezigen, kopiehouders</a:t>
            </a:r>
          </a:p>
          <a:p>
            <a:pPr marL="182563" indent="-182563">
              <a:lnSpc>
                <a:spcPct val="80000"/>
              </a:lnSpc>
              <a:buClr>
                <a:schemeClr val="hlink"/>
              </a:buClr>
              <a:buFontTx/>
              <a:buChar char="•"/>
            </a:pPr>
            <a:r>
              <a:rPr lang="nl-NL" sz="1400" dirty="0">
                <a:latin typeface="Tahoma" charset="0"/>
              </a:rPr>
              <a:t>Agendapunten + samenvatting discussie</a:t>
            </a:r>
          </a:p>
          <a:p>
            <a:pPr marL="182563" indent="-182563">
              <a:lnSpc>
                <a:spcPct val="80000"/>
              </a:lnSpc>
              <a:buClr>
                <a:schemeClr val="hlink"/>
              </a:buClr>
              <a:buFontTx/>
              <a:buChar char="•"/>
            </a:pPr>
            <a:r>
              <a:rPr lang="nl-NL" sz="1400" dirty="0">
                <a:latin typeface="Tahoma" charset="0"/>
              </a:rPr>
              <a:t>Actie- en besluitenlijst</a:t>
            </a:r>
          </a:p>
          <a:p>
            <a:pPr>
              <a:lnSpc>
                <a:spcPct val="80000"/>
              </a:lnSpc>
              <a:buFontTx/>
              <a:buChar char="•"/>
            </a:pPr>
            <a:endParaRPr lang="nl-NL" sz="1400" dirty="0">
              <a:latin typeface="Tahoma" charset="0"/>
            </a:endParaRPr>
          </a:p>
          <a:p>
            <a:pPr>
              <a:lnSpc>
                <a:spcPct val="80000"/>
              </a:lnSpc>
              <a:buFontTx/>
              <a:buChar char="•"/>
            </a:pPr>
            <a:endParaRPr lang="nl-NL" sz="1400" dirty="0">
              <a:latin typeface="Tahoma" charset="0"/>
            </a:endParaRPr>
          </a:p>
        </p:txBody>
      </p:sp>
      <p:sp>
        <p:nvSpPr>
          <p:cNvPr id="1453060" name="Text Box 4"/>
          <p:cNvSpPr txBox="1">
            <a:spLocks noChangeArrowheads="1"/>
          </p:cNvSpPr>
          <p:nvPr/>
        </p:nvSpPr>
        <p:spPr bwMode="auto">
          <a:xfrm>
            <a:off x="4299821" y="2241354"/>
            <a:ext cx="5113511" cy="7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266700" indent="-266700">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lnSpc>
                <a:spcPct val="90000"/>
              </a:lnSpc>
              <a:spcBef>
                <a:spcPct val="20000"/>
              </a:spcBef>
              <a:spcAft>
                <a:spcPct val="0"/>
              </a:spcAft>
              <a:buClrTx/>
              <a:buFontTx/>
              <a:buNone/>
              <a:defRPr/>
            </a:pPr>
            <a:r>
              <a:rPr lang="nl-NL" sz="1400" b="0" dirty="0">
                <a:solidFill>
                  <a:srgbClr val="4B4B4B"/>
                </a:solidFill>
                <a:ea typeface="+mn-ea"/>
              </a:rPr>
              <a:t>Wisselende agendapunten:</a:t>
            </a:r>
          </a:p>
          <a:p>
            <a:pPr marL="182563" indent="-182563" algn="l">
              <a:lnSpc>
                <a:spcPct val="90000"/>
              </a:lnSpc>
              <a:spcBef>
                <a:spcPct val="20000"/>
              </a:spcBef>
              <a:spcAft>
                <a:spcPct val="0"/>
              </a:spcAft>
              <a:buClrTx/>
              <a:buFontTx/>
              <a:buChar char="•"/>
              <a:defRPr/>
            </a:pPr>
            <a:r>
              <a:rPr lang="nl-NL" sz="1400" b="0" dirty="0">
                <a:solidFill>
                  <a:srgbClr val="4B4B4B"/>
                </a:solidFill>
                <a:ea typeface="+mn-ea"/>
              </a:rPr>
              <a:t>Meningsvormende agendapunten</a:t>
            </a:r>
          </a:p>
          <a:p>
            <a:pPr marL="182563" indent="-182563" algn="l">
              <a:lnSpc>
                <a:spcPct val="90000"/>
              </a:lnSpc>
              <a:spcBef>
                <a:spcPct val="20000"/>
              </a:spcBef>
              <a:spcAft>
                <a:spcPct val="0"/>
              </a:spcAft>
              <a:buClrTx/>
              <a:buFontTx/>
              <a:buChar char="•"/>
              <a:defRPr/>
            </a:pPr>
            <a:r>
              <a:rPr lang="nl-NL" sz="1400" b="0" dirty="0">
                <a:solidFill>
                  <a:srgbClr val="4B4B4B"/>
                </a:solidFill>
                <a:ea typeface="+mn-ea"/>
              </a:rPr>
              <a:t>Besluitvormende agendapunten</a:t>
            </a:r>
          </a:p>
        </p:txBody>
      </p:sp>
      <p:sp>
        <p:nvSpPr>
          <p:cNvPr id="1453061" name="Text Box 5"/>
          <p:cNvSpPr txBox="1">
            <a:spLocks noChangeArrowheads="1"/>
          </p:cNvSpPr>
          <p:nvPr/>
        </p:nvSpPr>
        <p:spPr bwMode="auto">
          <a:xfrm>
            <a:off x="4355976" y="4322673"/>
            <a:ext cx="388937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266700" indent="-266700">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marL="182563" indent="-182563" algn="l">
              <a:lnSpc>
                <a:spcPct val="90000"/>
              </a:lnSpc>
              <a:spcBef>
                <a:spcPct val="20000"/>
              </a:spcBef>
              <a:spcAft>
                <a:spcPct val="0"/>
              </a:spcAft>
              <a:buClrTx/>
              <a:buFontTx/>
              <a:buChar char="•"/>
              <a:defRPr/>
            </a:pPr>
            <a:r>
              <a:rPr lang="nl-NL" sz="1400" b="0" i="1" dirty="0">
                <a:solidFill>
                  <a:srgbClr val="4B4B4B"/>
                </a:solidFill>
                <a:ea typeface="+mn-ea"/>
              </a:rPr>
              <a:t>Datum, tijd en locatie volgende vergadering</a:t>
            </a:r>
          </a:p>
          <a:p>
            <a:pPr marL="182563" indent="-182563" algn="l">
              <a:lnSpc>
                <a:spcPct val="90000"/>
              </a:lnSpc>
              <a:spcBef>
                <a:spcPct val="20000"/>
              </a:spcBef>
              <a:spcAft>
                <a:spcPct val="0"/>
              </a:spcAft>
              <a:buClrTx/>
              <a:buFontTx/>
              <a:buChar char="•"/>
              <a:defRPr/>
            </a:pPr>
            <a:r>
              <a:rPr lang="nl-NL" sz="1400" b="0" i="1" dirty="0">
                <a:solidFill>
                  <a:srgbClr val="4B4B4B"/>
                </a:solidFill>
                <a:ea typeface="+mn-ea"/>
              </a:rPr>
              <a:t>Agenda volgende vergadering</a:t>
            </a:r>
          </a:p>
        </p:txBody>
      </p:sp>
      <p:sp>
        <p:nvSpPr>
          <p:cNvPr id="2" name="Slide Number Placeholder 1">
            <a:extLst>
              <a:ext uri="{FF2B5EF4-FFF2-40B4-BE49-F238E27FC236}">
                <a16:creationId xmlns:a16="http://schemas.microsoft.com/office/drawing/2014/main" id="{DC93D566-D9C5-584F-BAAF-782DABDAE237}"/>
              </a:ext>
            </a:extLst>
          </p:cNvPr>
          <p:cNvSpPr>
            <a:spLocks noGrp="1"/>
          </p:cNvSpPr>
          <p:nvPr>
            <p:ph type="sldNum" sz="quarter" idx="4"/>
          </p:nvPr>
        </p:nvSpPr>
        <p:spPr/>
        <p:txBody>
          <a:bodyPr/>
          <a:lstStyle/>
          <a:p>
            <a:fld id="{8375054B-0626-094F-AF93-178AFB032A1C}" type="slidenum">
              <a:rPr lang="nl-NL" smtClean="0"/>
              <a:pPr/>
              <a:t>186</a:t>
            </a:fld>
            <a:endParaRPr lang="nl-NL" dirty="0"/>
          </a:p>
        </p:txBody>
      </p:sp>
    </p:spTree>
    <p:extLst>
      <p:ext uri="{BB962C8B-B14F-4D97-AF65-F5344CB8AC3E}">
        <p14:creationId xmlns:p14="http://schemas.microsoft.com/office/powerpoint/2010/main" val="3612702609"/>
      </p:ext>
    </p:extLst>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Rectangle 2"/>
          <p:cNvSpPr>
            <a:spLocks noChangeArrowheads="1"/>
          </p:cNvSpPr>
          <p:nvPr/>
        </p:nvSpPr>
        <p:spPr bwMode="auto">
          <a:xfrm>
            <a:off x="2195736" y="1657366"/>
            <a:ext cx="4895948" cy="3360373"/>
          </a:xfrm>
          <a:prstGeom prst="rect">
            <a:avLst/>
          </a:prstGeom>
          <a:solidFill>
            <a:schemeClr val="tx2">
              <a:lumMod val="20000"/>
              <a:lumOff val="80000"/>
            </a:schemeClr>
          </a:solidFill>
          <a:ln>
            <a:headEnd/>
            <a:tailEnd/>
          </a:ln>
          <a:extLst/>
        </p:spPr>
        <p:style>
          <a:lnRef idx="2">
            <a:schemeClr val="accent1"/>
          </a:lnRef>
          <a:fillRef idx="1">
            <a:schemeClr val="lt1"/>
          </a:fillRef>
          <a:effectRef idx="0">
            <a:schemeClr val="accent1"/>
          </a:effectRef>
          <a:fontRef idx="minor">
            <a:schemeClr val="dk1"/>
          </a:fontRef>
        </p:style>
        <p:txBody>
          <a:bodyPr wrap="none" anchor="ctr"/>
          <a:lstStyle/>
          <a:p>
            <a:endParaRPr lang="nl-NL" b="1">
              <a:solidFill>
                <a:schemeClr val="accent4">
                  <a:lumMod val="50000"/>
                </a:schemeClr>
              </a:solidFill>
            </a:endParaRPr>
          </a:p>
        </p:txBody>
      </p:sp>
      <p:sp>
        <p:nvSpPr>
          <p:cNvPr id="311300" name="Rectangle 3"/>
          <p:cNvSpPr>
            <a:spLocks noGrp="1" noChangeArrowheads="1"/>
          </p:cNvSpPr>
          <p:nvPr>
            <p:ph type="body" idx="4294967295"/>
          </p:nvPr>
        </p:nvSpPr>
        <p:spPr>
          <a:xfrm>
            <a:off x="2339652" y="1870356"/>
            <a:ext cx="4752628" cy="2848240"/>
          </a:xfrm>
        </p:spPr>
        <p:txBody>
          <a:bodyPr/>
          <a:lstStyle/>
          <a:p>
            <a:pPr>
              <a:lnSpc>
                <a:spcPct val="120000"/>
              </a:lnSpc>
              <a:buFont typeface="+mj-lt"/>
              <a:buAutoNum type="arabicPeriod"/>
            </a:pPr>
            <a:r>
              <a:rPr lang="nl" sz="1600" dirty="0">
                <a:solidFill>
                  <a:schemeClr val="accent4">
                    <a:lumMod val="50000"/>
                  </a:schemeClr>
                </a:solidFill>
                <a:latin typeface="Tahoma" charset="0"/>
              </a:rPr>
              <a:t>Analysefase</a:t>
            </a:r>
          </a:p>
          <a:p>
            <a:pPr>
              <a:lnSpc>
                <a:spcPct val="120000"/>
              </a:lnSpc>
              <a:buFont typeface="+mj-lt"/>
              <a:buAutoNum type="arabicPeriod"/>
            </a:pPr>
            <a:endParaRPr lang="nl" sz="1600" dirty="0">
              <a:solidFill>
                <a:schemeClr val="accent4">
                  <a:lumMod val="50000"/>
                </a:schemeClr>
              </a:solidFill>
              <a:latin typeface="Tahoma" charset="0"/>
            </a:endParaRPr>
          </a:p>
          <a:p>
            <a:pPr>
              <a:lnSpc>
                <a:spcPct val="120000"/>
              </a:lnSpc>
              <a:buFont typeface="+mj-lt"/>
              <a:buAutoNum type="arabicPeriod"/>
            </a:pPr>
            <a:r>
              <a:rPr lang="nl" sz="1600" dirty="0">
                <a:solidFill>
                  <a:schemeClr val="accent4">
                    <a:lumMod val="50000"/>
                  </a:schemeClr>
                </a:solidFill>
                <a:latin typeface="Tahoma" charset="0"/>
              </a:rPr>
              <a:t>Beeldvorming</a:t>
            </a:r>
          </a:p>
          <a:p>
            <a:pPr>
              <a:lnSpc>
                <a:spcPct val="120000"/>
              </a:lnSpc>
              <a:buFont typeface="+mj-lt"/>
              <a:buAutoNum type="arabicPeriod"/>
            </a:pPr>
            <a:endParaRPr lang="nl" sz="1600" dirty="0">
              <a:solidFill>
                <a:schemeClr val="accent4">
                  <a:lumMod val="50000"/>
                </a:schemeClr>
              </a:solidFill>
              <a:latin typeface="Tahoma" charset="0"/>
            </a:endParaRPr>
          </a:p>
          <a:p>
            <a:pPr>
              <a:lnSpc>
                <a:spcPct val="120000"/>
              </a:lnSpc>
              <a:buFont typeface="+mj-lt"/>
              <a:buAutoNum type="arabicPeriod"/>
            </a:pPr>
            <a:r>
              <a:rPr lang="nl" sz="1600" dirty="0">
                <a:solidFill>
                  <a:schemeClr val="accent4">
                    <a:lumMod val="50000"/>
                  </a:schemeClr>
                </a:solidFill>
                <a:latin typeface="Tahoma" charset="0"/>
              </a:rPr>
              <a:t>Oordeelvorming</a:t>
            </a:r>
          </a:p>
          <a:p>
            <a:pPr>
              <a:lnSpc>
                <a:spcPct val="120000"/>
              </a:lnSpc>
              <a:buFont typeface="+mj-lt"/>
              <a:buAutoNum type="arabicPeriod"/>
            </a:pPr>
            <a:endParaRPr lang="nl" sz="1600" dirty="0">
              <a:solidFill>
                <a:schemeClr val="accent4">
                  <a:lumMod val="50000"/>
                </a:schemeClr>
              </a:solidFill>
              <a:latin typeface="Tahoma" charset="0"/>
            </a:endParaRPr>
          </a:p>
          <a:p>
            <a:pPr>
              <a:lnSpc>
                <a:spcPct val="120000"/>
              </a:lnSpc>
              <a:buFont typeface="+mj-lt"/>
              <a:buAutoNum type="arabicPeriod"/>
            </a:pPr>
            <a:r>
              <a:rPr lang="nl" sz="1600" dirty="0">
                <a:solidFill>
                  <a:schemeClr val="accent4">
                    <a:lumMod val="50000"/>
                  </a:schemeClr>
                </a:solidFill>
                <a:latin typeface="Tahoma" charset="0"/>
              </a:rPr>
              <a:t>Besluitvorming</a:t>
            </a:r>
          </a:p>
          <a:p>
            <a:pPr>
              <a:lnSpc>
                <a:spcPct val="120000"/>
              </a:lnSpc>
              <a:buFont typeface="+mj-lt"/>
              <a:buAutoNum type="arabicPeriod"/>
            </a:pPr>
            <a:endParaRPr lang="nl" sz="1600" dirty="0">
              <a:solidFill>
                <a:schemeClr val="accent4">
                  <a:lumMod val="50000"/>
                </a:schemeClr>
              </a:solidFill>
              <a:latin typeface="Tahoma" charset="0"/>
            </a:endParaRPr>
          </a:p>
          <a:p>
            <a:pPr>
              <a:lnSpc>
                <a:spcPct val="120000"/>
              </a:lnSpc>
              <a:buFont typeface="+mj-lt"/>
              <a:buAutoNum type="arabicPeriod"/>
            </a:pPr>
            <a:r>
              <a:rPr lang="nl" sz="1600" dirty="0">
                <a:solidFill>
                  <a:schemeClr val="accent4">
                    <a:lumMod val="50000"/>
                  </a:schemeClr>
                </a:solidFill>
                <a:latin typeface="Tahoma" charset="0"/>
              </a:rPr>
              <a:t>Actieplan</a:t>
            </a:r>
          </a:p>
          <a:p>
            <a:pPr>
              <a:lnSpc>
                <a:spcPct val="120000"/>
              </a:lnSpc>
            </a:pPr>
            <a:endParaRPr lang="nl" sz="1600" dirty="0">
              <a:solidFill>
                <a:schemeClr val="accent4">
                  <a:lumMod val="50000"/>
                </a:schemeClr>
              </a:solidFill>
              <a:latin typeface="Tahoma" charset="0"/>
            </a:endParaRPr>
          </a:p>
          <a:p>
            <a:pPr>
              <a:lnSpc>
                <a:spcPct val="120000"/>
              </a:lnSpc>
            </a:pPr>
            <a:endParaRPr lang="nl" sz="1600" dirty="0">
              <a:solidFill>
                <a:schemeClr val="accent4">
                  <a:lumMod val="50000"/>
                </a:schemeClr>
              </a:solidFill>
              <a:latin typeface="Tahoma" charset="0"/>
            </a:endParaRPr>
          </a:p>
        </p:txBody>
      </p:sp>
      <p:grpSp>
        <p:nvGrpSpPr>
          <p:cNvPr id="311301" name="Group 4"/>
          <p:cNvGrpSpPr>
            <a:grpSpLocks/>
          </p:cNvGrpSpPr>
          <p:nvPr/>
        </p:nvGrpSpPr>
        <p:grpSpPr bwMode="auto">
          <a:xfrm>
            <a:off x="5039072" y="1777752"/>
            <a:ext cx="1981200" cy="2748375"/>
            <a:chOff x="2562" y="1071"/>
            <a:chExt cx="1248" cy="1745"/>
          </a:xfrm>
        </p:grpSpPr>
        <p:sp>
          <p:nvSpPr>
            <p:cNvPr id="311303" name="AutoShape 5"/>
            <p:cNvSpPr>
              <a:spLocks noChangeArrowheads="1"/>
            </p:cNvSpPr>
            <p:nvPr/>
          </p:nvSpPr>
          <p:spPr bwMode="auto">
            <a:xfrm rot="10800000">
              <a:off x="2562" y="1711"/>
              <a:ext cx="1248" cy="1105"/>
            </a:xfrm>
            <a:prstGeom prst="triangle">
              <a:avLst>
                <a:gd name="adj" fmla="val 50000"/>
              </a:avLst>
            </a:prstGeom>
            <a:noFill/>
            <a:ln w="9525">
              <a:solidFill>
                <a:srgbClr val="4B4B4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90488" tIns="44450" rIns="90488" bIns="44450" anchor="ctr"/>
            <a:lstStyle/>
            <a:p>
              <a:endParaRPr lang="nl-NL" b="1">
                <a:solidFill>
                  <a:schemeClr val="accent4">
                    <a:lumMod val="50000"/>
                  </a:schemeClr>
                </a:solidFill>
              </a:endParaRPr>
            </a:p>
          </p:txBody>
        </p:sp>
        <p:sp>
          <p:nvSpPr>
            <p:cNvPr id="311304" name="AutoShape 6"/>
            <p:cNvSpPr>
              <a:spLocks noChangeArrowheads="1"/>
            </p:cNvSpPr>
            <p:nvPr/>
          </p:nvSpPr>
          <p:spPr bwMode="auto">
            <a:xfrm>
              <a:off x="2562" y="1071"/>
              <a:ext cx="1248" cy="635"/>
            </a:xfrm>
            <a:prstGeom prst="triangle">
              <a:avLst>
                <a:gd name="adj" fmla="val 50000"/>
              </a:avLst>
            </a:prstGeom>
            <a:noFill/>
            <a:ln w="9525">
              <a:solidFill>
                <a:srgbClr val="4B4B4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b="1">
                <a:solidFill>
                  <a:schemeClr val="accent4">
                    <a:lumMod val="50000"/>
                  </a:schemeClr>
                </a:solidFill>
              </a:endParaRPr>
            </a:p>
          </p:txBody>
        </p:sp>
      </p:grpSp>
      <p:sp>
        <p:nvSpPr>
          <p:cNvPr id="311302" name="Rectangle 7"/>
          <p:cNvSpPr>
            <a:spLocks noGrp="1" noChangeArrowheads="1"/>
          </p:cNvSpPr>
          <p:nvPr>
            <p:ph type="title" idx="4294967295"/>
          </p:nvPr>
        </p:nvSpPr>
        <p:spPr>
          <a:xfrm>
            <a:off x="1151731" y="277813"/>
            <a:ext cx="6840538" cy="635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 dirty="0">
                <a:effectLst/>
                <a:latin typeface="Tahoma" charset="0"/>
              </a:rPr>
              <a:t>Stappen in besluitvormingsproces</a:t>
            </a:r>
          </a:p>
        </p:txBody>
      </p:sp>
      <p:sp>
        <p:nvSpPr>
          <p:cNvPr id="2" name="Slide Number Placeholder 1">
            <a:extLst>
              <a:ext uri="{FF2B5EF4-FFF2-40B4-BE49-F238E27FC236}">
                <a16:creationId xmlns:a16="http://schemas.microsoft.com/office/drawing/2014/main" id="{14D7F628-11B0-CB44-B27A-E0AD1291153E}"/>
              </a:ext>
            </a:extLst>
          </p:cNvPr>
          <p:cNvSpPr>
            <a:spLocks noGrp="1"/>
          </p:cNvSpPr>
          <p:nvPr>
            <p:ph type="sldNum" sz="quarter" idx="4"/>
          </p:nvPr>
        </p:nvSpPr>
        <p:spPr/>
        <p:txBody>
          <a:bodyPr/>
          <a:lstStyle/>
          <a:p>
            <a:fld id="{8375054B-0626-094F-AF93-178AFB032A1C}" type="slidenum">
              <a:rPr lang="nl-NL" smtClean="0"/>
              <a:pPr/>
              <a:t>187</a:t>
            </a:fld>
            <a:endParaRPr lang="nl-NL" dirty="0"/>
          </a:p>
        </p:txBody>
      </p:sp>
    </p:spTree>
    <p:extLst>
      <p:ext uri="{BB962C8B-B14F-4D97-AF65-F5344CB8AC3E}">
        <p14:creationId xmlns:p14="http://schemas.microsoft.com/office/powerpoint/2010/main" val="2918649693"/>
      </p:ext>
    </p:extLst>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effectLst/>
                <a:latin typeface="Tahoma" charset="0"/>
              </a:rPr>
              <a:t>Effectief vergaderen</a:t>
            </a:r>
          </a:p>
        </p:txBody>
      </p:sp>
      <p:sp>
        <p:nvSpPr>
          <p:cNvPr id="372740" name="Rectangle 3"/>
          <p:cNvSpPr>
            <a:spLocks noGrp="1" noChangeArrowheads="1"/>
          </p:cNvSpPr>
          <p:nvPr>
            <p:ph idx="1"/>
          </p:nvPr>
        </p:nvSpPr>
        <p:spPr/>
        <p:txBody>
          <a:bodyPr/>
          <a:lstStyle/>
          <a:p>
            <a:pPr marL="266700" indent="-266700">
              <a:buFontTx/>
              <a:buChar char="•"/>
            </a:pPr>
            <a:r>
              <a:rPr lang="nl-NL" sz="1500" dirty="0">
                <a:latin typeface="Tahoma" charset="0"/>
              </a:rPr>
              <a:t>Plan korte vergaderingen </a:t>
            </a:r>
          </a:p>
          <a:p>
            <a:pPr marL="266700" indent="-266700">
              <a:buFontTx/>
              <a:buChar char="•"/>
            </a:pPr>
            <a:r>
              <a:rPr lang="nl-NL" sz="1500" dirty="0">
                <a:latin typeface="Tahoma" charset="0"/>
              </a:rPr>
              <a:t>Alleen als het nodig is</a:t>
            </a:r>
          </a:p>
          <a:p>
            <a:pPr marL="266700" indent="-266700">
              <a:buFontTx/>
              <a:buChar char="•"/>
            </a:pPr>
            <a:r>
              <a:rPr lang="nl-NL" sz="1500" dirty="0">
                <a:latin typeface="Tahoma" charset="0"/>
              </a:rPr>
              <a:t>Alleen met mensen die een bijdrage moeten leveren </a:t>
            </a:r>
          </a:p>
          <a:p>
            <a:pPr marL="266700" indent="-266700">
              <a:buFontTx/>
              <a:buChar char="•"/>
            </a:pPr>
            <a:r>
              <a:rPr lang="nl-NL" sz="1500" dirty="0">
                <a:latin typeface="Tahoma" charset="0"/>
              </a:rPr>
              <a:t>Stel duidelijk het doel van de vergadering vast</a:t>
            </a:r>
          </a:p>
          <a:p>
            <a:pPr marL="266700" indent="-266700">
              <a:buFontTx/>
              <a:buChar char="•"/>
            </a:pPr>
            <a:r>
              <a:rPr lang="nl-NL" sz="1500" dirty="0">
                <a:latin typeface="Tahoma" charset="0"/>
              </a:rPr>
              <a:t>Bepaal de start- en eindtijd en hou je er aan </a:t>
            </a:r>
          </a:p>
          <a:p>
            <a:pPr marL="266700" indent="-266700">
              <a:buFontTx/>
              <a:buChar char="•"/>
            </a:pPr>
            <a:r>
              <a:rPr lang="nl-NL" sz="1500" dirty="0">
                <a:latin typeface="Tahoma" charset="0"/>
              </a:rPr>
              <a:t>Stel vooraf een duidelijke agenda op </a:t>
            </a:r>
          </a:p>
          <a:p>
            <a:pPr marL="266700" indent="-266700">
              <a:buFontTx/>
              <a:buChar char="•"/>
            </a:pPr>
            <a:r>
              <a:rPr lang="nl-NL" sz="1500" dirty="0">
                <a:latin typeface="Tahoma" charset="0"/>
              </a:rPr>
              <a:t>Bepaal de duur en verwacht resultaat van elk agendapunt </a:t>
            </a:r>
          </a:p>
          <a:p>
            <a:pPr marL="266700" indent="-266700">
              <a:buFontTx/>
              <a:buChar char="•"/>
            </a:pPr>
            <a:r>
              <a:rPr lang="nl-NL" sz="1500" dirty="0">
                <a:latin typeface="Tahoma" charset="0"/>
              </a:rPr>
              <a:t>Maak een besluiten- en een actielijst </a:t>
            </a:r>
          </a:p>
          <a:p>
            <a:pPr marL="266700" indent="-266700">
              <a:buFontTx/>
              <a:buChar char="•"/>
            </a:pPr>
            <a:r>
              <a:rPr lang="nl-NL" sz="1500" dirty="0">
                <a:latin typeface="Tahoma" charset="0"/>
              </a:rPr>
              <a:t>Laat notulen maken</a:t>
            </a:r>
          </a:p>
          <a:p>
            <a:pPr marL="266700" indent="-266700">
              <a:buFontTx/>
              <a:buChar char="•"/>
            </a:pPr>
            <a:endParaRPr lang="nl-NL" sz="1500" dirty="0">
              <a:latin typeface="Tahoma" charset="0"/>
            </a:endParaRPr>
          </a:p>
          <a:p>
            <a:pPr marL="266700" indent="-266700">
              <a:buFontTx/>
              <a:buChar char="•"/>
            </a:pPr>
            <a:r>
              <a:rPr lang="nl-NL" sz="1500" dirty="0">
                <a:latin typeface="Tahoma" charset="0"/>
              </a:rPr>
              <a:t>Zorg voor afwisseling: behandel niet ieder punt zelf</a:t>
            </a:r>
          </a:p>
          <a:p>
            <a:pPr marL="266700" indent="-266700">
              <a:buFontTx/>
              <a:buChar char="•"/>
            </a:pPr>
            <a:r>
              <a:rPr lang="nl-NL" sz="1500" dirty="0">
                <a:latin typeface="Tahoma" charset="0"/>
              </a:rPr>
              <a:t>Stel zo nodig vooraf procesgang en betrekkingsniveau ter discussie</a:t>
            </a:r>
          </a:p>
          <a:p>
            <a:pPr marL="266700" indent="-266700">
              <a:buFontTx/>
              <a:buChar char="•"/>
            </a:pPr>
            <a:r>
              <a:rPr lang="nl-NL" sz="1500" dirty="0">
                <a:latin typeface="Tahoma" charset="0"/>
              </a:rPr>
              <a:t>Wijs op gemeenschappelijk doel en resultaat</a:t>
            </a:r>
          </a:p>
          <a:p>
            <a:pPr marL="266700" indent="-266700">
              <a:buFontTx/>
              <a:buChar char="•"/>
            </a:pPr>
            <a:r>
              <a:rPr lang="nl-NL" sz="1500" dirty="0">
                <a:latin typeface="Tahoma" charset="0"/>
              </a:rPr>
              <a:t>Start eens met: wat is het beste wat gebeurd is sinds vorige keer?</a:t>
            </a:r>
          </a:p>
          <a:p>
            <a:pPr marL="266700" indent="-266700">
              <a:buFontTx/>
              <a:buChar char="•"/>
            </a:pPr>
            <a:r>
              <a:rPr lang="nl-NL" sz="1500" dirty="0">
                <a:latin typeface="Tahoma" charset="0"/>
              </a:rPr>
              <a:t>Bedenk wat schriftelijk kan worden gecommuniceerd</a:t>
            </a:r>
          </a:p>
          <a:p>
            <a:pPr marL="266700" indent="-266700">
              <a:buFontTx/>
              <a:buChar char="•"/>
            </a:pPr>
            <a:endParaRPr lang="nl-NL" sz="1500" dirty="0">
              <a:latin typeface="Tahoma" charset="0"/>
            </a:endParaRPr>
          </a:p>
        </p:txBody>
      </p:sp>
      <p:sp>
        <p:nvSpPr>
          <p:cNvPr id="2" name="Slide Number Placeholder 1">
            <a:extLst>
              <a:ext uri="{FF2B5EF4-FFF2-40B4-BE49-F238E27FC236}">
                <a16:creationId xmlns:a16="http://schemas.microsoft.com/office/drawing/2014/main" id="{7EA0B916-5758-BB4F-B67F-1305FA7E8AD0}"/>
              </a:ext>
            </a:extLst>
          </p:cNvPr>
          <p:cNvSpPr>
            <a:spLocks noGrp="1"/>
          </p:cNvSpPr>
          <p:nvPr>
            <p:ph type="sldNum" sz="quarter" idx="4"/>
          </p:nvPr>
        </p:nvSpPr>
        <p:spPr/>
        <p:txBody>
          <a:bodyPr/>
          <a:lstStyle/>
          <a:p>
            <a:fld id="{8375054B-0626-094F-AF93-178AFB032A1C}" type="slidenum">
              <a:rPr lang="nl-NL" smtClean="0"/>
              <a:pPr/>
              <a:t>188</a:t>
            </a:fld>
            <a:endParaRPr lang="nl-NL" dirty="0"/>
          </a:p>
        </p:txBody>
      </p:sp>
    </p:spTree>
    <p:extLst>
      <p:ext uri="{BB962C8B-B14F-4D97-AF65-F5344CB8AC3E}">
        <p14:creationId xmlns:p14="http://schemas.microsoft.com/office/powerpoint/2010/main" val="2416861093"/>
      </p:ext>
    </p:extLst>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Gefaciliteerde workshop</a:t>
            </a:r>
          </a:p>
        </p:txBody>
      </p:sp>
      <p:sp>
        <p:nvSpPr>
          <p:cNvPr id="3" name="Tijdelijke aanduiding voor inhoud 2"/>
          <p:cNvSpPr>
            <a:spLocks noGrp="1"/>
          </p:cNvSpPr>
          <p:nvPr>
            <p:ph sz="half" idx="1"/>
          </p:nvPr>
        </p:nvSpPr>
        <p:spPr>
          <a:xfrm>
            <a:off x="755650" y="1025622"/>
            <a:ext cx="7776864" cy="3780896"/>
          </a:xfrm>
        </p:spPr>
        <p:txBody>
          <a:bodyPr/>
          <a:lstStyle/>
          <a:p>
            <a:pPr marL="0" indent="0"/>
            <a:r>
              <a:rPr lang="nl-NL" sz="1600" dirty="0"/>
              <a:t>Een gefaciliteerde workshop is een bijeenkomst, begeleid door een moderator, waarbij de deelnemers actief samenwerken om een specifiek doel te bereiken.</a:t>
            </a:r>
          </a:p>
          <a:p>
            <a:pPr marL="0" indent="0">
              <a:buNone/>
            </a:pPr>
            <a:endParaRPr lang="nl-NL" sz="1600" dirty="0"/>
          </a:p>
          <a:p>
            <a:pPr marL="0" indent="0">
              <a:buNone/>
            </a:pPr>
            <a:r>
              <a:rPr lang="nl-NL" sz="1600" u="sng" dirty="0"/>
              <a:t>Rollen:</a:t>
            </a:r>
          </a:p>
          <a:p>
            <a:pPr marL="182563" indent="-182563">
              <a:buFont typeface="Arial" panose="020B0604020202020204" pitchFamily="34" charset="0"/>
              <a:buChar char="•"/>
            </a:pPr>
            <a:r>
              <a:rPr lang="nl-NL" sz="1600" dirty="0"/>
              <a:t>Workshop- of probleemeigenaar</a:t>
            </a:r>
          </a:p>
          <a:p>
            <a:pPr marL="182563" indent="-182563">
              <a:buFont typeface="Arial" panose="020B0604020202020204" pitchFamily="34" charset="0"/>
              <a:buChar char="•"/>
            </a:pPr>
            <a:r>
              <a:rPr lang="nl-NL" sz="1600" dirty="0"/>
              <a:t>Moderator/ facilitator</a:t>
            </a:r>
          </a:p>
          <a:p>
            <a:pPr marL="182563" indent="-182563">
              <a:buFont typeface="Arial" panose="020B0604020202020204" pitchFamily="34" charset="0"/>
              <a:buChar char="•"/>
            </a:pPr>
            <a:r>
              <a:rPr lang="nl-NL" sz="1600" dirty="0"/>
              <a:t>Secretaris/ ondersteuner</a:t>
            </a:r>
          </a:p>
          <a:p>
            <a:pPr marL="182563" indent="-182563">
              <a:buFont typeface="Arial" panose="020B0604020202020204" pitchFamily="34" charset="0"/>
              <a:buChar char="•"/>
            </a:pPr>
            <a:r>
              <a:rPr lang="nl-NL" sz="1600" dirty="0"/>
              <a:t>Deelnemers</a:t>
            </a:r>
          </a:p>
          <a:p>
            <a:pPr marL="0" indent="0">
              <a:buNone/>
            </a:pPr>
            <a:endParaRPr lang="nl-NL" sz="1600" dirty="0"/>
          </a:p>
          <a:p>
            <a:pPr marL="0" indent="0">
              <a:buNone/>
            </a:pPr>
            <a:r>
              <a:rPr lang="nl-NL" sz="1600" u="sng" dirty="0"/>
              <a:t>Toepassing bijv.:</a:t>
            </a:r>
          </a:p>
          <a:p>
            <a:pPr marL="182563" indent="-182563">
              <a:buFont typeface="Arial" panose="020B0604020202020204" pitchFamily="34" charset="0"/>
              <a:buChar char="•"/>
            </a:pPr>
            <a:r>
              <a:rPr lang="nl-NL" sz="1600" dirty="0"/>
              <a:t>Beoordelen haalbaarheid</a:t>
            </a:r>
          </a:p>
          <a:p>
            <a:pPr marL="182563" indent="-182563">
              <a:buFont typeface="Arial" panose="020B0604020202020204" pitchFamily="34" charset="0"/>
              <a:buChar char="•"/>
            </a:pPr>
            <a:r>
              <a:rPr lang="nl-NL" sz="1600" dirty="0"/>
              <a:t>Opstellen en prioriteren eisen</a:t>
            </a:r>
          </a:p>
          <a:p>
            <a:pPr marL="182563" indent="-182563">
              <a:buFont typeface="Arial" panose="020B0604020202020204" pitchFamily="34" charset="0"/>
              <a:buChar char="•"/>
            </a:pPr>
            <a:r>
              <a:rPr lang="nl-NL" sz="1600" dirty="0"/>
              <a:t>Reviewen van resultaten</a:t>
            </a:r>
          </a:p>
          <a:p>
            <a:endParaRPr lang="nl-NL" sz="1600" dirty="0"/>
          </a:p>
          <a:p>
            <a:endParaRPr lang="nl-NL" sz="1600" dirty="0"/>
          </a:p>
        </p:txBody>
      </p:sp>
      <p:sp>
        <p:nvSpPr>
          <p:cNvPr id="4" name="Tijdelijke aanduiding voor inhoud 3"/>
          <p:cNvSpPr>
            <a:spLocks noGrp="1"/>
          </p:cNvSpPr>
          <p:nvPr>
            <p:ph sz="half" idx="2"/>
          </p:nvPr>
        </p:nvSpPr>
        <p:spPr>
          <a:xfrm>
            <a:off x="4370884" y="1859903"/>
            <a:ext cx="4521596" cy="3240836"/>
          </a:xfrm>
        </p:spPr>
        <p:txBody>
          <a:bodyPr/>
          <a:lstStyle/>
          <a:p>
            <a:pPr marL="0" indent="0">
              <a:lnSpc>
                <a:spcPct val="113000"/>
              </a:lnSpc>
              <a:spcBef>
                <a:spcPts val="184"/>
              </a:spcBef>
              <a:buNone/>
            </a:pPr>
            <a:r>
              <a:rPr lang="nl-NL" sz="1600" u="sng" dirty="0"/>
              <a:t>Succesfactoren:</a:t>
            </a:r>
          </a:p>
          <a:p>
            <a:pPr marL="182563" indent="-182563">
              <a:lnSpc>
                <a:spcPct val="113000"/>
              </a:lnSpc>
              <a:spcBef>
                <a:spcPts val="184"/>
              </a:spcBef>
              <a:buFont typeface="Arial" panose="020B0604020202020204" pitchFamily="34" charset="0"/>
              <a:buChar char="•"/>
            </a:pPr>
            <a:r>
              <a:rPr lang="nl-NL" sz="1600" dirty="0"/>
              <a:t>Goede voorbereiding</a:t>
            </a:r>
          </a:p>
          <a:p>
            <a:pPr marL="182563" indent="-182563">
              <a:lnSpc>
                <a:spcPct val="113000"/>
              </a:lnSpc>
              <a:spcBef>
                <a:spcPts val="184"/>
              </a:spcBef>
              <a:buFont typeface="Arial" panose="020B0604020202020204" pitchFamily="34" charset="0"/>
              <a:buChar char="•"/>
            </a:pPr>
            <a:r>
              <a:rPr lang="nl-NL" sz="1600" dirty="0"/>
              <a:t>Professionele onafhankelijke moderator</a:t>
            </a:r>
          </a:p>
          <a:p>
            <a:pPr marL="182563" indent="-182563">
              <a:lnSpc>
                <a:spcPct val="113000"/>
              </a:lnSpc>
              <a:spcBef>
                <a:spcPts val="184"/>
              </a:spcBef>
              <a:buFont typeface="Arial" panose="020B0604020202020204" pitchFamily="34" charset="0"/>
              <a:buChar char="•"/>
            </a:pPr>
            <a:r>
              <a:rPr lang="nl-NL" sz="1600" dirty="0"/>
              <a:t>Alle deelnemers actief betrekken</a:t>
            </a:r>
          </a:p>
          <a:p>
            <a:pPr marL="182563" indent="-182563">
              <a:lnSpc>
                <a:spcPct val="113000"/>
              </a:lnSpc>
              <a:spcBef>
                <a:spcPts val="184"/>
              </a:spcBef>
              <a:buFont typeface="Arial" panose="020B0604020202020204" pitchFamily="34" charset="0"/>
              <a:buChar char="•"/>
            </a:pPr>
            <a:r>
              <a:rPr lang="nl-NL" sz="1600" dirty="0"/>
              <a:t>Snelle opvolging</a:t>
            </a:r>
          </a:p>
          <a:p>
            <a:pPr marL="182563" indent="-182563">
              <a:lnSpc>
                <a:spcPct val="113000"/>
              </a:lnSpc>
              <a:spcBef>
                <a:spcPts val="184"/>
              </a:spcBef>
              <a:buFont typeface="Arial" panose="020B0604020202020204" pitchFamily="34" charset="0"/>
              <a:buChar char="•"/>
            </a:pPr>
            <a:endParaRPr lang="nl-NL" sz="1600" dirty="0"/>
          </a:p>
          <a:p>
            <a:pPr marL="0" indent="0">
              <a:lnSpc>
                <a:spcPct val="113000"/>
              </a:lnSpc>
              <a:spcBef>
                <a:spcPts val="184"/>
              </a:spcBef>
              <a:buNone/>
            </a:pPr>
            <a:r>
              <a:rPr lang="nl-NL" sz="1600" u="sng" dirty="0"/>
              <a:t>Toegevoegde waarde:</a:t>
            </a:r>
          </a:p>
          <a:p>
            <a:pPr marL="182563" indent="-182563">
              <a:lnSpc>
                <a:spcPct val="113000"/>
              </a:lnSpc>
              <a:spcBef>
                <a:spcPts val="184"/>
              </a:spcBef>
              <a:buFont typeface="Arial" panose="020B0604020202020204" pitchFamily="34" charset="0"/>
              <a:buChar char="•"/>
            </a:pPr>
            <a:r>
              <a:rPr lang="nl-NL" sz="1600" dirty="0"/>
              <a:t>Snel kunnen nemen van goede beslissingen</a:t>
            </a:r>
          </a:p>
          <a:p>
            <a:pPr marL="182563" indent="-182563">
              <a:lnSpc>
                <a:spcPct val="113000"/>
              </a:lnSpc>
              <a:spcBef>
                <a:spcPts val="184"/>
              </a:spcBef>
              <a:buFont typeface="Arial" panose="020B0604020202020204" pitchFamily="34" charset="0"/>
              <a:buChar char="•"/>
            </a:pPr>
            <a:r>
              <a:rPr lang="nl-NL" sz="1600" dirty="0"/>
              <a:t>Consensus en commitment</a:t>
            </a:r>
          </a:p>
          <a:p>
            <a:pPr marL="182563" indent="-182563">
              <a:lnSpc>
                <a:spcPct val="113000"/>
              </a:lnSpc>
              <a:spcBef>
                <a:spcPts val="184"/>
              </a:spcBef>
              <a:buFont typeface="Arial" panose="020B0604020202020204" pitchFamily="34" charset="0"/>
              <a:buChar char="•"/>
            </a:pPr>
            <a:r>
              <a:rPr lang="nl-NL" sz="1600" dirty="0"/>
              <a:t>Versterken teamgevoel</a:t>
            </a:r>
          </a:p>
          <a:p>
            <a:pPr marL="0" indent="0">
              <a:lnSpc>
                <a:spcPct val="113000"/>
              </a:lnSpc>
              <a:spcBef>
                <a:spcPts val="184"/>
              </a:spcBef>
              <a:buNone/>
            </a:pPr>
            <a:endParaRPr lang="nl-NL" sz="1600" dirty="0"/>
          </a:p>
          <a:p>
            <a:pPr marL="0" indent="0">
              <a:buNone/>
            </a:pPr>
            <a:r>
              <a:rPr lang="nl-NL" sz="1600" dirty="0"/>
              <a:t>            </a:t>
            </a:r>
          </a:p>
        </p:txBody>
      </p:sp>
      <p:sp>
        <p:nvSpPr>
          <p:cNvPr id="5" name="Slide Number Placeholder 4">
            <a:extLst>
              <a:ext uri="{FF2B5EF4-FFF2-40B4-BE49-F238E27FC236}">
                <a16:creationId xmlns:a16="http://schemas.microsoft.com/office/drawing/2014/main" id="{51F035FE-8341-D64E-BFC8-177332C48443}"/>
              </a:ext>
            </a:extLst>
          </p:cNvPr>
          <p:cNvSpPr>
            <a:spLocks noGrp="1"/>
          </p:cNvSpPr>
          <p:nvPr>
            <p:ph type="sldNum" sz="quarter" idx="4"/>
          </p:nvPr>
        </p:nvSpPr>
        <p:spPr/>
        <p:txBody>
          <a:bodyPr/>
          <a:lstStyle/>
          <a:p>
            <a:fld id="{8375054B-0626-094F-AF93-178AFB032A1C}" type="slidenum">
              <a:rPr lang="nl-NL" smtClean="0"/>
              <a:pPr/>
              <a:t>189</a:t>
            </a:fld>
            <a:endParaRPr lang="nl-NL" dirty="0"/>
          </a:p>
        </p:txBody>
      </p:sp>
    </p:spTree>
    <p:extLst>
      <p:ext uri="{BB962C8B-B14F-4D97-AF65-F5344CB8AC3E}">
        <p14:creationId xmlns:p14="http://schemas.microsoft.com/office/powerpoint/2010/main" val="392900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Faseren, beheersen, beslissen</a:t>
            </a:r>
          </a:p>
        </p:txBody>
      </p:sp>
      <p:sp>
        <p:nvSpPr>
          <p:cNvPr id="3" name="Tijdelijke aanduiding voor inhoud 2"/>
          <p:cNvSpPr>
            <a:spLocks noGrp="1"/>
          </p:cNvSpPr>
          <p:nvPr>
            <p:ph idx="1"/>
          </p:nvPr>
        </p:nvSpPr>
        <p:spPr/>
        <p:txBody>
          <a:bodyPr/>
          <a:lstStyle/>
          <a:p>
            <a:pPr marL="0" indent="0"/>
            <a:r>
              <a:rPr lang="nl-NL" sz="1600" dirty="0">
                <a:solidFill>
                  <a:srgbClr val="333333"/>
                </a:solidFill>
              </a:rPr>
              <a:t>Faseren: </a:t>
            </a:r>
          </a:p>
          <a:p>
            <a:pPr>
              <a:buFont typeface="Arial" panose="020B0604020202020204" pitchFamily="34" charset="0"/>
              <a:buChar char="•"/>
            </a:pPr>
            <a:r>
              <a:rPr lang="nl-NL" sz="1600" dirty="0">
                <a:solidFill>
                  <a:srgbClr val="333333"/>
                </a:solidFill>
              </a:rPr>
              <a:t>Het opdelen van een project in opeenvolgende tijdseenheden welke ieder worden afgesloten met een vooraf gedefinieerd resultaat.</a:t>
            </a:r>
          </a:p>
          <a:p>
            <a:pPr>
              <a:buFont typeface="Arial" panose="020B0604020202020204" pitchFamily="34" charset="0"/>
              <a:buChar char="•"/>
            </a:pPr>
            <a:r>
              <a:rPr lang="nl-NL" sz="1600" dirty="0">
                <a:solidFill>
                  <a:srgbClr val="333333"/>
                </a:solidFill>
              </a:rPr>
              <a:t>Minimaal 2 fasen: projectdefinitiefase en projectuitvoeringsfase</a:t>
            </a:r>
          </a:p>
          <a:p>
            <a:pPr>
              <a:buFont typeface="Arial" panose="020B0604020202020204" pitchFamily="34" charset="0"/>
              <a:buChar char="•"/>
            </a:pPr>
            <a:endParaRPr lang="nl-NL" sz="1600" dirty="0">
              <a:solidFill>
                <a:srgbClr val="333333"/>
              </a:solidFill>
            </a:endParaRPr>
          </a:p>
          <a:p>
            <a:pPr marL="0" indent="0"/>
            <a:r>
              <a:rPr lang="nl-NL" sz="1600" dirty="0">
                <a:solidFill>
                  <a:srgbClr val="333333"/>
                </a:solidFill>
              </a:rPr>
              <a:t>Beheersen: </a:t>
            </a:r>
          </a:p>
          <a:p>
            <a:pPr>
              <a:buFont typeface="Arial" panose="020B0604020202020204" pitchFamily="34" charset="0"/>
              <a:buChar char="•"/>
            </a:pPr>
            <a:r>
              <a:rPr lang="nl-NL" sz="1600" dirty="0">
                <a:solidFill>
                  <a:srgbClr val="333333"/>
                </a:solidFill>
              </a:rPr>
              <a:t>Beheersaspecten: tijd, geld, scope, kwaliteit, risico’s, baten</a:t>
            </a:r>
          </a:p>
          <a:p>
            <a:pPr marL="0" indent="0"/>
            <a:endParaRPr lang="nl-NL" sz="1600" dirty="0">
              <a:solidFill>
                <a:srgbClr val="333333"/>
              </a:solidFill>
            </a:endParaRPr>
          </a:p>
          <a:p>
            <a:pPr marL="0" indent="0"/>
            <a:r>
              <a:rPr lang="nl-NL" sz="1600" dirty="0">
                <a:solidFill>
                  <a:srgbClr val="333333"/>
                </a:solidFill>
              </a:rPr>
              <a:t>Beslissen:</a:t>
            </a:r>
          </a:p>
          <a:p>
            <a:pPr>
              <a:buFont typeface="Arial" panose="020B0604020202020204" pitchFamily="34" charset="0"/>
              <a:buChar char="•"/>
              <a:tabLst>
                <a:tab pos="2601913" algn="l"/>
              </a:tabLst>
            </a:pPr>
            <a:r>
              <a:rPr lang="nl-NL" sz="1600" dirty="0">
                <a:solidFill>
                  <a:srgbClr val="333333"/>
                </a:solidFill>
              </a:rPr>
              <a:t>Projectdefinitiefase 	&gt; alternatieve projecten vallen af</a:t>
            </a:r>
          </a:p>
          <a:p>
            <a:pPr>
              <a:buFont typeface="Arial" panose="020B0604020202020204" pitchFamily="34" charset="0"/>
              <a:buChar char="•"/>
              <a:tabLst>
                <a:tab pos="2601913" algn="l"/>
              </a:tabLst>
            </a:pPr>
            <a:r>
              <a:rPr lang="nl-NL" sz="1600" dirty="0">
                <a:solidFill>
                  <a:srgbClr val="333333"/>
                </a:solidFill>
              </a:rPr>
              <a:t>Projectdefinitiefase	&gt; alternatieve wijze van uitvoering vallen af</a:t>
            </a:r>
          </a:p>
          <a:p>
            <a:pPr>
              <a:buFont typeface="Arial" panose="020B0604020202020204" pitchFamily="34" charset="0"/>
              <a:buChar char="•"/>
              <a:tabLst>
                <a:tab pos="2601913" algn="l"/>
              </a:tabLst>
            </a:pPr>
            <a:r>
              <a:rPr lang="nl-NL" sz="1600" dirty="0">
                <a:solidFill>
                  <a:srgbClr val="333333"/>
                </a:solidFill>
              </a:rPr>
              <a:t>Projectuitvoeringsfase 	&gt; alternatieve wijze beheer &amp; onderhoud vallen af</a:t>
            </a:r>
          </a:p>
          <a:p>
            <a:pPr>
              <a:buFont typeface="Arial" panose="020B0604020202020204" pitchFamily="34" charset="0"/>
              <a:buChar char="•"/>
            </a:pPr>
            <a:endParaRPr lang="nl-NL" sz="1600" dirty="0">
              <a:solidFill>
                <a:srgbClr val="333333"/>
              </a:solidFill>
            </a:endParaRPr>
          </a:p>
        </p:txBody>
      </p:sp>
      <p:sp>
        <p:nvSpPr>
          <p:cNvPr id="4" name="Slide Number Placeholder 3">
            <a:extLst>
              <a:ext uri="{FF2B5EF4-FFF2-40B4-BE49-F238E27FC236}">
                <a16:creationId xmlns:a16="http://schemas.microsoft.com/office/drawing/2014/main" id="{9833C18A-5265-1340-A8E3-04631AB14962}"/>
              </a:ext>
            </a:extLst>
          </p:cNvPr>
          <p:cNvSpPr>
            <a:spLocks noGrp="1"/>
          </p:cNvSpPr>
          <p:nvPr>
            <p:ph type="sldNum" sz="quarter" idx="4"/>
          </p:nvPr>
        </p:nvSpPr>
        <p:spPr/>
        <p:txBody>
          <a:bodyPr/>
          <a:lstStyle/>
          <a:p>
            <a:fld id="{8375054B-0626-094F-AF93-178AFB032A1C}" type="slidenum">
              <a:rPr lang="nl-NL" smtClean="0"/>
              <a:pPr/>
              <a:t>19</a:t>
            </a:fld>
            <a:endParaRPr lang="nl-NL" dirty="0"/>
          </a:p>
        </p:txBody>
      </p:sp>
    </p:spTree>
    <p:extLst>
      <p:ext uri="{BB962C8B-B14F-4D97-AF65-F5344CB8AC3E}">
        <p14:creationId xmlns:p14="http://schemas.microsoft.com/office/powerpoint/2010/main" val="83671740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Effectief schriftelijk communiceren</a:t>
            </a:r>
          </a:p>
        </p:txBody>
      </p:sp>
      <p:sp>
        <p:nvSpPr>
          <p:cNvPr id="3" name="Tijdelijke aanduiding voor inhoud 2"/>
          <p:cNvSpPr>
            <a:spLocks noGrp="1"/>
          </p:cNvSpPr>
          <p:nvPr>
            <p:ph idx="1"/>
          </p:nvPr>
        </p:nvSpPr>
        <p:spPr/>
        <p:txBody>
          <a:bodyPr/>
          <a:lstStyle/>
          <a:p>
            <a:pPr marL="0" indent="0"/>
            <a:r>
              <a:rPr lang="nl-NL" sz="1600" u="sng" dirty="0">
                <a:solidFill>
                  <a:srgbClr val="333333"/>
                </a:solidFill>
              </a:rPr>
              <a:t>Begrijpelijk</a:t>
            </a:r>
          </a:p>
          <a:p>
            <a:pPr marL="177800" indent="-177800">
              <a:buFont typeface="Arial" panose="020B0604020202020204" pitchFamily="34" charset="0"/>
              <a:buChar char="•"/>
            </a:pPr>
            <a:r>
              <a:rPr lang="nl-NL" sz="1600" dirty="0">
                <a:solidFill>
                  <a:srgbClr val="333333"/>
                </a:solidFill>
              </a:rPr>
              <a:t>Korte zinnen, geen tangconstructies, eenvoudige woorden, geen (onbekende) afkortingen</a:t>
            </a:r>
          </a:p>
          <a:p>
            <a:pPr marL="0" indent="0"/>
            <a:r>
              <a:rPr lang="nl-NL" sz="1600" u="sng" dirty="0">
                <a:solidFill>
                  <a:srgbClr val="333333"/>
                </a:solidFill>
              </a:rPr>
              <a:t>Nauwkeurig</a:t>
            </a:r>
          </a:p>
          <a:p>
            <a:pPr marL="177800" indent="-177800">
              <a:buFont typeface="Arial" panose="020B0604020202020204" pitchFamily="34" charset="0"/>
              <a:buChar char="•"/>
            </a:pPr>
            <a:r>
              <a:rPr lang="nl-NL" sz="1600" dirty="0">
                <a:solidFill>
                  <a:srgbClr val="333333"/>
                </a:solidFill>
              </a:rPr>
              <a:t>Vermijd nietszeggende toevoegingen, wees specifiek</a:t>
            </a:r>
          </a:p>
          <a:p>
            <a:pPr marL="0" indent="0"/>
            <a:r>
              <a:rPr lang="nl-NL" sz="1600" u="sng" dirty="0">
                <a:solidFill>
                  <a:srgbClr val="333333"/>
                </a:solidFill>
              </a:rPr>
              <a:t>Bondig</a:t>
            </a:r>
            <a:r>
              <a:rPr lang="nl-NL" sz="1600" dirty="0">
                <a:solidFill>
                  <a:srgbClr val="333333"/>
                </a:solidFill>
              </a:rPr>
              <a:t> </a:t>
            </a:r>
          </a:p>
          <a:p>
            <a:pPr marL="177800" indent="-177800">
              <a:buFont typeface="Arial" panose="020B0604020202020204" pitchFamily="34" charset="0"/>
              <a:buChar char="•"/>
            </a:pPr>
            <a:r>
              <a:rPr lang="nl-NL" sz="1600" dirty="0">
                <a:solidFill>
                  <a:srgbClr val="333333"/>
                </a:solidFill>
              </a:rPr>
              <a:t>Herhaal niet te veel, wijdt niet onnodig uit</a:t>
            </a:r>
          </a:p>
          <a:p>
            <a:pPr marL="0" indent="0"/>
            <a:r>
              <a:rPr lang="nl-NL" sz="1600" u="sng" dirty="0">
                <a:solidFill>
                  <a:srgbClr val="333333"/>
                </a:solidFill>
              </a:rPr>
              <a:t>Aantrekkelijk</a:t>
            </a:r>
          </a:p>
          <a:p>
            <a:pPr marL="177800" indent="-177800">
              <a:buFont typeface="Arial" panose="020B0604020202020204" pitchFamily="34" charset="0"/>
              <a:buChar char="•"/>
            </a:pPr>
            <a:r>
              <a:rPr lang="nl-NL" sz="1600" dirty="0">
                <a:solidFill>
                  <a:srgbClr val="333333"/>
                </a:solidFill>
              </a:rPr>
              <a:t>Varieer in zinsbouw, vermijdt herhalingen, liever geen lijdende vorm</a:t>
            </a:r>
          </a:p>
          <a:p>
            <a:pPr marL="0" indent="0" algn="ctr"/>
            <a:endParaRPr lang="nl-NL" sz="1600" dirty="0">
              <a:solidFill>
                <a:srgbClr val="333333"/>
              </a:solidFill>
            </a:endParaRPr>
          </a:p>
          <a:p>
            <a:pPr marL="0" indent="0" algn="ctr"/>
            <a:endParaRPr lang="nl-NL" sz="1600" dirty="0">
              <a:solidFill>
                <a:srgbClr val="333333"/>
              </a:solidFill>
            </a:endParaRPr>
          </a:p>
          <a:p>
            <a:pPr marL="0" indent="0" algn="ctr"/>
            <a:r>
              <a:rPr lang="nl-NL" sz="1600" dirty="0">
                <a:solidFill>
                  <a:srgbClr val="333333"/>
                </a:solidFill>
              </a:rPr>
              <a:t>Houd rekening met de lezer!</a:t>
            </a:r>
          </a:p>
        </p:txBody>
      </p:sp>
      <p:sp>
        <p:nvSpPr>
          <p:cNvPr id="4" name="Slide Number Placeholder 3">
            <a:extLst>
              <a:ext uri="{FF2B5EF4-FFF2-40B4-BE49-F238E27FC236}">
                <a16:creationId xmlns:a16="http://schemas.microsoft.com/office/drawing/2014/main" id="{19F83AF6-BE3F-404F-B59D-2513B915C472}"/>
              </a:ext>
            </a:extLst>
          </p:cNvPr>
          <p:cNvSpPr>
            <a:spLocks noGrp="1"/>
          </p:cNvSpPr>
          <p:nvPr>
            <p:ph type="sldNum" sz="quarter" idx="4"/>
          </p:nvPr>
        </p:nvSpPr>
        <p:spPr/>
        <p:txBody>
          <a:bodyPr/>
          <a:lstStyle/>
          <a:p>
            <a:fld id="{8375054B-0626-094F-AF93-178AFB032A1C}" type="slidenum">
              <a:rPr lang="nl-NL" smtClean="0"/>
              <a:pPr/>
              <a:t>190</a:t>
            </a:fld>
            <a:endParaRPr lang="nl-NL" dirty="0"/>
          </a:p>
        </p:txBody>
      </p:sp>
    </p:spTree>
    <p:extLst>
      <p:ext uri="{BB962C8B-B14F-4D97-AF65-F5344CB8AC3E}">
        <p14:creationId xmlns:p14="http://schemas.microsoft.com/office/powerpoint/2010/main" val="279454062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7181B1-B46D-411E-A875-D1C75B7B3673}"/>
              </a:ext>
            </a:extLst>
          </p:cNvPr>
          <p:cNvSpPr>
            <a:spLocks noGrp="1"/>
          </p:cNvSpPr>
          <p:nvPr>
            <p:ph type="title"/>
          </p:nvPr>
        </p:nvSpPr>
        <p:spPr/>
        <p:txBody>
          <a:bodyPr/>
          <a:lstStyle/>
          <a:p>
            <a:r>
              <a:rPr lang="nl-NL" dirty="0"/>
              <a:t>Effectief presenteren</a:t>
            </a:r>
          </a:p>
        </p:txBody>
      </p:sp>
      <p:sp>
        <p:nvSpPr>
          <p:cNvPr id="3" name="Tijdelijke aanduiding voor inhoud 2">
            <a:extLst>
              <a:ext uri="{FF2B5EF4-FFF2-40B4-BE49-F238E27FC236}">
                <a16:creationId xmlns:a16="http://schemas.microsoft.com/office/drawing/2014/main" id="{1647307B-53B0-4D9F-BA4D-CEF36EE1B62E}"/>
              </a:ext>
            </a:extLst>
          </p:cNvPr>
          <p:cNvSpPr>
            <a:spLocks noGrp="1"/>
          </p:cNvSpPr>
          <p:nvPr>
            <p:ph idx="1"/>
          </p:nvPr>
        </p:nvSpPr>
        <p:spPr/>
        <p:txBody>
          <a:bodyPr/>
          <a:lstStyle/>
          <a:p>
            <a:pPr>
              <a:lnSpc>
                <a:spcPct val="90000"/>
              </a:lnSpc>
            </a:pPr>
            <a:r>
              <a:rPr lang="nl" sz="1400" dirty="0">
                <a:latin typeface="Tahoma" charset="0"/>
              </a:rPr>
              <a:t>Effectief presenteren</a:t>
            </a:r>
          </a:p>
          <a:p>
            <a:pPr marL="266700" indent="-266700">
              <a:lnSpc>
                <a:spcPct val="90000"/>
              </a:lnSpc>
              <a:buFontTx/>
              <a:buChar char="•"/>
            </a:pPr>
            <a:r>
              <a:rPr lang="nl" sz="1400" dirty="0">
                <a:latin typeface="Tahoma" charset="0"/>
              </a:rPr>
              <a:t>Minimaal 3 minuten / sheet</a:t>
            </a:r>
          </a:p>
          <a:p>
            <a:pPr marL="266700" indent="-266700">
              <a:lnSpc>
                <a:spcPct val="90000"/>
              </a:lnSpc>
              <a:buFontTx/>
              <a:buChar char="•"/>
            </a:pPr>
            <a:r>
              <a:rPr lang="nl" sz="1400" dirty="0">
                <a:latin typeface="Tahoma" charset="0"/>
              </a:rPr>
              <a:t>Sheet is kapstop, geen voorleesblad</a:t>
            </a:r>
          </a:p>
          <a:p>
            <a:pPr marL="266700" indent="-266700">
              <a:lnSpc>
                <a:spcPct val="90000"/>
              </a:lnSpc>
              <a:buFontTx/>
              <a:buChar char="•"/>
            </a:pPr>
            <a:r>
              <a:rPr lang="nl" sz="1400" dirty="0">
                <a:latin typeface="Tahoma" charset="0"/>
              </a:rPr>
              <a:t>Kijk ook </a:t>
            </a:r>
            <a:r>
              <a:rPr lang="nl-NL" sz="1400" dirty="0">
                <a:latin typeface="Tahoma" charset="0"/>
              </a:rPr>
              <a:t>mensen in het publiek ook aan</a:t>
            </a:r>
          </a:p>
          <a:p>
            <a:pPr marL="266700" indent="-266700">
              <a:lnSpc>
                <a:spcPct val="90000"/>
              </a:lnSpc>
              <a:buFontTx/>
              <a:buChar char="•"/>
            </a:pPr>
            <a:r>
              <a:rPr lang="nl-NL" sz="1400" dirty="0">
                <a:latin typeface="Tahoma" charset="0"/>
              </a:rPr>
              <a:t>Geef ruimte voor vragen</a:t>
            </a:r>
          </a:p>
          <a:p>
            <a:pPr marL="266700" indent="-266700">
              <a:lnSpc>
                <a:spcPct val="90000"/>
              </a:lnSpc>
              <a:buFontTx/>
              <a:buChar char="•"/>
            </a:pPr>
            <a:r>
              <a:rPr lang="nl-NL" sz="1400" dirty="0">
                <a:latin typeface="Tahoma" charset="0"/>
              </a:rPr>
              <a:t>Spreek levendig </a:t>
            </a:r>
          </a:p>
          <a:p>
            <a:pPr marL="266700" indent="-266700">
              <a:lnSpc>
                <a:spcPct val="90000"/>
              </a:lnSpc>
              <a:buFontTx/>
              <a:buChar char="•"/>
            </a:pPr>
            <a:r>
              <a:rPr lang="nl-NL" sz="1400" dirty="0">
                <a:latin typeface="Tahoma" charset="0"/>
              </a:rPr>
              <a:t>Voorkom stopwoordjes</a:t>
            </a:r>
          </a:p>
          <a:p>
            <a:pPr marL="266700" indent="-266700">
              <a:lnSpc>
                <a:spcPct val="90000"/>
              </a:lnSpc>
              <a:buFontTx/>
              <a:buChar char="•"/>
            </a:pPr>
            <a:endParaRPr lang="nl-NL" sz="1400" dirty="0">
              <a:latin typeface="Tahoma" charset="0"/>
            </a:endParaRPr>
          </a:p>
          <a:p>
            <a:pPr marL="0" indent="0">
              <a:lnSpc>
                <a:spcPct val="90000"/>
              </a:lnSpc>
            </a:pPr>
            <a:r>
              <a:rPr lang="nl-NL" sz="1400" dirty="0">
                <a:latin typeface="Tahoma" charset="0"/>
              </a:rPr>
              <a:t>Presentatie</a:t>
            </a:r>
          </a:p>
          <a:p>
            <a:pPr marL="266700" indent="-266700">
              <a:lnSpc>
                <a:spcPct val="90000"/>
              </a:lnSpc>
              <a:buFontTx/>
              <a:buChar char="•"/>
            </a:pPr>
            <a:r>
              <a:rPr lang="nl-NL" sz="1400" dirty="0">
                <a:latin typeface="Tahoma" charset="0"/>
              </a:rPr>
              <a:t>Beperk HOOFDLETTERS, </a:t>
            </a:r>
            <a:r>
              <a:rPr lang="nl-NL" sz="1400" u="sng" dirty="0">
                <a:latin typeface="Tahoma" charset="0"/>
              </a:rPr>
              <a:t>onderstrepingen</a:t>
            </a:r>
            <a:r>
              <a:rPr lang="nl-NL" sz="1400" dirty="0">
                <a:latin typeface="Tahoma" charset="0"/>
              </a:rPr>
              <a:t> en </a:t>
            </a:r>
            <a:r>
              <a:rPr lang="nl-NL" sz="1400" i="1" dirty="0">
                <a:latin typeface="Tahoma" charset="0"/>
              </a:rPr>
              <a:t>cursief</a:t>
            </a:r>
          </a:p>
          <a:p>
            <a:pPr marL="266700" indent="-266700">
              <a:lnSpc>
                <a:spcPct val="90000"/>
              </a:lnSpc>
              <a:buFontTx/>
              <a:buChar char="•"/>
            </a:pPr>
            <a:r>
              <a:rPr lang="nl-NL" sz="1400" dirty="0">
                <a:latin typeface="Tahoma" charset="0"/>
              </a:rPr>
              <a:t>Gebruik beelden die de boodschap ondersteunen</a:t>
            </a:r>
          </a:p>
          <a:p>
            <a:pPr marL="266700" indent="-266700">
              <a:lnSpc>
                <a:spcPct val="90000"/>
              </a:lnSpc>
              <a:buFontTx/>
              <a:buChar char="•"/>
            </a:pPr>
            <a:r>
              <a:rPr lang="nl-NL" sz="1400" dirty="0">
                <a:latin typeface="Tahoma" charset="0"/>
              </a:rPr>
              <a:t>Pas 1-6-6- regel toe</a:t>
            </a:r>
            <a:endParaRPr lang="nl" sz="1400" dirty="0">
              <a:latin typeface="Tahoma" charset="0"/>
            </a:endParaRPr>
          </a:p>
          <a:p>
            <a:pPr marL="266700" indent="-266700">
              <a:lnSpc>
                <a:spcPct val="90000"/>
              </a:lnSpc>
            </a:pPr>
            <a:endParaRPr lang="nl" sz="1400" dirty="0">
              <a:latin typeface="Tahoma" charset="0"/>
            </a:endParaRPr>
          </a:p>
          <a:p>
            <a:pPr marL="266700" indent="-266700">
              <a:lnSpc>
                <a:spcPct val="90000"/>
              </a:lnSpc>
            </a:pPr>
            <a:r>
              <a:rPr lang="nl" sz="1400" dirty="0">
                <a:latin typeface="Tahoma" charset="0"/>
              </a:rPr>
              <a:t>Tenslotte</a:t>
            </a:r>
          </a:p>
          <a:p>
            <a:pPr marL="266700" indent="-266700">
              <a:lnSpc>
                <a:spcPct val="90000"/>
              </a:lnSpc>
              <a:buFontTx/>
              <a:buChar char="•"/>
            </a:pPr>
            <a:r>
              <a:rPr lang="nl" sz="1400" dirty="0">
                <a:latin typeface="Tahoma" charset="0"/>
              </a:rPr>
              <a:t>± 70% van de impact, wordt bepaald door kwaliteit spreker</a:t>
            </a:r>
          </a:p>
          <a:p>
            <a:pPr marL="266700" indent="-266700">
              <a:lnSpc>
                <a:spcPct val="90000"/>
              </a:lnSpc>
              <a:buFontTx/>
              <a:buChar char="•"/>
            </a:pPr>
            <a:r>
              <a:rPr lang="nl" sz="1400" dirty="0">
                <a:latin typeface="Tahoma" charset="0"/>
              </a:rPr>
              <a:t>&lt; 10% van de informatie blijft bij het publiek hangen</a:t>
            </a:r>
          </a:p>
          <a:p>
            <a:endParaRPr lang="nl-NL" sz="1400" dirty="0"/>
          </a:p>
        </p:txBody>
      </p:sp>
      <p:pic>
        <p:nvPicPr>
          <p:cNvPr id="6" name="Afbeelding 5">
            <a:extLst>
              <a:ext uri="{FF2B5EF4-FFF2-40B4-BE49-F238E27FC236}">
                <a16:creationId xmlns:a16="http://schemas.microsoft.com/office/drawing/2014/main" id="{7E6C1CC8-0A05-4009-AA25-FF51316B38F0}"/>
              </a:ext>
            </a:extLst>
          </p:cNvPr>
          <p:cNvPicPr>
            <a:picLocks noChangeAspect="1"/>
          </p:cNvPicPr>
          <p:nvPr/>
        </p:nvPicPr>
        <p:blipFill>
          <a:blip r:embed="rId2"/>
          <a:stretch>
            <a:fillRect/>
          </a:stretch>
        </p:blipFill>
        <p:spPr>
          <a:xfrm rot="1670422">
            <a:off x="6503432" y="1049553"/>
            <a:ext cx="1823737" cy="877497"/>
          </a:xfrm>
          <a:prstGeom prst="rect">
            <a:avLst/>
          </a:prstGeom>
        </p:spPr>
      </p:pic>
      <p:sp>
        <p:nvSpPr>
          <p:cNvPr id="5" name="Slide Number Placeholder 4">
            <a:extLst>
              <a:ext uri="{FF2B5EF4-FFF2-40B4-BE49-F238E27FC236}">
                <a16:creationId xmlns:a16="http://schemas.microsoft.com/office/drawing/2014/main" id="{058615F2-5D94-4848-9E67-59186EB08FF4}"/>
              </a:ext>
            </a:extLst>
          </p:cNvPr>
          <p:cNvSpPr>
            <a:spLocks noGrp="1"/>
          </p:cNvSpPr>
          <p:nvPr>
            <p:ph type="sldNum" sz="quarter" idx="4"/>
          </p:nvPr>
        </p:nvSpPr>
        <p:spPr/>
        <p:txBody>
          <a:bodyPr/>
          <a:lstStyle/>
          <a:p>
            <a:fld id="{8375054B-0626-094F-AF93-178AFB032A1C}" type="slidenum">
              <a:rPr lang="nl-NL" smtClean="0"/>
              <a:pPr/>
              <a:t>191</a:t>
            </a:fld>
            <a:endParaRPr lang="nl-NL" dirty="0"/>
          </a:p>
        </p:txBody>
      </p:sp>
    </p:spTree>
    <p:extLst>
      <p:ext uri="{BB962C8B-B14F-4D97-AF65-F5344CB8AC3E}">
        <p14:creationId xmlns:p14="http://schemas.microsoft.com/office/powerpoint/2010/main" val="34053948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r" eaLnBrk="1" hangingPunct="1">
              <a:lnSpc>
                <a:spcPct val="100000"/>
              </a:lnSpc>
              <a:spcAft>
                <a:spcPct val="0"/>
              </a:spcAft>
              <a:buClrTx/>
              <a:buFontTx/>
              <a:buNone/>
            </a:pPr>
            <a:fld id="{9FA81E17-56A2-42F3-8469-9F325182CB07}" type="slidenum">
              <a:rPr lang="nl-NL" sz="1400" b="0">
                <a:solidFill>
                  <a:schemeClr val="bg1"/>
                </a:solidFill>
                <a:latin typeface="Verdana" pitchFamily="34" charset="0"/>
              </a:rPr>
              <a:pPr algn="r" eaLnBrk="1" hangingPunct="1">
                <a:lnSpc>
                  <a:spcPct val="100000"/>
                </a:lnSpc>
                <a:spcAft>
                  <a:spcPct val="0"/>
                </a:spcAft>
                <a:buClrTx/>
                <a:buFontTx/>
                <a:buNone/>
              </a:pPr>
              <a:t>192</a:t>
            </a:fld>
            <a:endParaRPr lang="nl-NL" sz="1400" b="0">
              <a:solidFill>
                <a:schemeClr val="bg1"/>
              </a:solidFill>
              <a:latin typeface="Verdana" pitchFamily="34" charset="0"/>
            </a:endParaRPr>
          </a:p>
        </p:txBody>
      </p:sp>
      <p:sp>
        <p:nvSpPr>
          <p:cNvPr id="3045378" name="Rectangle 2"/>
          <p:cNvSpPr>
            <a:spLocks noGrp="1" noChangeArrowheads="1"/>
          </p:cNvSpPr>
          <p:nvPr>
            <p:ph type="ctrTitle" idx="4294967295"/>
          </p:nvPr>
        </p:nvSpPr>
        <p:spPr>
          <a:xfrm>
            <a:off x="827088" y="1775354"/>
            <a:ext cx="6913562" cy="2641865"/>
          </a:xfrm>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rPr>
              <a:t>Verbinding met anderen</a:t>
            </a:r>
            <a:br>
              <a:rPr lang="nl" sz="2800" dirty="0">
                <a:effectLst/>
              </a:rPr>
            </a:br>
            <a:br>
              <a:rPr lang="nl" sz="2800" dirty="0">
                <a:effectLst/>
              </a:rPr>
            </a:br>
            <a:br>
              <a:rPr lang="nl" sz="2800" dirty="0"/>
            </a:br>
            <a:r>
              <a:rPr lang="nl" sz="2800" b="0" dirty="0"/>
              <a:t>deel 8</a:t>
            </a:r>
            <a:endParaRPr lang="nl" sz="2800" b="0" dirty="0">
              <a:effectLst/>
            </a:endParaRPr>
          </a:p>
        </p:txBody>
      </p:sp>
      <p:sp>
        <p:nvSpPr>
          <p:cNvPr id="5" name="Rectangle 6"/>
          <p:cNvSpPr txBox="1">
            <a:spLocks noChangeArrowheads="1"/>
          </p:cNvSpPr>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lnSpc>
                <a:spcPct val="100000"/>
              </a:lnSpc>
              <a:spcBef>
                <a:spcPct val="0"/>
              </a:spcBef>
              <a:spcAft>
                <a:spcPct val="0"/>
              </a:spcAft>
              <a:buClrTx/>
              <a:buFontTx/>
              <a:buNone/>
              <a:defRPr sz="1400" kern="1200">
                <a:solidFill>
                  <a:schemeClr val="bg1"/>
                </a:solidFill>
                <a:latin typeface="Verdan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a:lstStyle>
          <a:p>
            <a:fld id="{8375054B-0626-094F-AF93-178AFB032A1C}" type="slidenum">
              <a:rPr lang="nl-NL" smtClean="0"/>
              <a:pPr/>
              <a:t>192</a:t>
            </a:fld>
            <a:endParaRPr lang="nl-NL" dirty="0"/>
          </a:p>
        </p:txBody>
      </p:sp>
      <p:sp>
        <p:nvSpPr>
          <p:cNvPr id="2" name="Slide Number Placeholder 1">
            <a:extLst>
              <a:ext uri="{FF2B5EF4-FFF2-40B4-BE49-F238E27FC236}">
                <a16:creationId xmlns:a16="http://schemas.microsoft.com/office/drawing/2014/main" id="{AA424C6D-5DE8-8C48-BAAD-6BC200B32DEA}"/>
              </a:ext>
            </a:extLst>
          </p:cNvPr>
          <p:cNvSpPr>
            <a:spLocks noGrp="1"/>
          </p:cNvSpPr>
          <p:nvPr>
            <p:ph type="sldNum" sz="quarter" idx="10"/>
          </p:nvPr>
        </p:nvSpPr>
        <p:spPr/>
        <p:txBody>
          <a:bodyPr/>
          <a:lstStyle/>
          <a:p>
            <a:fld id="{AC2621BF-E77D-E548-9EEE-B9174F378ACD}" type="slidenum">
              <a:rPr lang="nl-NL" smtClean="0"/>
              <a:pPr/>
              <a:t>192</a:t>
            </a:fld>
            <a:endParaRPr lang="nl-NL" dirty="0"/>
          </a:p>
        </p:txBody>
      </p:sp>
    </p:spTree>
    <p:extLst>
      <p:ext uri="{BB962C8B-B14F-4D97-AF65-F5344CB8AC3E}">
        <p14:creationId xmlns:p14="http://schemas.microsoft.com/office/powerpoint/2010/main" val="2808286941"/>
      </p:ext>
    </p:extLst>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8.01 Relaties en betrokkenheid</a:t>
            </a:r>
          </a:p>
        </p:txBody>
      </p:sp>
      <p:sp>
        <p:nvSpPr>
          <p:cNvPr id="359429" name="Rectangle 3"/>
          <p:cNvSpPr>
            <a:spLocks noGrp="1" noChangeArrowheads="1"/>
          </p:cNvSpPr>
          <p:nvPr>
            <p:ph type="subTitle" idx="1"/>
          </p:nvPr>
        </p:nvSpPr>
        <p:spPr>
          <a:noFill/>
        </p:spPr>
        <p:txBody>
          <a:bodyPr/>
          <a:lstStyle/>
          <a:p>
            <a:pPr marL="0" indent="0" algn="ctr" eaLnBrk="1" hangingPunct="1"/>
            <a:r>
              <a:rPr lang="nl-NL" sz="2000" dirty="0">
                <a:latin typeface="Tahoma" charset="0"/>
              </a:rPr>
              <a:t>De competentie om mensen in het project te doen geloven en er met plezier deel van uit te maken (G4)</a:t>
            </a:r>
          </a:p>
        </p:txBody>
      </p:sp>
      <p:sp>
        <p:nvSpPr>
          <p:cNvPr id="2" name="Slide Number Placeholder 1">
            <a:extLst>
              <a:ext uri="{FF2B5EF4-FFF2-40B4-BE49-F238E27FC236}">
                <a16:creationId xmlns:a16="http://schemas.microsoft.com/office/drawing/2014/main" id="{1AB20A65-3541-0F4B-884C-23F931FDD9B9}"/>
              </a:ext>
            </a:extLst>
          </p:cNvPr>
          <p:cNvSpPr>
            <a:spLocks noGrp="1"/>
          </p:cNvSpPr>
          <p:nvPr>
            <p:ph type="sldNum" sz="quarter" idx="10"/>
          </p:nvPr>
        </p:nvSpPr>
        <p:spPr/>
        <p:txBody>
          <a:bodyPr/>
          <a:lstStyle/>
          <a:p>
            <a:fld id="{AC2621BF-E77D-E548-9EEE-B9174F378ACD}" type="slidenum">
              <a:rPr lang="nl-NL" smtClean="0"/>
              <a:pPr/>
              <a:t>193</a:t>
            </a:fld>
            <a:endParaRPr lang="nl-NL" dirty="0"/>
          </a:p>
        </p:txBody>
      </p:sp>
    </p:spTree>
    <p:extLst>
      <p:ext uri="{BB962C8B-B14F-4D97-AF65-F5344CB8AC3E}">
        <p14:creationId xmlns:p14="http://schemas.microsoft.com/office/powerpoint/2010/main" val="3566890688"/>
      </p:ext>
    </p:extLst>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 dirty="0">
                <a:effectLst/>
                <a:latin typeface="Tahoma" charset="0"/>
              </a:rPr>
              <a:t>Openheid</a:t>
            </a:r>
          </a:p>
        </p:txBody>
      </p:sp>
      <p:sp>
        <p:nvSpPr>
          <p:cNvPr id="307204" name="Rectangle 3"/>
          <p:cNvSpPr>
            <a:spLocks noGrp="1" noChangeArrowheads="1"/>
          </p:cNvSpPr>
          <p:nvPr>
            <p:ph idx="1"/>
          </p:nvPr>
        </p:nvSpPr>
        <p:spPr/>
        <p:txBody>
          <a:bodyPr/>
          <a:lstStyle/>
          <a:p>
            <a:pPr>
              <a:lnSpc>
                <a:spcPct val="80000"/>
              </a:lnSpc>
            </a:pPr>
            <a:r>
              <a:rPr lang="nl" sz="1600" u="sng" dirty="0">
                <a:latin typeface="Tahoma" charset="0"/>
              </a:rPr>
              <a:t>Aspecten van openheid:</a:t>
            </a:r>
          </a:p>
          <a:p>
            <a:pPr>
              <a:lnSpc>
                <a:spcPct val="80000"/>
              </a:lnSpc>
              <a:buFont typeface="Arial" panose="020B0604020202020204" pitchFamily="34" charset="0"/>
              <a:buChar char="•"/>
            </a:pPr>
            <a:r>
              <a:rPr lang="nl" sz="1600" dirty="0">
                <a:latin typeface="Tahoma" charset="0"/>
              </a:rPr>
              <a:t>Oepnhartig</a:t>
            </a:r>
          </a:p>
          <a:p>
            <a:pPr>
              <a:lnSpc>
                <a:spcPct val="80000"/>
              </a:lnSpc>
              <a:buFont typeface="Arial" panose="020B0604020202020204" pitchFamily="34" charset="0"/>
              <a:buChar char="•"/>
            </a:pPr>
            <a:r>
              <a:rPr lang="nl" sz="1600" dirty="0">
                <a:latin typeface="Tahoma" charset="0"/>
              </a:rPr>
              <a:t>Toegankelijk</a:t>
            </a:r>
          </a:p>
          <a:p>
            <a:pPr>
              <a:lnSpc>
                <a:spcPct val="80000"/>
              </a:lnSpc>
              <a:buFont typeface="Arial" panose="020B0604020202020204" pitchFamily="34" charset="0"/>
              <a:buChar char="•"/>
            </a:pPr>
            <a:r>
              <a:rPr lang="nl" sz="1600" dirty="0">
                <a:latin typeface="Tahoma" charset="0"/>
              </a:rPr>
              <a:t>Meesprekende openheid &gt; participatie in besluitvorming</a:t>
            </a:r>
          </a:p>
          <a:p>
            <a:pPr>
              <a:lnSpc>
                <a:spcPct val="80000"/>
              </a:lnSpc>
              <a:buFont typeface="Arial" panose="020B0604020202020204" pitchFamily="34" charset="0"/>
              <a:buChar char="•"/>
            </a:pPr>
            <a:r>
              <a:rPr lang="nl" sz="1600" dirty="0">
                <a:latin typeface="Tahoma" charset="0"/>
              </a:rPr>
              <a:t>Introspectieve openheid &gt; bereidheid inzichten en principes aan te passen</a:t>
            </a:r>
          </a:p>
          <a:p>
            <a:pPr>
              <a:lnSpc>
                <a:spcPct val="80000"/>
              </a:lnSpc>
            </a:pPr>
            <a:endParaRPr lang="nl" sz="1600" dirty="0">
              <a:latin typeface="Tahoma" charset="0"/>
            </a:endParaRPr>
          </a:p>
          <a:p>
            <a:pPr>
              <a:lnSpc>
                <a:spcPct val="80000"/>
              </a:lnSpc>
            </a:pPr>
            <a:r>
              <a:rPr lang="nl" sz="1600" u="sng" dirty="0">
                <a:latin typeface="Tahoma" charset="0"/>
              </a:rPr>
              <a:t>Kenmerken open cultuur:</a:t>
            </a:r>
          </a:p>
          <a:p>
            <a:pPr>
              <a:lnSpc>
                <a:spcPct val="80000"/>
              </a:lnSpc>
              <a:buFontTx/>
              <a:buChar char="•"/>
            </a:pPr>
            <a:r>
              <a:rPr lang="nl" sz="1600" dirty="0">
                <a:latin typeface="Tahoma" charset="0"/>
              </a:rPr>
              <a:t>Wederzijdse waardering</a:t>
            </a:r>
          </a:p>
          <a:p>
            <a:pPr>
              <a:lnSpc>
                <a:spcPct val="80000"/>
              </a:lnSpc>
              <a:buFontTx/>
              <a:buChar char="•"/>
            </a:pPr>
            <a:r>
              <a:rPr lang="nl" sz="1600" dirty="0">
                <a:latin typeface="Tahoma" charset="0"/>
              </a:rPr>
              <a:t>Collectieve besluitvormingsprocessen</a:t>
            </a:r>
          </a:p>
          <a:p>
            <a:pPr>
              <a:lnSpc>
                <a:spcPct val="80000"/>
              </a:lnSpc>
              <a:buFontTx/>
              <a:buChar char="•"/>
            </a:pPr>
            <a:r>
              <a:rPr lang="nl" sz="1600" dirty="0">
                <a:latin typeface="Tahoma" charset="0"/>
              </a:rPr>
              <a:t>Introspectieve cultuur</a:t>
            </a:r>
          </a:p>
          <a:p>
            <a:pPr>
              <a:lnSpc>
                <a:spcPct val="80000"/>
              </a:lnSpc>
              <a:buFontTx/>
              <a:buChar char="•"/>
            </a:pPr>
            <a:r>
              <a:rPr lang="nl" sz="1600" dirty="0">
                <a:latin typeface="Tahoma" charset="0"/>
              </a:rPr>
              <a:t>Complexiteit is bespreekbaar</a:t>
            </a:r>
          </a:p>
          <a:p>
            <a:pPr>
              <a:lnSpc>
                <a:spcPct val="80000"/>
              </a:lnSpc>
              <a:buFontTx/>
              <a:buChar char="•"/>
            </a:pPr>
            <a:r>
              <a:rPr lang="nl" sz="1600" dirty="0">
                <a:latin typeface="Tahoma" charset="0"/>
              </a:rPr>
              <a:t>Zuivere motieven</a:t>
            </a:r>
          </a:p>
          <a:p>
            <a:pPr>
              <a:lnSpc>
                <a:spcPct val="80000"/>
              </a:lnSpc>
            </a:pPr>
            <a:endParaRPr lang="nl" sz="1600" dirty="0">
              <a:latin typeface="Tahoma" charset="0"/>
            </a:endParaRPr>
          </a:p>
          <a:p>
            <a:pPr>
              <a:lnSpc>
                <a:spcPct val="80000"/>
              </a:lnSpc>
            </a:pPr>
            <a:r>
              <a:rPr lang="nl" sz="1600" u="sng" dirty="0">
                <a:latin typeface="Tahoma" charset="0"/>
              </a:rPr>
              <a:t>Beleid t.a.v. openheid:</a:t>
            </a:r>
          </a:p>
          <a:p>
            <a:pPr>
              <a:lnSpc>
                <a:spcPct val="80000"/>
              </a:lnSpc>
              <a:buFontTx/>
              <a:buChar char="•"/>
            </a:pPr>
            <a:r>
              <a:rPr lang="nl" sz="1600" dirty="0">
                <a:latin typeface="Tahoma" charset="0"/>
              </a:rPr>
              <a:t>Doelstellingen wat je met openheid wilt bereiken</a:t>
            </a:r>
          </a:p>
          <a:p>
            <a:pPr>
              <a:lnSpc>
                <a:spcPct val="80000"/>
              </a:lnSpc>
              <a:buFontTx/>
              <a:buChar char="•"/>
            </a:pPr>
            <a:r>
              <a:rPr lang="nl-NL" sz="1600" dirty="0">
                <a:latin typeface="Tahoma" charset="0"/>
              </a:rPr>
              <a:t>N</a:t>
            </a:r>
            <a:r>
              <a:rPr lang="nl" sz="1600" dirty="0">
                <a:latin typeface="Tahoma" charset="0"/>
              </a:rPr>
              <a:t>iveaus van participatie</a:t>
            </a:r>
          </a:p>
          <a:p>
            <a:pPr>
              <a:lnSpc>
                <a:spcPct val="80000"/>
              </a:lnSpc>
              <a:buFontTx/>
              <a:buChar char="•"/>
            </a:pPr>
            <a:r>
              <a:rPr lang="nl" sz="1600" dirty="0">
                <a:latin typeface="Tahoma" charset="0"/>
              </a:rPr>
              <a:t>Relatie met vertrouwelijkheid en beveiliging</a:t>
            </a:r>
          </a:p>
          <a:p>
            <a:pPr>
              <a:lnSpc>
                <a:spcPct val="80000"/>
              </a:lnSpc>
            </a:pPr>
            <a:endParaRPr lang="nl" sz="1000" dirty="0">
              <a:latin typeface="Tahoma" charset="0"/>
            </a:endParaRPr>
          </a:p>
          <a:p>
            <a:pPr>
              <a:lnSpc>
                <a:spcPct val="80000"/>
              </a:lnSpc>
            </a:pPr>
            <a:endParaRPr lang="nl" sz="1000" dirty="0">
              <a:latin typeface="Tahoma" charset="0"/>
            </a:endParaRPr>
          </a:p>
        </p:txBody>
      </p:sp>
      <p:sp>
        <p:nvSpPr>
          <p:cNvPr id="2" name="Slide Number Placeholder 1">
            <a:extLst>
              <a:ext uri="{FF2B5EF4-FFF2-40B4-BE49-F238E27FC236}">
                <a16:creationId xmlns:a16="http://schemas.microsoft.com/office/drawing/2014/main" id="{FCBF03A6-15A5-E246-9A55-A82AEF5DDDBE}"/>
              </a:ext>
            </a:extLst>
          </p:cNvPr>
          <p:cNvSpPr>
            <a:spLocks noGrp="1"/>
          </p:cNvSpPr>
          <p:nvPr>
            <p:ph type="sldNum" sz="quarter" idx="4"/>
          </p:nvPr>
        </p:nvSpPr>
        <p:spPr/>
        <p:txBody>
          <a:bodyPr/>
          <a:lstStyle/>
          <a:p>
            <a:fld id="{8375054B-0626-094F-AF93-178AFB032A1C}" type="slidenum">
              <a:rPr lang="nl-NL" smtClean="0"/>
              <a:pPr/>
              <a:t>194</a:t>
            </a:fld>
            <a:endParaRPr lang="nl-NL" dirty="0"/>
          </a:p>
        </p:txBody>
      </p:sp>
    </p:spTree>
    <p:extLst>
      <p:ext uri="{BB962C8B-B14F-4D97-AF65-F5344CB8AC3E}">
        <p14:creationId xmlns:p14="http://schemas.microsoft.com/office/powerpoint/2010/main" val="4286272720"/>
      </p:ext>
    </p:extLst>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539751" y="2011876"/>
            <a:ext cx="1800225"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eaLnBrk="1" hangingPunct="1">
              <a:lnSpc>
                <a:spcPct val="100000"/>
              </a:lnSpc>
              <a:spcBef>
                <a:spcPct val="50000"/>
              </a:spcBef>
              <a:spcAft>
                <a:spcPct val="0"/>
              </a:spcAft>
              <a:buClrTx/>
              <a:buFontTx/>
              <a:buNone/>
              <a:defRPr/>
            </a:pPr>
            <a:r>
              <a:rPr lang="nl-NL" sz="1400" b="0" dirty="0">
                <a:solidFill>
                  <a:schemeClr val="accent4">
                    <a:lumMod val="50000"/>
                  </a:schemeClr>
                </a:solidFill>
                <a:latin typeface="Arial" pitchFamily="34" charset="0"/>
                <a:ea typeface="+mn-ea"/>
              </a:rPr>
              <a:t>Ons project heeft een lange looptijd    .</a:t>
            </a:r>
            <a:r>
              <a:rPr lang="nl-NL" sz="1200" b="0" dirty="0">
                <a:solidFill>
                  <a:schemeClr val="accent4">
                    <a:lumMod val="50000"/>
                  </a:schemeClr>
                </a:solidFill>
                <a:latin typeface="Arial" pitchFamily="34" charset="0"/>
                <a:ea typeface="+mn-ea"/>
              </a:rPr>
              <a:t>  </a:t>
            </a:r>
            <a:r>
              <a:rPr lang="nl-NL" sz="1400" b="0" dirty="0">
                <a:solidFill>
                  <a:schemeClr val="accent4">
                    <a:lumMod val="50000"/>
                  </a:schemeClr>
                </a:solidFill>
                <a:latin typeface="Arial" pitchFamily="34" charset="0"/>
                <a:ea typeface="+mn-ea"/>
              </a:rPr>
              <a:t>    </a:t>
            </a:r>
          </a:p>
        </p:txBody>
      </p:sp>
      <p:sp>
        <p:nvSpPr>
          <p:cNvPr id="1467395" name="Text Box 3"/>
          <p:cNvSpPr txBox="1">
            <a:spLocks noChangeArrowheads="1"/>
          </p:cNvSpPr>
          <p:nvPr/>
        </p:nvSpPr>
        <p:spPr bwMode="auto">
          <a:xfrm>
            <a:off x="2266951" y="3031844"/>
            <a:ext cx="1800225"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eaLnBrk="1" hangingPunct="1">
              <a:lnSpc>
                <a:spcPct val="100000"/>
              </a:lnSpc>
              <a:spcBef>
                <a:spcPct val="50000"/>
              </a:spcBef>
              <a:spcAft>
                <a:spcPct val="0"/>
              </a:spcAft>
              <a:buClrTx/>
              <a:buFontTx/>
              <a:buNone/>
              <a:defRPr/>
            </a:pPr>
            <a:r>
              <a:rPr lang="nl-NL" sz="1400" b="0" dirty="0">
                <a:solidFill>
                  <a:schemeClr val="accent4">
                    <a:lumMod val="50000"/>
                  </a:schemeClr>
                </a:solidFill>
                <a:latin typeface="Arial" pitchFamily="34" charset="0"/>
                <a:ea typeface="+mn-ea"/>
              </a:rPr>
              <a:t>Projecten met een lange looptijd zijn vaak niet succesvol</a:t>
            </a:r>
          </a:p>
        </p:txBody>
      </p:sp>
      <p:sp>
        <p:nvSpPr>
          <p:cNvPr id="1467396" name="Text Box 4"/>
          <p:cNvSpPr txBox="1">
            <a:spLocks noChangeArrowheads="1"/>
          </p:cNvSpPr>
          <p:nvPr/>
        </p:nvSpPr>
        <p:spPr bwMode="auto">
          <a:xfrm>
            <a:off x="2266951" y="4095469"/>
            <a:ext cx="1800225"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eaLnBrk="1" hangingPunct="1">
              <a:lnSpc>
                <a:spcPct val="100000"/>
              </a:lnSpc>
              <a:spcBef>
                <a:spcPct val="50000"/>
              </a:spcBef>
              <a:spcAft>
                <a:spcPct val="0"/>
              </a:spcAft>
              <a:buClrTx/>
              <a:buFontTx/>
              <a:buNone/>
              <a:defRPr/>
            </a:pPr>
            <a:r>
              <a:rPr lang="nl-NL" sz="1400" b="0" dirty="0">
                <a:solidFill>
                  <a:schemeClr val="accent4">
                    <a:lumMod val="50000"/>
                  </a:schemeClr>
                </a:solidFill>
                <a:latin typeface="Arial" pitchFamily="34" charset="0"/>
                <a:ea typeface="+mn-ea"/>
              </a:rPr>
              <a:t>Volgens onderzoek van de </a:t>
            </a:r>
            <a:r>
              <a:rPr lang="nl-NL" sz="1400" b="0" dirty="0" err="1">
                <a:solidFill>
                  <a:schemeClr val="accent4">
                    <a:lumMod val="50000"/>
                  </a:schemeClr>
                </a:solidFill>
                <a:latin typeface="Arial" pitchFamily="34" charset="0"/>
                <a:ea typeface="+mn-ea"/>
              </a:rPr>
              <a:t>Standish</a:t>
            </a:r>
            <a:r>
              <a:rPr lang="nl-NL" sz="1400" b="0" dirty="0">
                <a:solidFill>
                  <a:schemeClr val="accent4">
                    <a:lumMod val="50000"/>
                  </a:schemeClr>
                </a:solidFill>
                <a:latin typeface="Arial" pitchFamily="34" charset="0"/>
                <a:ea typeface="+mn-ea"/>
              </a:rPr>
              <a:t> Group</a:t>
            </a:r>
          </a:p>
        </p:txBody>
      </p:sp>
      <p:sp>
        <p:nvSpPr>
          <p:cNvPr id="1467397" name="Text Box 5"/>
          <p:cNvSpPr txBox="1">
            <a:spLocks noChangeArrowheads="1"/>
          </p:cNvSpPr>
          <p:nvPr/>
        </p:nvSpPr>
        <p:spPr bwMode="auto">
          <a:xfrm>
            <a:off x="5292726" y="2011876"/>
            <a:ext cx="2087563"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eaLnBrk="1" hangingPunct="1">
              <a:lnSpc>
                <a:spcPct val="100000"/>
              </a:lnSpc>
              <a:spcBef>
                <a:spcPct val="50000"/>
              </a:spcBef>
              <a:spcAft>
                <a:spcPct val="0"/>
              </a:spcAft>
              <a:buClrTx/>
              <a:buFontTx/>
              <a:buNone/>
              <a:defRPr/>
            </a:pPr>
            <a:r>
              <a:rPr lang="nl-NL" sz="1400" b="0" dirty="0">
                <a:solidFill>
                  <a:schemeClr val="accent4">
                    <a:lumMod val="50000"/>
                  </a:schemeClr>
                </a:solidFill>
                <a:latin typeface="Arial" pitchFamily="34" charset="0"/>
                <a:ea typeface="+mn-ea"/>
              </a:rPr>
              <a:t>De kans is dus groot dat ons project niet succesvol is </a:t>
            </a:r>
          </a:p>
        </p:txBody>
      </p:sp>
      <p:sp>
        <p:nvSpPr>
          <p:cNvPr id="1467398" name="Text Box 6"/>
          <p:cNvSpPr txBox="1">
            <a:spLocks noChangeArrowheads="1"/>
          </p:cNvSpPr>
          <p:nvPr/>
        </p:nvSpPr>
        <p:spPr bwMode="auto">
          <a:xfrm>
            <a:off x="6516217" y="3224426"/>
            <a:ext cx="1800225"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eaLnBrk="1" hangingPunct="1">
              <a:lnSpc>
                <a:spcPct val="100000"/>
              </a:lnSpc>
              <a:spcBef>
                <a:spcPct val="50000"/>
              </a:spcBef>
              <a:spcAft>
                <a:spcPct val="0"/>
              </a:spcAft>
              <a:buClrTx/>
              <a:buFontTx/>
              <a:buNone/>
              <a:defRPr/>
            </a:pPr>
            <a:r>
              <a:rPr lang="nl-NL" sz="1400" b="0" dirty="0">
                <a:solidFill>
                  <a:schemeClr val="accent4">
                    <a:lumMod val="50000"/>
                  </a:schemeClr>
                </a:solidFill>
                <a:latin typeface="Arial" pitchFamily="34" charset="0"/>
                <a:ea typeface="+mn-ea"/>
              </a:rPr>
              <a:t>Al geldt dat niet voor alle soort projecten</a:t>
            </a:r>
          </a:p>
        </p:txBody>
      </p:sp>
      <p:sp>
        <p:nvSpPr>
          <p:cNvPr id="1467399" name="Text Box 7"/>
          <p:cNvSpPr txBox="1">
            <a:spLocks noChangeArrowheads="1"/>
          </p:cNvSpPr>
          <p:nvPr/>
        </p:nvSpPr>
        <p:spPr bwMode="auto">
          <a:xfrm>
            <a:off x="4500092" y="3206180"/>
            <a:ext cx="1800225"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eaLnBrk="1" hangingPunct="1">
              <a:lnSpc>
                <a:spcPct val="100000"/>
              </a:lnSpc>
              <a:spcBef>
                <a:spcPct val="50000"/>
              </a:spcBef>
              <a:spcAft>
                <a:spcPct val="0"/>
              </a:spcAft>
              <a:buClrTx/>
              <a:buFontTx/>
              <a:buNone/>
              <a:defRPr/>
            </a:pPr>
            <a:r>
              <a:rPr lang="nl-NL" sz="1400" b="0" dirty="0">
                <a:solidFill>
                  <a:schemeClr val="accent4">
                    <a:lumMod val="50000"/>
                  </a:schemeClr>
                </a:solidFill>
                <a:latin typeface="Arial" pitchFamily="34" charset="0"/>
                <a:ea typeface="+mn-ea"/>
              </a:rPr>
              <a:t>Als we geen tegenmaatregelen nemen</a:t>
            </a:r>
          </a:p>
        </p:txBody>
      </p:sp>
      <p:sp>
        <p:nvSpPr>
          <p:cNvPr id="1467400" name="Text Box 8"/>
          <p:cNvSpPr txBox="1">
            <a:spLocks noChangeArrowheads="1"/>
          </p:cNvSpPr>
          <p:nvPr/>
        </p:nvSpPr>
        <p:spPr bwMode="auto">
          <a:xfrm>
            <a:off x="5435601" y="1212834"/>
            <a:ext cx="1800225"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eaLnBrk="1" hangingPunct="1">
              <a:lnSpc>
                <a:spcPct val="100000"/>
              </a:lnSpc>
              <a:spcBef>
                <a:spcPct val="50000"/>
              </a:spcBef>
              <a:spcAft>
                <a:spcPct val="0"/>
              </a:spcAft>
              <a:buClrTx/>
              <a:buFontTx/>
              <a:buNone/>
              <a:defRPr/>
            </a:pPr>
            <a:r>
              <a:rPr lang="nl-NL" sz="1400" b="0" dirty="0">
                <a:solidFill>
                  <a:schemeClr val="accent4">
                    <a:lumMod val="50000"/>
                  </a:schemeClr>
                </a:solidFill>
                <a:latin typeface="Arial" pitchFamily="34" charset="0"/>
                <a:ea typeface="+mn-ea"/>
              </a:rPr>
              <a:t>In principe </a:t>
            </a:r>
          </a:p>
        </p:txBody>
      </p:sp>
      <p:cxnSp>
        <p:nvCxnSpPr>
          <p:cNvPr id="393226" name="AutoShape 9"/>
          <p:cNvCxnSpPr>
            <a:cxnSpLocks noChangeShapeType="1"/>
          </p:cNvCxnSpPr>
          <p:nvPr/>
        </p:nvCxnSpPr>
        <p:spPr bwMode="auto">
          <a:xfrm>
            <a:off x="2339976" y="2305008"/>
            <a:ext cx="2952750" cy="0"/>
          </a:xfrm>
          <a:prstGeom prst="straightConnector1">
            <a:avLst/>
          </a:prstGeom>
          <a:noFill/>
          <a:ln w="9525">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3227" name="AutoShape 10"/>
          <p:cNvCxnSpPr>
            <a:cxnSpLocks noChangeShapeType="1"/>
            <a:stCxn id="1467396" idx="0"/>
            <a:endCxn id="1467395" idx="2"/>
          </p:cNvCxnSpPr>
          <p:nvPr/>
        </p:nvCxnSpPr>
        <p:spPr bwMode="auto">
          <a:xfrm flipV="1">
            <a:off x="3167064" y="3770508"/>
            <a:ext cx="0" cy="324961"/>
          </a:xfrm>
          <a:prstGeom prst="straightConnector1">
            <a:avLst/>
          </a:prstGeom>
          <a:noFill/>
          <a:ln w="9525">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3228" name="Line 11"/>
          <p:cNvSpPr>
            <a:spLocks noChangeShapeType="1"/>
          </p:cNvSpPr>
          <p:nvPr/>
        </p:nvSpPr>
        <p:spPr bwMode="auto">
          <a:xfrm flipH="1" flipV="1">
            <a:off x="3203575" y="2312177"/>
            <a:ext cx="0" cy="719667"/>
          </a:xfrm>
          <a:prstGeom prst="line">
            <a:avLst/>
          </a:prstGeom>
          <a:noFill/>
          <a:ln w="9525">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393229" name="Line 12"/>
          <p:cNvSpPr>
            <a:spLocks noChangeShapeType="1"/>
          </p:cNvSpPr>
          <p:nvPr/>
        </p:nvSpPr>
        <p:spPr bwMode="auto">
          <a:xfrm flipV="1">
            <a:off x="6012978" y="2785492"/>
            <a:ext cx="0" cy="420688"/>
          </a:xfrm>
          <a:prstGeom prst="line">
            <a:avLst/>
          </a:prstGeom>
          <a:noFill/>
          <a:ln w="9525">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393230" name="Line 13"/>
          <p:cNvSpPr>
            <a:spLocks noChangeShapeType="1"/>
          </p:cNvSpPr>
          <p:nvPr/>
        </p:nvSpPr>
        <p:spPr bwMode="auto">
          <a:xfrm flipV="1">
            <a:off x="6732116" y="2785492"/>
            <a:ext cx="0" cy="438933"/>
          </a:xfrm>
          <a:prstGeom prst="line">
            <a:avLst/>
          </a:prstGeom>
          <a:noFill/>
          <a:ln w="9525">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cxnSp>
        <p:nvCxnSpPr>
          <p:cNvPr id="393231" name="AutoShape 14"/>
          <p:cNvCxnSpPr>
            <a:cxnSpLocks noChangeShapeType="1"/>
            <a:stCxn id="1467400" idx="2"/>
            <a:endCxn id="1467397" idx="0"/>
          </p:cNvCxnSpPr>
          <p:nvPr/>
        </p:nvCxnSpPr>
        <p:spPr bwMode="auto">
          <a:xfrm>
            <a:off x="6335714" y="1520611"/>
            <a:ext cx="794" cy="491265"/>
          </a:xfrm>
          <a:prstGeom prst="straightConnector1">
            <a:avLst/>
          </a:prstGeom>
          <a:noFill/>
          <a:ln w="9525">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67407" name="Text Box 15"/>
          <p:cNvSpPr txBox="1">
            <a:spLocks noChangeArrowheads="1"/>
          </p:cNvSpPr>
          <p:nvPr/>
        </p:nvSpPr>
        <p:spPr bwMode="auto">
          <a:xfrm>
            <a:off x="611188" y="1765813"/>
            <a:ext cx="16573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eaLnBrk="1" hangingPunct="1">
              <a:lnSpc>
                <a:spcPct val="100000"/>
              </a:lnSpc>
              <a:spcBef>
                <a:spcPct val="50000"/>
              </a:spcBef>
              <a:spcAft>
                <a:spcPct val="0"/>
              </a:spcAft>
              <a:buClrTx/>
              <a:buFontTx/>
              <a:buNone/>
              <a:defRPr/>
            </a:pPr>
            <a:r>
              <a:rPr lang="nl-NL" sz="1400" dirty="0">
                <a:solidFill>
                  <a:schemeClr val="accent4">
                    <a:lumMod val="50000"/>
                  </a:schemeClr>
                </a:solidFill>
                <a:latin typeface="Arial" pitchFamily="34" charset="0"/>
                <a:ea typeface="+mn-ea"/>
              </a:rPr>
              <a:t>Gegevens</a:t>
            </a:r>
          </a:p>
        </p:txBody>
      </p:sp>
      <p:sp>
        <p:nvSpPr>
          <p:cNvPr id="1467408" name="Text Box 16"/>
          <p:cNvSpPr txBox="1">
            <a:spLocks noChangeArrowheads="1"/>
          </p:cNvSpPr>
          <p:nvPr/>
        </p:nvSpPr>
        <p:spPr bwMode="auto">
          <a:xfrm>
            <a:off x="2339975" y="2785781"/>
            <a:ext cx="1727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100000"/>
              </a:lnSpc>
              <a:spcBef>
                <a:spcPct val="50000"/>
              </a:spcBef>
              <a:spcAft>
                <a:spcPct val="0"/>
              </a:spcAft>
              <a:buClrTx/>
              <a:buFontTx/>
              <a:buNone/>
              <a:defRPr/>
            </a:pPr>
            <a:r>
              <a:rPr lang="nl-NL" sz="1400" dirty="0">
                <a:solidFill>
                  <a:schemeClr val="accent4">
                    <a:lumMod val="50000"/>
                  </a:schemeClr>
                </a:solidFill>
                <a:latin typeface="Arial" pitchFamily="34" charset="0"/>
                <a:ea typeface="+mn-ea"/>
              </a:rPr>
              <a:t>Rechtvaardiging</a:t>
            </a:r>
          </a:p>
        </p:txBody>
      </p:sp>
      <p:sp>
        <p:nvSpPr>
          <p:cNvPr id="1467409" name="Text Box 17"/>
          <p:cNvSpPr txBox="1">
            <a:spLocks noChangeArrowheads="1"/>
          </p:cNvSpPr>
          <p:nvPr/>
        </p:nvSpPr>
        <p:spPr bwMode="auto">
          <a:xfrm>
            <a:off x="2339975" y="3858667"/>
            <a:ext cx="19446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100000"/>
              </a:lnSpc>
              <a:spcBef>
                <a:spcPct val="50000"/>
              </a:spcBef>
              <a:spcAft>
                <a:spcPct val="0"/>
              </a:spcAft>
              <a:buClrTx/>
              <a:buFontTx/>
              <a:buNone/>
              <a:defRPr/>
            </a:pPr>
            <a:r>
              <a:rPr lang="nl-NL" sz="1400" dirty="0">
                <a:solidFill>
                  <a:schemeClr val="accent4">
                    <a:lumMod val="50000"/>
                  </a:schemeClr>
                </a:solidFill>
                <a:latin typeface="Arial" pitchFamily="34" charset="0"/>
                <a:ea typeface="+mn-ea"/>
              </a:rPr>
              <a:t>Onderbouwing</a:t>
            </a:r>
          </a:p>
        </p:txBody>
      </p:sp>
      <p:sp>
        <p:nvSpPr>
          <p:cNvPr id="1467410" name="Text Box 18"/>
          <p:cNvSpPr txBox="1">
            <a:spLocks noChangeArrowheads="1"/>
          </p:cNvSpPr>
          <p:nvPr/>
        </p:nvSpPr>
        <p:spPr bwMode="auto">
          <a:xfrm>
            <a:off x="4714404" y="2966732"/>
            <a:ext cx="18018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100000"/>
              </a:lnSpc>
              <a:spcBef>
                <a:spcPct val="50000"/>
              </a:spcBef>
              <a:spcAft>
                <a:spcPct val="0"/>
              </a:spcAft>
              <a:buClrTx/>
              <a:buFontTx/>
              <a:buNone/>
              <a:defRPr/>
            </a:pPr>
            <a:r>
              <a:rPr lang="nl-NL" sz="1400" dirty="0">
                <a:solidFill>
                  <a:schemeClr val="accent4">
                    <a:lumMod val="50000"/>
                  </a:schemeClr>
                </a:solidFill>
                <a:latin typeface="Arial" pitchFamily="34" charset="0"/>
                <a:ea typeface="+mn-ea"/>
              </a:rPr>
              <a:t>Voorbehoud</a:t>
            </a:r>
          </a:p>
        </p:txBody>
      </p:sp>
      <p:sp>
        <p:nvSpPr>
          <p:cNvPr id="1467411" name="Text Box 19"/>
          <p:cNvSpPr txBox="1">
            <a:spLocks noChangeArrowheads="1"/>
          </p:cNvSpPr>
          <p:nvPr/>
        </p:nvSpPr>
        <p:spPr bwMode="auto">
          <a:xfrm>
            <a:off x="6805141" y="2966733"/>
            <a:ext cx="1296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100000"/>
              </a:lnSpc>
              <a:spcBef>
                <a:spcPct val="50000"/>
              </a:spcBef>
              <a:spcAft>
                <a:spcPct val="0"/>
              </a:spcAft>
              <a:buClrTx/>
              <a:buFontTx/>
              <a:buNone/>
              <a:defRPr/>
            </a:pPr>
            <a:r>
              <a:rPr lang="nl-NL" sz="1400" dirty="0">
                <a:solidFill>
                  <a:schemeClr val="accent4">
                    <a:lumMod val="50000"/>
                  </a:schemeClr>
                </a:solidFill>
                <a:latin typeface="Arial" pitchFamily="34" charset="0"/>
                <a:ea typeface="+mn-ea"/>
              </a:rPr>
              <a:t>Uitzondering</a:t>
            </a:r>
          </a:p>
        </p:txBody>
      </p:sp>
      <p:sp>
        <p:nvSpPr>
          <p:cNvPr id="1467412" name="Text Box 20"/>
          <p:cNvSpPr txBox="1">
            <a:spLocks noChangeArrowheads="1"/>
          </p:cNvSpPr>
          <p:nvPr/>
        </p:nvSpPr>
        <p:spPr bwMode="auto">
          <a:xfrm>
            <a:off x="4932684" y="1770643"/>
            <a:ext cx="21605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100000"/>
              </a:lnSpc>
              <a:spcBef>
                <a:spcPct val="50000"/>
              </a:spcBef>
              <a:spcAft>
                <a:spcPct val="0"/>
              </a:spcAft>
              <a:buClrTx/>
              <a:buFontTx/>
              <a:buNone/>
              <a:defRPr/>
            </a:pPr>
            <a:r>
              <a:rPr lang="nl-NL" sz="1400" dirty="0">
                <a:solidFill>
                  <a:schemeClr val="accent4">
                    <a:lumMod val="50000"/>
                  </a:schemeClr>
                </a:solidFill>
                <a:latin typeface="Arial" pitchFamily="34" charset="0"/>
                <a:ea typeface="+mn-ea"/>
              </a:rPr>
              <a:t>       Conclusie</a:t>
            </a:r>
          </a:p>
        </p:txBody>
      </p:sp>
      <p:sp>
        <p:nvSpPr>
          <p:cNvPr id="1467413" name="Text Box 21"/>
          <p:cNvSpPr txBox="1">
            <a:spLocks noChangeArrowheads="1"/>
          </p:cNvSpPr>
          <p:nvPr/>
        </p:nvSpPr>
        <p:spPr bwMode="auto">
          <a:xfrm>
            <a:off x="5435601" y="985292"/>
            <a:ext cx="18002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100000"/>
              </a:lnSpc>
              <a:spcBef>
                <a:spcPct val="50000"/>
              </a:spcBef>
              <a:spcAft>
                <a:spcPct val="0"/>
              </a:spcAft>
              <a:buClrTx/>
              <a:buFontTx/>
              <a:buNone/>
              <a:defRPr/>
            </a:pPr>
            <a:r>
              <a:rPr lang="nl-NL" sz="1400" dirty="0">
                <a:solidFill>
                  <a:schemeClr val="accent4">
                    <a:lumMod val="50000"/>
                  </a:schemeClr>
                </a:solidFill>
                <a:latin typeface="Arial" pitchFamily="34" charset="0"/>
                <a:ea typeface="+mn-ea"/>
              </a:rPr>
              <a:t>      Kwalificatie</a:t>
            </a:r>
          </a:p>
        </p:txBody>
      </p:sp>
      <p:sp>
        <p:nvSpPr>
          <p:cNvPr id="2" name="Title 1">
            <a:extLst>
              <a:ext uri="{FF2B5EF4-FFF2-40B4-BE49-F238E27FC236}">
                <a16:creationId xmlns:a16="http://schemas.microsoft.com/office/drawing/2014/main" id="{1E81C372-6A8C-E447-9BBD-982F7509C51F}"/>
              </a:ext>
            </a:extLst>
          </p:cNvPr>
          <p:cNvSpPr>
            <a:spLocks noGrp="1"/>
          </p:cNvSpPr>
          <p:nvPr>
            <p:ph type="title"/>
          </p:nvPr>
        </p:nvSpPr>
        <p:spPr/>
        <p:txBody>
          <a:bodyPr/>
          <a:lstStyle/>
          <a:p>
            <a:r>
              <a:rPr lang="nl" dirty="0"/>
              <a:t>Argumenteren</a:t>
            </a:r>
            <a:endParaRPr lang="en-US" dirty="0"/>
          </a:p>
        </p:txBody>
      </p:sp>
      <p:sp>
        <p:nvSpPr>
          <p:cNvPr id="3" name="Slide Number Placeholder 2">
            <a:extLst>
              <a:ext uri="{FF2B5EF4-FFF2-40B4-BE49-F238E27FC236}">
                <a16:creationId xmlns:a16="http://schemas.microsoft.com/office/drawing/2014/main" id="{FB0C465B-5FCA-BF44-B0D7-9D6F01574A8E}"/>
              </a:ext>
            </a:extLst>
          </p:cNvPr>
          <p:cNvSpPr>
            <a:spLocks noGrp="1"/>
          </p:cNvSpPr>
          <p:nvPr>
            <p:ph type="sldNum" sz="quarter" idx="4"/>
          </p:nvPr>
        </p:nvSpPr>
        <p:spPr/>
        <p:txBody>
          <a:bodyPr/>
          <a:lstStyle/>
          <a:p>
            <a:fld id="{8375054B-0626-094F-AF93-178AFB032A1C}" type="slidenum">
              <a:rPr lang="nl-NL" smtClean="0"/>
              <a:pPr/>
              <a:t>195</a:t>
            </a:fld>
            <a:endParaRPr lang="nl-NL" dirty="0"/>
          </a:p>
        </p:txBody>
      </p:sp>
    </p:spTree>
    <p:extLst>
      <p:ext uri="{BB962C8B-B14F-4D97-AF65-F5344CB8AC3E}">
        <p14:creationId xmlns:p14="http://schemas.microsoft.com/office/powerpoint/2010/main" val="3569918966"/>
      </p:ext>
    </p:extLst>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Zelfdeterminatietheorie (</a:t>
            </a:r>
            <a:r>
              <a:rPr lang="nl-NL" dirty="0" err="1"/>
              <a:t>Deci</a:t>
            </a:r>
            <a:r>
              <a:rPr lang="nl-NL" dirty="0"/>
              <a:t> &amp; Ryan)</a:t>
            </a:r>
          </a:p>
        </p:txBody>
      </p:sp>
      <p:sp>
        <p:nvSpPr>
          <p:cNvPr id="3" name="Tijdelijke aanduiding voor inhoud 2"/>
          <p:cNvSpPr>
            <a:spLocks noGrp="1"/>
          </p:cNvSpPr>
          <p:nvPr>
            <p:ph idx="1"/>
          </p:nvPr>
        </p:nvSpPr>
        <p:spPr/>
        <p:txBody>
          <a:bodyPr/>
          <a:lstStyle/>
          <a:p>
            <a:pPr>
              <a:lnSpc>
                <a:spcPct val="85000"/>
              </a:lnSpc>
            </a:pPr>
            <a:r>
              <a:rPr lang="nl-NL" sz="1333" u="sng" dirty="0"/>
              <a:t>Deelgebieden</a:t>
            </a:r>
          </a:p>
          <a:p>
            <a:pPr marL="227533" indent="-227533">
              <a:lnSpc>
                <a:spcPct val="85000"/>
              </a:lnSpc>
              <a:buFont typeface="Arial" panose="020B0604020202020204" pitchFamily="34" charset="0"/>
              <a:buChar char="•"/>
            </a:pPr>
            <a:r>
              <a:rPr lang="nl-NL" sz="1333" dirty="0"/>
              <a:t>Basisbehoeften: bron voor ontwikkelen intrinsieke motivatie:</a:t>
            </a:r>
          </a:p>
          <a:p>
            <a:pPr marL="560894" lvl="1" indent="-227533">
              <a:lnSpc>
                <a:spcPct val="85000"/>
              </a:lnSpc>
              <a:buFont typeface="Arial" panose="020B0604020202020204" pitchFamily="34" charset="0"/>
              <a:buChar char="•"/>
            </a:pPr>
            <a:r>
              <a:rPr lang="nl-NL" sz="1333" dirty="0"/>
              <a:t>Autonomie, verbondenheid en competentie</a:t>
            </a:r>
          </a:p>
          <a:p>
            <a:pPr marL="227533" indent="-227533">
              <a:lnSpc>
                <a:spcPct val="85000"/>
              </a:lnSpc>
              <a:buFont typeface="Arial" panose="020B0604020202020204" pitchFamily="34" charset="0"/>
              <a:buChar char="•"/>
            </a:pPr>
            <a:endParaRPr lang="nl-NL" sz="1333" dirty="0"/>
          </a:p>
          <a:p>
            <a:pPr marL="0" indent="0">
              <a:lnSpc>
                <a:spcPct val="85000"/>
              </a:lnSpc>
            </a:pPr>
            <a:r>
              <a:rPr lang="nl-NL" sz="1333" u="sng" dirty="0"/>
              <a:t>Cognitieve evaluatie </a:t>
            </a:r>
          </a:p>
          <a:p>
            <a:pPr marL="227533" indent="-227533">
              <a:lnSpc>
                <a:spcPct val="85000"/>
              </a:lnSpc>
              <a:buFont typeface="Arial" panose="020B0604020202020204" pitchFamily="34" charset="0"/>
              <a:buChar char="•"/>
            </a:pPr>
            <a:r>
              <a:rPr lang="nl-NL" sz="1333" dirty="0"/>
              <a:t>Hoe externe factoren de intrinsieke motivatie kan bevorderen</a:t>
            </a:r>
          </a:p>
          <a:p>
            <a:pPr marL="560894" lvl="1" indent="-227533">
              <a:lnSpc>
                <a:spcPct val="85000"/>
              </a:lnSpc>
              <a:buFont typeface="Arial" panose="020B0604020202020204" pitchFamily="34" charset="0"/>
              <a:buChar char="•"/>
            </a:pPr>
            <a:r>
              <a:rPr lang="nl-NL" sz="1333" dirty="0"/>
              <a:t>Aantasting autonomie &gt; vermindert intrinsieke motivatie</a:t>
            </a:r>
          </a:p>
          <a:p>
            <a:pPr marL="560894" lvl="1" indent="-227533">
              <a:lnSpc>
                <a:spcPct val="85000"/>
              </a:lnSpc>
              <a:buFont typeface="Arial" panose="020B0604020202020204" pitchFamily="34" charset="0"/>
              <a:buChar char="•"/>
            </a:pPr>
            <a:r>
              <a:rPr lang="nl-NL" sz="1333" dirty="0"/>
              <a:t>Verhogen competentie &gt; verhoogt intrinsieke motivatie</a:t>
            </a:r>
          </a:p>
          <a:p>
            <a:pPr marL="227533" indent="-227533">
              <a:lnSpc>
                <a:spcPct val="85000"/>
              </a:lnSpc>
              <a:buFont typeface="Arial" panose="020B0604020202020204" pitchFamily="34" charset="0"/>
              <a:buChar char="•"/>
            </a:pPr>
            <a:endParaRPr lang="nl-NL" sz="1333" dirty="0"/>
          </a:p>
          <a:p>
            <a:pPr marL="0" indent="0">
              <a:lnSpc>
                <a:spcPct val="85000"/>
              </a:lnSpc>
            </a:pPr>
            <a:r>
              <a:rPr lang="nl-NL" sz="1333" u="sng" dirty="0"/>
              <a:t>Organische integratie</a:t>
            </a:r>
          </a:p>
          <a:p>
            <a:pPr marL="227533" indent="-227533">
              <a:lnSpc>
                <a:spcPct val="85000"/>
              </a:lnSpc>
              <a:buFont typeface="Arial" panose="020B0604020202020204" pitchFamily="34" charset="0"/>
              <a:buChar char="•"/>
            </a:pPr>
            <a:r>
              <a:rPr lang="nl-NL" sz="1333" dirty="0"/>
              <a:t>Hoe mensen hun gedrag internaliseren</a:t>
            </a:r>
          </a:p>
          <a:p>
            <a:pPr marL="227533" indent="-227533">
              <a:lnSpc>
                <a:spcPct val="85000"/>
              </a:lnSpc>
              <a:buFont typeface="Arial" panose="020B0604020202020204" pitchFamily="34" charset="0"/>
              <a:buChar char="•"/>
            </a:pPr>
            <a:endParaRPr lang="nl-NL" sz="1333" dirty="0"/>
          </a:p>
          <a:p>
            <a:pPr marL="0" indent="0">
              <a:lnSpc>
                <a:spcPct val="85000"/>
              </a:lnSpc>
            </a:pPr>
            <a:r>
              <a:rPr lang="nl-NL" sz="1333" u="sng" dirty="0"/>
              <a:t>Oorzakelijkheidsoriëntatie</a:t>
            </a:r>
          </a:p>
          <a:p>
            <a:pPr marL="227533" indent="-227533">
              <a:lnSpc>
                <a:spcPct val="85000"/>
              </a:lnSpc>
              <a:buFont typeface="Arial" panose="020B0604020202020204" pitchFamily="34" charset="0"/>
              <a:buChar char="•"/>
            </a:pPr>
            <a:r>
              <a:rPr lang="nl-NL" sz="1333" dirty="0"/>
              <a:t>Het effect van de persoonlijkheid op de mate van zelfdeterminatie:</a:t>
            </a:r>
          </a:p>
          <a:p>
            <a:pPr marL="560894" lvl="1" indent="-227533">
              <a:lnSpc>
                <a:spcPct val="85000"/>
              </a:lnSpc>
              <a:buFont typeface="Arial" panose="020B0604020202020204" pitchFamily="34" charset="0"/>
              <a:buChar char="•"/>
            </a:pPr>
            <a:r>
              <a:rPr lang="nl-NL" sz="1333" dirty="0"/>
              <a:t>Onpersoonlijke oriëntatie &gt; denken geen invloed te hebben op een situatie</a:t>
            </a:r>
          </a:p>
          <a:p>
            <a:pPr marL="560894" lvl="1" indent="-227533">
              <a:lnSpc>
                <a:spcPct val="85000"/>
              </a:lnSpc>
              <a:buFont typeface="Arial" panose="020B0604020202020204" pitchFamily="34" charset="0"/>
              <a:buChar char="•"/>
            </a:pPr>
            <a:r>
              <a:rPr lang="nl-NL" sz="1333" dirty="0"/>
              <a:t>Gecontroleerde oriëntatie &gt; vragen om meer sturing en duidelijkheid</a:t>
            </a:r>
          </a:p>
          <a:p>
            <a:pPr marL="560894" lvl="1" indent="-227533">
              <a:lnSpc>
                <a:spcPct val="85000"/>
              </a:lnSpc>
              <a:buFont typeface="Arial" panose="020B0604020202020204" pitchFamily="34" charset="0"/>
              <a:buChar char="•"/>
            </a:pPr>
            <a:r>
              <a:rPr lang="nl-NL" sz="1333" dirty="0"/>
              <a:t>Autonome oriëntatie &gt; reguleren zelf actief hun gedrag (intrinsieke motivatie)</a:t>
            </a:r>
          </a:p>
        </p:txBody>
      </p:sp>
      <p:sp>
        <p:nvSpPr>
          <p:cNvPr id="5" name="Rectangle 6"/>
          <p:cNvSpPr txBox="1">
            <a:spLocks noChangeArrowheads="1"/>
          </p:cNvSpPr>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lnSpc>
                <a:spcPct val="100000"/>
              </a:lnSpc>
              <a:spcBef>
                <a:spcPct val="0"/>
              </a:spcBef>
              <a:spcAft>
                <a:spcPct val="0"/>
              </a:spcAft>
              <a:buClrTx/>
              <a:buFontTx/>
              <a:buNone/>
              <a:defRPr sz="1400" kern="1200">
                <a:solidFill>
                  <a:schemeClr val="bg1"/>
                </a:solidFill>
                <a:latin typeface="Verdan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a:lstStyle>
          <a:p>
            <a:fld id="{8375054B-0626-094F-AF93-178AFB032A1C}" type="slidenum">
              <a:rPr lang="nl-NL" smtClean="0"/>
              <a:pPr/>
              <a:t>196</a:t>
            </a:fld>
            <a:endParaRPr lang="nl-NL" dirty="0"/>
          </a:p>
        </p:txBody>
      </p:sp>
      <p:sp>
        <p:nvSpPr>
          <p:cNvPr id="4" name="Slide Number Placeholder 3">
            <a:extLst>
              <a:ext uri="{FF2B5EF4-FFF2-40B4-BE49-F238E27FC236}">
                <a16:creationId xmlns:a16="http://schemas.microsoft.com/office/drawing/2014/main" id="{BFAA47CE-CCC1-0F44-BBA2-F2F7FC69579A}"/>
              </a:ext>
            </a:extLst>
          </p:cNvPr>
          <p:cNvSpPr>
            <a:spLocks noGrp="1"/>
          </p:cNvSpPr>
          <p:nvPr>
            <p:ph type="sldNum" sz="quarter" idx="4"/>
          </p:nvPr>
        </p:nvSpPr>
        <p:spPr/>
        <p:txBody>
          <a:bodyPr/>
          <a:lstStyle/>
          <a:p>
            <a:fld id="{8375054B-0626-094F-AF93-178AFB032A1C}" type="slidenum">
              <a:rPr lang="nl-NL" smtClean="0"/>
              <a:pPr/>
              <a:t>196</a:t>
            </a:fld>
            <a:endParaRPr lang="nl-NL" dirty="0"/>
          </a:p>
        </p:txBody>
      </p:sp>
    </p:spTree>
    <p:extLst>
      <p:ext uri="{BB962C8B-B14F-4D97-AF65-F5344CB8AC3E}">
        <p14:creationId xmlns:p14="http://schemas.microsoft.com/office/powerpoint/2010/main" val="385497105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Zelfdeterminatietheorie (</a:t>
            </a:r>
            <a:r>
              <a:rPr lang="nl-NL" dirty="0" err="1">
                <a:effectLst/>
                <a:latin typeface="Tahoma" charset="0"/>
              </a:rPr>
              <a:t>Deci</a:t>
            </a:r>
            <a:r>
              <a:rPr lang="nl-NL" dirty="0">
                <a:effectLst/>
                <a:latin typeface="Tahoma" charset="0"/>
              </a:rPr>
              <a:t> &amp; Ryan)</a:t>
            </a:r>
          </a:p>
        </p:txBody>
      </p:sp>
      <p:sp>
        <p:nvSpPr>
          <p:cNvPr id="369668" name="Rectangle 3"/>
          <p:cNvSpPr>
            <a:spLocks noGrp="1" noChangeArrowheads="1"/>
          </p:cNvSpPr>
          <p:nvPr>
            <p:ph idx="1"/>
          </p:nvPr>
        </p:nvSpPr>
        <p:spPr/>
        <p:txBody>
          <a:bodyPr/>
          <a:lstStyle/>
          <a:p>
            <a:pPr>
              <a:buFont typeface="Arial" panose="020B0604020202020204" pitchFamily="34" charset="0"/>
              <a:buChar char="•"/>
              <a:tabLst>
                <a:tab pos="2242254" algn="l"/>
              </a:tabLst>
            </a:pPr>
            <a:r>
              <a:rPr lang="nl-NL" sz="1333" dirty="0">
                <a:latin typeface="Tahoma" charset="0"/>
              </a:rPr>
              <a:t>Organische integratie &gt; hoe mensen  gedrag internaliseren</a:t>
            </a:r>
          </a:p>
        </p:txBody>
      </p:sp>
      <p:sp>
        <p:nvSpPr>
          <p:cNvPr id="7" name="Rechthoek 6"/>
          <p:cNvSpPr/>
          <p:nvPr/>
        </p:nvSpPr>
        <p:spPr bwMode="black">
          <a:xfrm>
            <a:off x="2051720" y="1777380"/>
            <a:ext cx="5083018" cy="43050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endParaRPr lang="nl-NL" sz="1000" dirty="0">
              <a:solidFill>
                <a:srgbClr val="333333"/>
              </a:solidFill>
            </a:endParaRPr>
          </a:p>
        </p:txBody>
      </p:sp>
      <p:sp>
        <p:nvSpPr>
          <p:cNvPr id="9" name="Tekstvak 15"/>
          <p:cNvSpPr txBox="1">
            <a:spLocks noChangeArrowheads="1"/>
          </p:cNvSpPr>
          <p:nvPr/>
        </p:nvSpPr>
        <p:spPr bwMode="gray">
          <a:xfrm>
            <a:off x="2054232" y="1832004"/>
            <a:ext cx="851515" cy="370101"/>
          </a:xfrm>
          <a:prstGeom prst="rect">
            <a:avLst/>
          </a:prstGeom>
          <a:solidFill>
            <a:schemeClr val="bg1">
              <a:lumMod val="95000"/>
            </a:schemeClr>
          </a:solidFill>
          <a:ln>
            <a:noFill/>
          </a:ln>
          <a:extLst/>
        </p:spPr>
        <p:txBody>
          <a:bodyPr wrap="none" anchor="b">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5000"/>
              </a:lnSpc>
              <a:spcBef>
                <a:spcPct val="0"/>
              </a:spcBef>
              <a:buFontTx/>
              <a:buNone/>
            </a:pPr>
            <a:r>
              <a:rPr lang="nl-NL" altLang="nl-NL" sz="950" dirty="0">
                <a:solidFill>
                  <a:srgbClr val="333333"/>
                </a:solidFill>
              </a:rPr>
              <a:t>Niet </a:t>
            </a:r>
          </a:p>
          <a:p>
            <a:pPr algn="ctr" eaLnBrk="1" hangingPunct="1">
              <a:lnSpc>
                <a:spcPct val="85000"/>
              </a:lnSpc>
              <a:spcBef>
                <a:spcPct val="0"/>
              </a:spcBef>
              <a:buFontTx/>
              <a:buNone/>
            </a:pPr>
            <a:r>
              <a:rPr lang="nl-NL" altLang="nl-NL" sz="950" dirty="0">
                <a:solidFill>
                  <a:srgbClr val="333333"/>
                </a:solidFill>
              </a:rPr>
              <a:t>gemotiveerd</a:t>
            </a:r>
          </a:p>
        </p:txBody>
      </p:sp>
      <p:sp>
        <p:nvSpPr>
          <p:cNvPr id="10" name="Rechthoek 9"/>
          <p:cNvSpPr/>
          <p:nvPr/>
        </p:nvSpPr>
        <p:spPr bwMode="black">
          <a:xfrm>
            <a:off x="2051720" y="2294371"/>
            <a:ext cx="5073561" cy="53884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endParaRPr lang="nl-NL" sz="1000" dirty="0">
              <a:solidFill>
                <a:srgbClr val="333333"/>
              </a:solidFill>
            </a:endParaRPr>
          </a:p>
        </p:txBody>
      </p:sp>
      <p:sp>
        <p:nvSpPr>
          <p:cNvPr id="12" name="Tekstvak 11"/>
          <p:cNvSpPr txBox="1"/>
          <p:nvPr/>
        </p:nvSpPr>
        <p:spPr bwMode="gray">
          <a:xfrm>
            <a:off x="2239627" y="2537855"/>
            <a:ext cx="502062" cy="223138"/>
          </a:xfrm>
          <a:prstGeom prst="rect">
            <a:avLst/>
          </a:prstGeom>
          <a:solidFill>
            <a:schemeClr val="bg1">
              <a:lumMod val="95000"/>
            </a:schemeClr>
          </a:solidFill>
        </p:spPr>
        <p:txBody>
          <a:bodyPr wrap="none" anchor="b">
            <a:spAutoFit/>
          </a:bodyPr>
          <a:lstStyle/>
          <a:p>
            <a:pPr>
              <a:lnSpc>
                <a:spcPct val="85000"/>
              </a:lnSpc>
              <a:buNone/>
              <a:defRPr/>
            </a:pPr>
            <a:r>
              <a:rPr lang="nl-NL" sz="1000" dirty="0">
                <a:solidFill>
                  <a:srgbClr val="333333"/>
                </a:solidFill>
                <a:latin typeface="Arial" charset="0"/>
                <a:cs typeface="Arial" charset="0"/>
              </a:rPr>
              <a:t>geen </a:t>
            </a:r>
          </a:p>
        </p:txBody>
      </p:sp>
      <p:sp>
        <p:nvSpPr>
          <p:cNvPr id="13" name="Rechthoek 12"/>
          <p:cNvSpPr/>
          <p:nvPr/>
        </p:nvSpPr>
        <p:spPr bwMode="black">
          <a:xfrm>
            <a:off x="2051720" y="2910198"/>
            <a:ext cx="5083018" cy="16260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endParaRPr lang="nl-NL" sz="1000" dirty="0">
              <a:solidFill>
                <a:srgbClr val="333333"/>
              </a:solidFill>
            </a:endParaRPr>
          </a:p>
        </p:txBody>
      </p:sp>
      <p:sp>
        <p:nvSpPr>
          <p:cNvPr id="15" name="Rechthoek 14"/>
          <p:cNvSpPr/>
          <p:nvPr/>
        </p:nvSpPr>
        <p:spPr bwMode="gray">
          <a:xfrm>
            <a:off x="2850898" y="1782132"/>
            <a:ext cx="30472" cy="2754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endParaRPr lang="nl-NL" sz="1000">
              <a:solidFill>
                <a:srgbClr val="333333"/>
              </a:solidFill>
            </a:endParaRPr>
          </a:p>
        </p:txBody>
      </p:sp>
      <p:sp>
        <p:nvSpPr>
          <p:cNvPr id="16" name="Rechthoek 15"/>
          <p:cNvSpPr/>
          <p:nvPr/>
        </p:nvSpPr>
        <p:spPr bwMode="gray">
          <a:xfrm>
            <a:off x="3647353" y="2445477"/>
            <a:ext cx="30472" cy="20983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endParaRPr lang="nl-NL" sz="1000">
              <a:solidFill>
                <a:srgbClr val="333333"/>
              </a:solidFill>
            </a:endParaRPr>
          </a:p>
        </p:txBody>
      </p:sp>
      <p:sp>
        <p:nvSpPr>
          <p:cNvPr id="17" name="Tekstvak 24"/>
          <p:cNvSpPr txBox="1">
            <a:spLocks noChangeArrowheads="1"/>
          </p:cNvSpPr>
          <p:nvPr/>
        </p:nvSpPr>
        <p:spPr bwMode="gray">
          <a:xfrm>
            <a:off x="3741775" y="1855503"/>
            <a:ext cx="1476687" cy="223138"/>
          </a:xfrm>
          <a:prstGeom prst="rect">
            <a:avLst/>
          </a:prstGeom>
          <a:solidFill>
            <a:schemeClr val="bg1">
              <a:lumMod val="95000"/>
            </a:schemeClr>
          </a:solidFill>
          <a:ln>
            <a:noFill/>
          </a:ln>
          <a:extLst/>
        </p:spPr>
        <p:txBody>
          <a:bodyPr wrap="none" anchor="b">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spcBef>
                <a:spcPct val="0"/>
              </a:spcBef>
              <a:buFontTx/>
              <a:buNone/>
            </a:pPr>
            <a:r>
              <a:rPr lang="nl-NL" altLang="nl-NL" sz="1000">
                <a:solidFill>
                  <a:srgbClr val="333333"/>
                </a:solidFill>
              </a:rPr>
              <a:t>Extrinsiek gemotiveerd</a:t>
            </a:r>
          </a:p>
        </p:txBody>
      </p:sp>
      <p:sp>
        <p:nvSpPr>
          <p:cNvPr id="18" name="Tekstvak 26"/>
          <p:cNvSpPr txBox="1">
            <a:spLocks noChangeArrowheads="1"/>
          </p:cNvSpPr>
          <p:nvPr/>
        </p:nvSpPr>
        <p:spPr bwMode="gray">
          <a:xfrm>
            <a:off x="6270266" y="1818813"/>
            <a:ext cx="868828" cy="371640"/>
          </a:xfrm>
          <a:prstGeom prst="rect">
            <a:avLst/>
          </a:prstGeom>
          <a:solidFill>
            <a:schemeClr val="bg1">
              <a:lumMod val="95000"/>
            </a:schemeClr>
          </a:solidFill>
          <a:ln>
            <a:noFill/>
          </a:ln>
          <a:extLst/>
        </p:spPr>
        <p:txBody>
          <a:bodyPr wrap="square" anchor="b">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5000"/>
              </a:lnSpc>
              <a:spcBef>
                <a:spcPct val="0"/>
              </a:spcBef>
              <a:buFontTx/>
              <a:buNone/>
            </a:pPr>
            <a:r>
              <a:rPr lang="nl-NL" altLang="nl-NL" sz="1000" dirty="0">
                <a:solidFill>
                  <a:srgbClr val="333333"/>
                </a:solidFill>
              </a:rPr>
              <a:t>Intrinsiek</a:t>
            </a:r>
          </a:p>
          <a:p>
            <a:pPr algn="ctr" eaLnBrk="1" hangingPunct="1">
              <a:lnSpc>
                <a:spcPct val="85000"/>
              </a:lnSpc>
              <a:spcBef>
                <a:spcPct val="0"/>
              </a:spcBef>
              <a:buFontTx/>
              <a:buNone/>
            </a:pPr>
            <a:r>
              <a:rPr lang="nl-NL" altLang="nl-NL" sz="900" dirty="0">
                <a:solidFill>
                  <a:srgbClr val="333333"/>
                </a:solidFill>
              </a:rPr>
              <a:t>gemotiveerd</a:t>
            </a:r>
            <a:endParaRPr lang="nl-NL" altLang="nl-NL" sz="1000" dirty="0">
              <a:solidFill>
                <a:srgbClr val="333333"/>
              </a:solidFill>
            </a:endParaRPr>
          </a:p>
        </p:txBody>
      </p:sp>
      <p:sp>
        <p:nvSpPr>
          <p:cNvPr id="20" name="Tekstvak 19"/>
          <p:cNvSpPr txBox="1"/>
          <p:nvPr/>
        </p:nvSpPr>
        <p:spPr bwMode="gray">
          <a:xfrm>
            <a:off x="2988800" y="2538805"/>
            <a:ext cx="574196" cy="223138"/>
          </a:xfrm>
          <a:prstGeom prst="rect">
            <a:avLst/>
          </a:prstGeom>
          <a:solidFill>
            <a:schemeClr val="bg1">
              <a:lumMod val="95000"/>
            </a:schemeClr>
          </a:solidFill>
        </p:spPr>
        <p:txBody>
          <a:bodyPr wrap="none" anchor="b">
            <a:spAutoFit/>
          </a:bodyPr>
          <a:lstStyle/>
          <a:p>
            <a:pPr>
              <a:lnSpc>
                <a:spcPct val="85000"/>
              </a:lnSpc>
              <a:buNone/>
              <a:defRPr/>
            </a:pPr>
            <a:r>
              <a:rPr lang="nl-NL" sz="1000" dirty="0">
                <a:solidFill>
                  <a:srgbClr val="333333"/>
                </a:solidFill>
                <a:latin typeface="Arial" charset="0"/>
                <a:cs typeface="Arial" charset="0"/>
              </a:rPr>
              <a:t>extern </a:t>
            </a:r>
          </a:p>
        </p:txBody>
      </p:sp>
      <p:sp>
        <p:nvSpPr>
          <p:cNvPr id="21" name="Tekstvak 20"/>
          <p:cNvSpPr txBox="1"/>
          <p:nvPr/>
        </p:nvSpPr>
        <p:spPr bwMode="gray">
          <a:xfrm>
            <a:off x="3720494" y="2536904"/>
            <a:ext cx="766557" cy="223138"/>
          </a:xfrm>
          <a:prstGeom prst="rect">
            <a:avLst/>
          </a:prstGeom>
          <a:solidFill>
            <a:schemeClr val="bg1">
              <a:lumMod val="95000"/>
            </a:schemeClr>
          </a:solidFill>
        </p:spPr>
        <p:txBody>
          <a:bodyPr wrap="none" anchor="b">
            <a:spAutoFit/>
          </a:bodyPr>
          <a:lstStyle/>
          <a:p>
            <a:pPr>
              <a:lnSpc>
                <a:spcPct val="85000"/>
              </a:lnSpc>
              <a:buNone/>
              <a:defRPr/>
            </a:pPr>
            <a:r>
              <a:rPr lang="nl-NL" sz="1000" dirty="0">
                <a:solidFill>
                  <a:srgbClr val="333333"/>
                </a:solidFill>
                <a:latin typeface="Arial" charset="0"/>
                <a:cs typeface="Arial" charset="0"/>
              </a:rPr>
              <a:t>introjectie </a:t>
            </a:r>
          </a:p>
        </p:txBody>
      </p:sp>
      <p:sp>
        <p:nvSpPr>
          <p:cNvPr id="22" name="Tekstvak 21"/>
          <p:cNvSpPr txBox="1"/>
          <p:nvPr/>
        </p:nvSpPr>
        <p:spPr bwMode="gray">
          <a:xfrm>
            <a:off x="4543618" y="2535954"/>
            <a:ext cx="857927" cy="223138"/>
          </a:xfrm>
          <a:prstGeom prst="rect">
            <a:avLst/>
          </a:prstGeom>
          <a:solidFill>
            <a:schemeClr val="bg1">
              <a:lumMod val="95000"/>
            </a:schemeClr>
          </a:solidFill>
        </p:spPr>
        <p:txBody>
          <a:bodyPr wrap="none" anchor="b">
            <a:spAutoFit/>
          </a:bodyPr>
          <a:lstStyle/>
          <a:p>
            <a:pPr>
              <a:lnSpc>
                <a:spcPct val="85000"/>
              </a:lnSpc>
              <a:buNone/>
              <a:defRPr/>
            </a:pPr>
            <a:r>
              <a:rPr lang="nl-NL" sz="1000" dirty="0">
                <a:solidFill>
                  <a:srgbClr val="333333"/>
                </a:solidFill>
                <a:latin typeface="Arial" charset="0"/>
                <a:cs typeface="Arial" charset="0"/>
              </a:rPr>
              <a:t>identificatie </a:t>
            </a:r>
          </a:p>
        </p:txBody>
      </p:sp>
      <p:sp>
        <p:nvSpPr>
          <p:cNvPr id="23" name="Tekstvak 22"/>
          <p:cNvSpPr txBox="1"/>
          <p:nvPr/>
        </p:nvSpPr>
        <p:spPr bwMode="gray">
          <a:xfrm>
            <a:off x="5453687" y="2537855"/>
            <a:ext cx="744114" cy="223138"/>
          </a:xfrm>
          <a:prstGeom prst="rect">
            <a:avLst/>
          </a:prstGeom>
          <a:solidFill>
            <a:schemeClr val="bg1">
              <a:lumMod val="95000"/>
            </a:schemeClr>
          </a:solidFill>
        </p:spPr>
        <p:txBody>
          <a:bodyPr wrap="none" anchor="b">
            <a:spAutoFit/>
          </a:bodyPr>
          <a:lstStyle/>
          <a:p>
            <a:pPr>
              <a:lnSpc>
                <a:spcPct val="85000"/>
              </a:lnSpc>
              <a:buNone/>
              <a:defRPr/>
            </a:pPr>
            <a:r>
              <a:rPr lang="nl-NL" sz="1000" dirty="0">
                <a:solidFill>
                  <a:srgbClr val="333333"/>
                </a:solidFill>
                <a:latin typeface="Arial" charset="0"/>
                <a:cs typeface="Arial" charset="0"/>
              </a:rPr>
              <a:t>integratie </a:t>
            </a:r>
          </a:p>
        </p:txBody>
      </p:sp>
      <p:sp>
        <p:nvSpPr>
          <p:cNvPr id="24" name="Rechthoek 23"/>
          <p:cNvSpPr/>
          <p:nvPr/>
        </p:nvSpPr>
        <p:spPr bwMode="gray">
          <a:xfrm>
            <a:off x="6254223" y="1782132"/>
            <a:ext cx="30471" cy="2754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endParaRPr lang="nl-NL" sz="1000">
              <a:solidFill>
                <a:srgbClr val="333333"/>
              </a:solidFill>
            </a:endParaRPr>
          </a:p>
        </p:txBody>
      </p:sp>
      <p:sp>
        <p:nvSpPr>
          <p:cNvPr id="25" name="Rechthoek 24"/>
          <p:cNvSpPr/>
          <p:nvPr/>
        </p:nvSpPr>
        <p:spPr bwMode="gray">
          <a:xfrm>
            <a:off x="4485838" y="2445477"/>
            <a:ext cx="30472" cy="20983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endParaRPr lang="nl-NL" sz="1000">
              <a:solidFill>
                <a:srgbClr val="333333"/>
              </a:solidFill>
            </a:endParaRPr>
          </a:p>
        </p:txBody>
      </p:sp>
      <p:sp>
        <p:nvSpPr>
          <p:cNvPr id="26" name="Rechthoek 25"/>
          <p:cNvSpPr/>
          <p:nvPr/>
        </p:nvSpPr>
        <p:spPr bwMode="gray">
          <a:xfrm>
            <a:off x="5341135" y="2435973"/>
            <a:ext cx="30472" cy="21515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defRPr/>
            </a:pPr>
            <a:endParaRPr lang="nl-NL" sz="1000">
              <a:solidFill>
                <a:srgbClr val="333333"/>
              </a:solidFill>
            </a:endParaRPr>
          </a:p>
        </p:txBody>
      </p:sp>
      <p:sp>
        <p:nvSpPr>
          <p:cNvPr id="27" name="Tekstvak 26"/>
          <p:cNvSpPr txBox="1"/>
          <p:nvPr/>
        </p:nvSpPr>
        <p:spPr bwMode="gray">
          <a:xfrm>
            <a:off x="6382117" y="2537855"/>
            <a:ext cx="689612" cy="223138"/>
          </a:xfrm>
          <a:prstGeom prst="rect">
            <a:avLst/>
          </a:prstGeom>
          <a:solidFill>
            <a:schemeClr val="bg1">
              <a:lumMod val="95000"/>
            </a:schemeClr>
          </a:solidFill>
        </p:spPr>
        <p:txBody>
          <a:bodyPr wrap="none" anchor="b">
            <a:spAutoFit/>
          </a:bodyPr>
          <a:lstStyle/>
          <a:p>
            <a:pPr>
              <a:lnSpc>
                <a:spcPct val="85000"/>
              </a:lnSpc>
              <a:buNone/>
              <a:defRPr/>
            </a:pPr>
            <a:r>
              <a:rPr lang="nl-NL" sz="1000" dirty="0">
                <a:solidFill>
                  <a:srgbClr val="333333"/>
                </a:solidFill>
                <a:latin typeface="Arial" charset="0"/>
                <a:cs typeface="Arial" charset="0"/>
              </a:rPr>
              <a:t>intrinsiek</a:t>
            </a:r>
          </a:p>
        </p:txBody>
      </p:sp>
      <p:sp>
        <p:nvSpPr>
          <p:cNvPr id="28" name="Tekstvak 38"/>
          <p:cNvSpPr txBox="1">
            <a:spLocks noChangeArrowheads="1"/>
          </p:cNvSpPr>
          <p:nvPr/>
        </p:nvSpPr>
        <p:spPr bwMode="gray">
          <a:xfrm>
            <a:off x="2105929" y="2902117"/>
            <a:ext cx="760731" cy="14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spcBef>
                <a:spcPct val="0"/>
              </a:spcBef>
              <a:buFontTx/>
              <a:buNone/>
            </a:pPr>
            <a:r>
              <a:rPr lang="nl-NL" altLang="nl-NL" sz="1000" dirty="0">
                <a:solidFill>
                  <a:srgbClr val="333333"/>
                </a:solidFill>
              </a:rPr>
              <a:t>Het wordt</a:t>
            </a:r>
          </a:p>
          <a:p>
            <a:pPr eaLnBrk="1" hangingPunct="1">
              <a:lnSpc>
                <a:spcPct val="85000"/>
              </a:lnSpc>
              <a:spcBef>
                <a:spcPct val="0"/>
              </a:spcBef>
              <a:buFontTx/>
              <a:buNone/>
            </a:pPr>
            <a:r>
              <a:rPr lang="nl-NL" altLang="nl-NL" sz="1000" dirty="0">
                <a:solidFill>
                  <a:srgbClr val="333333"/>
                </a:solidFill>
              </a:rPr>
              <a:t>bepaald</a:t>
            </a:r>
          </a:p>
          <a:p>
            <a:pPr eaLnBrk="1" hangingPunct="1">
              <a:lnSpc>
                <a:spcPct val="85000"/>
              </a:lnSpc>
              <a:spcBef>
                <a:spcPct val="0"/>
              </a:spcBef>
              <a:buFontTx/>
              <a:buNone/>
            </a:pPr>
            <a:endParaRPr lang="nl-NL" altLang="nl-NL" sz="1000" dirty="0">
              <a:solidFill>
                <a:srgbClr val="333333"/>
              </a:solidFill>
            </a:endParaRPr>
          </a:p>
          <a:p>
            <a:pPr eaLnBrk="1" hangingPunct="1">
              <a:lnSpc>
                <a:spcPct val="85000"/>
              </a:lnSpc>
              <a:spcBef>
                <a:spcPct val="0"/>
              </a:spcBef>
              <a:buFontTx/>
              <a:buNone/>
            </a:pPr>
            <a:r>
              <a:rPr lang="nl-NL" altLang="nl-NL" sz="1000" dirty="0">
                <a:solidFill>
                  <a:srgbClr val="333333"/>
                </a:solidFill>
              </a:rPr>
              <a:t>Het doet </a:t>
            </a:r>
          </a:p>
          <a:p>
            <a:pPr eaLnBrk="1" hangingPunct="1">
              <a:lnSpc>
                <a:spcPct val="85000"/>
              </a:lnSpc>
              <a:spcBef>
                <a:spcPct val="0"/>
              </a:spcBef>
              <a:buFontTx/>
              <a:buNone/>
            </a:pPr>
            <a:r>
              <a:rPr lang="nl-NL" altLang="nl-NL" sz="1000" dirty="0">
                <a:solidFill>
                  <a:srgbClr val="333333"/>
                </a:solidFill>
              </a:rPr>
              <a:t>me niets</a:t>
            </a:r>
          </a:p>
          <a:p>
            <a:pPr eaLnBrk="1" hangingPunct="1">
              <a:lnSpc>
                <a:spcPct val="85000"/>
              </a:lnSpc>
              <a:spcBef>
                <a:spcPct val="0"/>
              </a:spcBef>
              <a:buFontTx/>
              <a:buNone/>
            </a:pPr>
            <a:endParaRPr lang="nl-NL" altLang="nl-NL" sz="1000" dirty="0">
              <a:solidFill>
                <a:srgbClr val="333333"/>
              </a:solidFill>
            </a:endParaRPr>
          </a:p>
          <a:p>
            <a:pPr eaLnBrk="1" hangingPunct="1">
              <a:lnSpc>
                <a:spcPct val="85000"/>
              </a:lnSpc>
              <a:spcBef>
                <a:spcPct val="0"/>
              </a:spcBef>
              <a:buFontTx/>
              <a:buNone/>
            </a:pPr>
            <a:r>
              <a:rPr lang="nl-NL" altLang="nl-NL" sz="1000" dirty="0">
                <a:solidFill>
                  <a:srgbClr val="333333"/>
                </a:solidFill>
              </a:rPr>
              <a:t>Het zal nooit wat</a:t>
            </a:r>
          </a:p>
          <a:p>
            <a:pPr eaLnBrk="1" hangingPunct="1">
              <a:lnSpc>
                <a:spcPct val="85000"/>
              </a:lnSpc>
              <a:spcBef>
                <a:spcPct val="0"/>
              </a:spcBef>
              <a:buFontTx/>
              <a:buNone/>
            </a:pPr>
            <a:r>
              <a:rPr lang="nl-NL" altLang="nl-NL" sz="1000" dirty="0">
                <a:solidFill>
                  <a:srgbClr val="333333"/>
                </a:solidFill>
              </a:rPr>
              <a:t>worden </a:t>
            </a:r>
          </a:p>
        </p:txBody>
      </p:sp>
      <p:sp>
        <p:nvSpPr>
          <p:cNvPr id="29" name="Tekstvak 39"/>
          <p:cNvSpPr txBox="1">
            <a:spLocks noChangeArrowheads="1"/>
          </p:cNvSpPr>
          <p:nvPr/>
        </p:nvSpPr>
        <p:spPr bwMode="gray">
          <a:xfrm>
            <a:off x="2874022" y="2900549"/>
            <a:ext cx="764953"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spcBef>
                <a:spcPct val="0"/>
              </a:spcBef>
              <a:buFontTx/>
              <a:buNone/>
            </a:pPr>
            <a:r>
              <a:rPr lang="nl-NL" altLang="nl-NL" sz="1000" dirty="0">
                <a:solidFill>
                  <a:srgbClr val="333333"/>
                </a:solidFill>
              </a:rPr>
              <a:t>De ander</a:t>
            </a:r>
          </a:p>
          <a:p>
            <a:pPr eaLnBrk="1" hangingPunct="1">
              <a:lnSpc>
                <a:spcPct val="85000"/>
              </a:lnSpc>
              <a:spcBef>
                <a:spcPct val="0"/>
              </a:spcBef>
              <a:buFontTx/>
              <a:buNone/>
            </a:pPr>
            <a:r>
              <a:rPr lang="nl-NL" altLang="nl-NL" sz="1000" dirty="0">
                <a:solidFill>
                  <a:srgbClr val="333333"/>
                </a:solidFill>
              </a:rPr>
              <a:t>bepaalt</a:t>
            </a:r>
          </a:p>
          <a:p>
            <a:pPr eaLnBrk="1" hangingPunct="1">
              <a:lnSpc>
                <a:spcPct val="85000"/>
              </a:lnSpc>
              <a:spcBef>
                <a:spcPct val="0"/>
              </a:spcBef>
              <a:buFontTx/>
              <a:buNone/>
            </a:pPr>
            <a:endParaRPr lang="nl-NL" altLang="nl-NL" sz="1000" dirty="0">
              <a:solidFill>
                <a:srgbClr val="333333"/>
              </a:solidFill>
            </a:endParaRPr>
          </a:p>
          <a:p>
            <a:pPr eaLnBrk="1" hangingPunct="1">
              <a:lnSpc>
                <a:spcPct val="85000"/>
              </a:lnSpc>
              <a:spcBef>
                <a:spcPct val="0"/>
              </a:spcBef>
              <a:buFontTx/>
              <a:buNone/>
            </a:pPr>
            <a:r>
              <a:rPr lang="nl-NL" altLang="nl-NL" sz="1000" dirty="0">
                <a:solidFill>
                  <a:srgbClr val="333333"/>
                </a:solidFill>
              </a:rPr>
              <a:t>Ik doe wat</a:t>
            </a:r>
          </a:p>
          <a:p>
            <a:pPr eaLnBrk="1" hangingPunct="1">
              <a:lnSpc>
                <a:spcPct val="85000"/>
              </a:lnSpc>
              <a:spcBef>
                <a:spcPct val="0"/>
              </a:spcBef>
              <a:buFontTx/>
              <a:buNone/>
            </a:pPr>
            <a:r>
              <a:rPr lang="nl-NL" altLang="nl-NL" sz="1000" dirty="0">
                <a:solidFill>
                  <a:srgbClr val="333333"/>
                </a:solidFill>
              </a:rPr>
              <a:t>je zegt</a:t>
            </a:r>
          </a:p>
        </p:txBody>
      </p:sp>
      <p:sp>
        <p:nvSpPr>
          <p:cNvPr id="30" name="Tekstvak 40"/>
          <p:cNvSpPr txBox="1">
            <a:spLocks noChangeArrowheads="1"/>
          </p:cNvSpPr>
          <p:nvPr/>
        </p:nvSpPr>
        <p:spPr bwMode="gray">
          <a:xfrm>
            <a:off x="3686087" y="2897577"/>
            <a:ext cx="851515"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spcBef>
                <a:spcPct val="0"/>
              </a:spcBef>
              <a:buFontTx/>
              <a:buNone/>
            </a:pPr>
            <a:r>
              <a:rPr lang="nl-NL" altLang="nl-NL" sz="1000" dirty="0">
                <a:solidFill>
                  <a:srgbClr val="333333"/>
                </a:solidFill>
              </a:rPr>
              <a:t>De ander</a:t>
            </a:r>
          </a:p>
          <a:p>
            <a:pPr eaLnBrk="1" hangingPunct="1">
              <a:lnSpc>
                <a:spcPct val="85000"/>
              </a:lnSpc>
              <a:spcBef>
                <a:spcPct val="0"/>
              </a:spcBef>
              <a:buFontTx/>
              <a:buNone/>
            </a:pPr>
            <a:r>
              <a:rPr lang="nl-NL" altLang="nl-NL" sz="1000" dirty="0">
                <a:solidFill>
                  <a:srgbClr val="333333"/>
                </a:solidFill>
              </a:rPr>
              <a:t>bepaalt</a:t>
            </a:r>
          </a:p>
          <a:p>
            <a:pPr eaLnBrk="1" hangingPunct="1">
              <a:lnSpc>
                <a:spcPct val="85000"/>
              </a:lnSpc>
              <a:spcBef>
                <a:spcPct val="0"/>
              </a:spcBef>
              <a:buFontTx/>
              <a:buNone/>
            </a:pPr>
            <a:endParaRPr lang="nl-NL" altLang="nl-NL" sz="1000" dirty="0">
              <a:solidFill>
                <a:srgbClr val="333333"/>
              </a:solidFill>
            </a:endParaRPr>
          </a:p>
          <a:p>
            <a:pPr eaLnBrk="1" hangingPunct="1">
              <a:lnSpc>
                <a:spcPct val="85000"/>
              </a:lnSpc>
              <a:spcBef>
                <a:spcPct val="0"/>
              </a:spcBef>
              <a:buFontTx/>
              <a:buNone/>
            </a:pPr>
            <a:r>
              <a:rPr lang="nl-NL" altLang="nl-NL" sz="1000" dirty="0">
                <a:solidFill>
                  <a:srgbClr val="333333"/>
                </a:solidFill>
              </a:rPr>
              <a:t>Ik volg jouw</a:t>
            </a:r>
          </a:p>
          <a:p>
            <a:pPr eaLnBrk="1" hangingPunct="1">
              <a:lnSpc>
                <a:spcPct val="85000"/>
              </a:lnSpc>
              <a:spcBef>
                <a:spcPct val="0"/>
              </a:spcBef>
              <a:buFontTx/>
              <a:buNone/>
            </a:pPr>
            <a:r>
              <a:rPr lang="nl-NL" altLang="nl-NL" sz="1000" dirty="0">
                <a:solidFill>
                  <a:srgbClr val="333333"/>
                </a:solidFill>
              </a:rPr>
              <a:t>waarden &amp;</a:t>
            </a:r>
          </a:p>
          <a:p>
            <a:pPr eaLnBrk="1" hangingPunct="1">
              <a:lnSpc>
                <a:spcPct val="85000"/>
              </a:lnSpc>
              <a:spcBef>
                <a:spcPct val="0"/>
              </a:spcBef>
              <a:buFontTx/>
              <a:buNone/>
            </a:pPr>
            <a:r>
              <a:rPr lang="nl-NL" altLang="nl-NL" sz="1000" dirty="0">
                <a:solidFill>
                  <a:srgbClr val="333333"/>
                </a:solidFill>
              </a:rPr>
              <a:t>normen</a:t>
            </a:r>
          </a:p>
          <a:p>
            <a:pPr eaLnBrk="1" hangingPunct="1">
              <a:lnSpc>
                <a:spcPct val="85000"/>
              </a:lnSpc>
              <a:spcBef>
                <a:spcPct val="0"/>
              </a:spcBef>
              <a:buFontTx/>
              <a:buNone/>
            </a:pPr>
            <a:endParaRPr lang="nl-NL" altLang="nl-NL" sz="1000" dirty="0">
              <a:solidFill>
                <a:srgbClr val="333333"/>
              </a:solidFill>
            </a:endParaRPr>
          </a:p>
          <a:p>
            <a:pPr eaLnBrk="1" hangingPunct="1">
              <a:lnSpc>
                <a:spcPct val="85000"/>
              </a:lnSpc>
              <a:spcBef>
                <a:spcPct val="0"/>
              </a:spcBef>
              <a:buFontTx/>
              <a:buNone/>
            </a:pPr>
            <a:r>
              <a:rPr lang="nl-NL" altLang="nl-NL" sz="1000" dirty="0">
                <a:solidFill>
                  <a:srgbClr val="333333"/>
                </a:solidFill>
              </a:rPr>
              <a:t>Doe ik het</a:t>
            </a:r>
          </a:p>
          <a:p>
            <a:pPr eaLnBrk="1" hangingPunct="1">
              <a:lnSpc>
                <a:spcPct val="85000"/>
              </a:lnSpc>
              <a:spcBef>
                <a:spcPct val="0"/>
              </a:spcBef>
              <a:buFontTx/>
              <a:buNone/>
            </a:pPr>
            <a:r>
              <a:rPr lang="nl-NL" altLang="nl-NL" sz="1000" dirty="0">
                <a:solidFill>
                  <a:srgbClr val="333333"/>
                </a:solidFill>
              </a:rPr>
              <a:t>goed?</a:t>
            </a:r>
          </a:p>
        </p:txBody>
      </p:sp>
      <p:sp>
        <p:nvSpPr>
          <p:cNvPr id="31" name="Tekstvak 41"/>
          <p:cNvSpPr txBox="1">
            <a:spLocks noChangeArrowheads="1"/>
          </p:cNvSpPr>
          <p:nvPr/>
        </p:nvSpPr>
        <p:spPr bwMode="gray">
          <a:xfrm>
            <a:off x="5374633" y="2905430"/>
            <a:ext cx="934871"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spcBef>
                <a:spcPct val="0"/>
              </a:spcBef>
              <a:buFontTx/>
              <a:buNone/>
            </a:pPr>
            <a:r>
              <a:rPr lang="nl-NL" altLang="nl-NL" sz="1000" dirty="0">
                <a:solidFill>
                  <a:srgbClr val="333333"/>
                </a:solidFill>
              </a:rPr>
              <a:t>Wij</a:t>
            </a:r>
          </a:p>
          <a:p>
            <a:pPr eaLnBrk="1" hangingPunct="1">
              <a:lnSpc>
                <a:spcPct val="85000"/>
              </a:lnSpc>
              <a:spcBef>
                <a:spcPct val="0"/>
              </a:spcBef>
              <a:buFontTx/>
              <a:buNone/>
            </a:pPr>
            <a:r>
              <a:rPr lang="nl-NL" altLang="nl-NL" sz="1000" dirty="0">
                <a:solidFill>
                  <a:srgbClr val="333333"/>
                </a:solidFill>
              </a:rPr>
              <a:t>bepalen</a:t>
            </a:r>
          </a:p>
          <a:p>
            <a:pPr eaLnBrk="1" hangingPunct="1">
              <a:lnSpc>
                <a:spcPct val="85000"/>
              </a:lnSpc>
              <a:spcBef>
                <a:spcPct val="0"/>
              </a:spcBef>
              <a:buFontTx/>
              <a:buNone/>
            </a:pPr>
            <a:endParaRPr lang="nl-NL" altLang="nl-NL" sz="1000" dirty="0">
              <a:solidFill>
                <a:srgbClr val="333333"/>
              </a:solidFill>
            </a:endParaRPr>
          </a:p>
          <a:p>
            <a:pPr eaLnBrk="1" hangingPunct="1">
              <a:lnSpc>
                <a:spcPct val="85000"/>
              </a:lnSpc>
              <a:spcBef>
                <a:spcPct val="0"/>
              </a:spcBef>
              <a:buFontTx/>
              <a:buNone/>
            </a:pPr>
            <a:r>
              <a:rPr lang="nl-NL" altLang="nl-NL" sz="1000" dirty="0">
                <a:solidFill>
                  <a:srgbClr val="333333"/>
                </a:solidFill>
              </a:rPr>
              <a:t>De plek waar</a:t>
            </a:r>
          </a:p>
          <a:p>
            <a:pPr eaLnBrk="1" hangingPunct="1">
              <a:lnSpc>
                <a:spcPct val="85000"/>
              </a:lnSpc>
              <a:spcBef>
                <a:spcPct val="0"/>
              </a:spcBef>
              <a:buFontTx/>
              <a:buNone/>
            </a:pPr>
            <a:r>
              <a:rPr lang="nl-NL" altLang="nl-NL" sz="1000" dirty="0">
                <a:solidFill>
                  <a:srgbClr val="333333"/>
                </a:solidFill>
              </a:rPr>
              <a:t>ik ben, heb ik</a:t>
            </a:r>
          </a:p>
          <a:p>
            <a:pPr eaLnBrk="1" hangingPunct="1">
              <a:lnSpc>
                <a:spcPct val="85000"/>
              </a:lnSpc>
              <a:spcBef>
                <a:spcPct val="0"/>
              </a:spcBef>
              <a:buFontTx/>
              <a:buNone/>
            </a:pPr>
            <a:r>
              <a:rPr lang="nl-NL" altLang="nl-NL" sz="1000" dirty="0">
                <a:solidFill>
                  <a:srgbClr val="333333"/>
                </a:solidFill>
              </a:rPr>
              <a:t>geïntegreerd</a:t>
            </a:r>
          </a:p>
          <a:p>
            <a:pPr eaLnBrk="1" hangingPunct="1">
              <a:lnSpc>
                <a:spcPct val="85000"/>
              </a:lnSpc>
              <a:spcBef>
                <a:spcPct val="0"/>
              </a:spcBef>
              <a:buFontTx/>
              <a:buNone/>
            </a:pPr>
            <a:r>
              <a:rPr lang="nl-NL" altLang="nl-NL" sz="1000" dirty="0">
                <a:solidFill>
                  <a:srgbClr val="333333"/>
                </a:solidFill>
              </a:rPr>
              <a:t>in mijn  </a:t>
            </a:r>
          </a:p>
          <a:p>
            <a:pPr eaLnBrk="1" hangingPunct="1">
              <a:lnSpc>
                <a:spcPct val="85000"/>
              </a:lnSpc>
              <a:spcBef>
                <a:spcPct val="0"/>
              </a:spcBef>
              <a:buFontTx/>
              <a:buNone/>
            </a:pPr>
            <a:r>
              <a:rPr lang="nl-NL" altLang="nl-NL" sz="1000" dirty="0">
                <a:solidFill>
                  <a:srgbClr val="333333"/>
                </a:solidFill>
              </a:rPr>
              <a:t>persoonlijk </a:t>
            </a:r>
          </a:p>
          <a:p>
            <a:pPr eaLnBrk="1" hangingPunct="1">
              <a:lnSpc>
                <a:spcPct val="85000"/>
              </a:lnSpc>
              <a:spcBef>
                <a:spcPct val="0"/>
              </a:spcBef>
              <a:buFontTx/>
              <a:buNone/>
            </a:pPr>
            <a:r>
              <a:rPr lang="nl-NL" altLang="nl-NL" sz="1000" dirty="0">
                <a:solidFill>
                  <a:srgbClr val="333333"/>
                </a:solidFill>
              </a:rPr>
              <a:t>handelen</a:t>
            </a:r>
          </a:p>
        </p:txBody>
      </p:sp>
      <p:sp>
        <p:nvSpPr>
          <p:cNvPr id="32" name="Tekstvak 42"/>
          <p:cNvSpPr txBox="1">
            <a:spLocks noChangeArrowheads="1"/>
          </p:cNvSpPr>
          <p:nvPr/>
        </p:nvSpPr>
        <p:spPr bwMode="gray">
          <a:xfrm>
            <a:off x="4465374" y="2902117"/>
            <a:ext cx="907621"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spcBef>
                <a:spcPct val="0"/>
              </a:spcBef>
              <a:buFontTx/>
              <a:buNone/>
            </a:pPr>
            <a:r>
              <a:rPr lang="nl-NL" altLang="nl-NL" sz="1000" dirty="0">
                <a:solidFill>
                  <a:srgbClr val="333333"/>
                </a:solidFill>
              </a:rPr>
              <a:t>De ander</a:t>
            </a:r>
          </a:p>
          <a:p>
            <a:pPr eaLnBrk="1" hangingPunct="1">
              <a:lnSpc>
                <a:spcPct val="85000"/>
              </a:lnSpc>
              <a:spcBef>
                <a:spcPct val="0"/>
              </a:spcBef>
              <a:buFontTx/>
              <a:buNone/>
            </a:pPr>
            <a:r>
              <a:rPr lang="nl-NL" altLang="nl-NL" sz="1000" dirty="0">
                <a:solidFill>
                  <a:srgbClr val="333333"/>
                </a:solidFill>
              </a:rPr>
              <a:t>bepaalt</a:t>
            </a:r>
          </a:p>
          <a:p>
            <a:pPr eaLnBrk="1" hangingPunct="1">
              <a:lnSpc>
                <a:spcPct val="85000"/>
              </a:lnSpc>
              <a:spcBef>
                <a:spcPct val="0"/>
              </a:spcBef>
              <a:buFontTx/>
              <a:buNone/>
            </a:pPr>
            <a:endParaRPr lang="nl-NL" altLang="nl-NL" sz="1000" dirty="0">
              <a:solidFill>
                <a:srgbClr val="333333"/>
              </a:solidFill>
            </a:endParaRPr>
          </a:p>
          <a:p>
            <a:pPr eaLnBrk="1" hangingPunct="1">
              <a:lnSpc>
                <a:spcPct val="85000"/>
              </a:lnSpc>
              <a:spcBef>
                <a:spcPct val="0"/>
              </a:spcBef>
              <a:buFontTx/>
              <a:buNone/>
            </a:pPr>
            <a:r>
              <a:rPr lang="nl-NL" altLang="nl-NL" sz="1000" dirty="0">
                <a:solidFill>
                  <a:srgbClr val="333333"/>
                </a:solidFill>
              </a:rPr>
              <a:t>Ik ontleen</a:t>
            </a:r>
          </a:p>
          <a:p>
            <a:pPr eaLnBrk="1" hangingPunct="1">
              <a:lnSpc>
                <a:spcPct val="85000"/>
              </a:lnSpc>
              <a:spcBef>
                <a:spcPct val="0"/>
              </a:spcBef>
              <a:buFontTx/>
              <a:buNone/>
            </a:pPr>
            <a:r>
              <a:rPr lang="nl-NL" altLang="nl-NL" sz="1000" dirty="0">
                <a:solidFill>
                  <a:srgbClr val="333333"/>
                </a:solidFill>
              </a:rPr>
              <a:t>mijn eigen-</a:t>
            </a:r>
          </a:p>
          <a:p>
            <a:pPr eaLnBrk="1" hangingPunct="1">
              <a:lnSpc>
                <a:spcPct val="85000"/>
              </a:lnSpc>
              <a:spcBef>
                <a:spcPct val="0"/>
              </a:spcBef>
              <a:buFontTx/>
              <a:buNone/>
            </a:pPr>
            <a:r>
              <a:rPr lang="nl-NL" altLang="nl-NL" sz="1000" dirty="0">
                <a:solidFill>
                  <a:srgbClr val="333333"/>
                </a:solidFill>
              </a:rPr>
              <a:t>waarde aan</a:t>
            </a:r>
          </a:p>
          <a:p>
            <a:pPr eaLnBrk="1" hangingPunct="1">
              <a:lnSpc>
                <a:spcPct val="85000"/>
              </a:lnSpc>
              <a:spcBef>
                <a:spcPct val="0"/>
              </a:spcBef>
              <a:buFontTx/>
              <a:buNone/>
            </a:pPr>
            <a:r>
              <a:rPr lang="nl-NL" altLang="nl-NL" sz="1000" dirty="0">
                <a:solidFill>
                  <a:srgbClr val="333333"/>
                </a:solidFill>
              </a:rPr>
              <a:t>de plek waar</a:t>
            </a:r>
          </a:p>
          <a:p>
            <a:pPr eaLnBrk="1" hangingPunct="1">
              <a:lnSpc>
                <a:spcPct val="85000"/>
              </a:lnSpc>
              <a:spcBef>
                <a:spcPct val="0"/>
              </a:spcBef>
              <a:buFontTx/>
              <a:buNone/>
            </a:pPr>
            <a:r>
              <a:rPr lang="nl-NL" altLang="nl-NL" sz="1000" dirty="0">
                <a:solidFill>
                  <a:srgbClr val="333333"/>
                </a:solidFill>
              </a:rPr>
              <a:t>ik ben en</a:t>
            </a:r>
          </a:p>
          <a:p>
            <a:pPr eaLnBrk="1" hangingPunct="1">
              <a:lnSpc>
                <a:spcPct val="85000"/>
              </a:lnSpc>
              <a:spcBef>
                <a:spcPct val="0"/>
              </a:spcBef>
              <a:buFontTx/>
              <a:buNone/>
            </a:pPr>
            <a:r>
              <a:rPr lang="nl-NL" altLang="nl-NL" sz="1000" dirty="0">
                <a:solidFill>
                  <a:srgbClr val="333333"/>
                </a:solidFill>
              </a:rPr>
              <a:t>wat ik doe</a:t>
            </a:r>
          </a:p>
        </p:txBody>
      </p:sp>
      <p:sp>
        <p:nvSpPr>
          <p:cNvPr id="33" name="Tekstvak 43"/>
          <p:cNvSpPr txBox="1">
            <a:spLocks noChangeArrowheads="1"/>
          </p:cNvSpPr>
          <p:nvPr/>
        </p:nvSpPr>
        <p:spPr bwMode="gray">
          <a:xfrm>
            <a:off x="6292858" y="2905430"/>
            <a:ext cx="878767"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spcBef>
                <a:spcPct val="0"/>
              </a:spcBef>
              <a:buFontTx/>
              <a:buNone/>
            </a:pPr>
            <a:r>
              <a:rPr lang="nl-NL" altLang="nl-NL" sz="1000" dirty="0">
                <a:solidFill>
                  <a:srgbClr val="333333"/>
                </a:solidFill>
              </a:rPr>
              <a:t>Ik bepaal</a:t>
            </a:r>
          </a:p>
          <a:p>
            <a:pPr eaLnBrk="1" hangingPunct="1">
              <a:lnSpc>
                <a:spcPct val="85000"/>
              </a:lnSpc>
              <a:spcBef>
                <a:spcPct val="0"/>
              </a:spcBef>
              <a:buFontTx/>
              <a:buNone/>
            </a:pPr>
            <a:r>
              <a:rPr lang="nl-NL" altLang="nl-NL" sz="1000" dirty="0">
                <a:solidFill>
                  <a:srgbClr val="333333"/>
                </a:solidFill>
              </a:rPr>
              <a:t>zelf</a:t>
            </a:r>
          </a:p>
          <a:p>
            <a:pPr eaLnBrk="1" hangingPunct="1">
              <a:lnSpc>
                <a:spcPct val="85000"/>
              </a:lnSpc>
              <a:spcBef>
                <a:spcPct val="0"/>
              </a:spcBef>
              <a:buFontTx/>
              <a:buNone/>
            </a:pPr>
            <a:endParaRPr lang="nl-NL" altLang="nl-NL" sz="1000" dirty="0">
              <a:solidFill>
                <a:srgbClr val="333333"/>
              </a:solidFill>
            </a:endParaRPr>
          </a:p>
          <a:p>
            <a:pPr eaLnBrk="1" hangingPunct="1">
              <a:lnSpc>
                <a:spcPct val="85000"/>
              </a:lnSpc>
              <a:spcBef>
                <a:spcPct val="0"/>
              </a:spcBef>
              <a:buFontTx/>
              <a:buNone/>
            </a:pPr>
            <a:r>
              <a:rPr lang="nl-NL" altLang="nl-NL" sz="1000" dirty="0">
                <a:solidFill>
                  <a:srgbClr val="333333"/>
                </a:solidFill>
              </a:rPr>
              <a:t>Ik doe de</a:t>
            </a:r>
          </a:p>
          <a:p>
            <a:pPr eaLnBrk="1" hangingPunct="1">
              <a:lnSpc>
                <a:spcPct val="85000"/>
              </a:lnSpc>
              <a:spcBef>
                <a:spcPct val="0"/>
              </a:spcBef>
              <a:buFontTx/>
              <a:buNone/>
            </a:pPr>
            <a:r>
              <a:rPr lang="nl-NL" altLang="nl-NL" sz="1000" dirty="0">
                <a:solidFill>
                  <a:srgbClr val="333333"/>
                </a:solidFill>
              </a:rPr>
              <a:t>dingen,</a:t>
            </a:r>
          </a:p>
          <a:p>
            <a:pPr eaLnBrk="1" hangingPunct="1">
              <a:lnSpc>
                <a:spcPct val="85000"/>
              </a:lnSpc>
              <a:spcBef>
                <a:spcPct val="0"/>
              </a:spcBef>
              <a:buFontTx/>
              <a:buNone/>
            </a:pPr>
            <a:r>
              <a:rPr lang="nl-NL" altLang="nl-NL" sz="1000" dirty="0">
                <a:solidFill>
                  <a:srgbClr val="333333"/>
                </a:solidFill>
              </a:rPr>
              <a:t>omdat ik het</a:t>
            </a:r>
          </a:p>
          <a:p>
            <a:pPr eaLnBrk="1" hangingPunct="1">
              <a:lnSpc>
                <a:spcPct val="85000"/>
              </a:lnSpc>
              <a:spcBef>
                <a:spcPct val="0"/>
              </a:spcBef>
              <a:buFontTx/>
              <a:buNone/>
            </a:pPr>
            <a:r>
              <a:rPr lang="nl-NL" altLang="nl-NL" sz="1000" dirty="0">
                <a:solidFill>
                  <a:srgbClr val="333333"/>
                </a:solidFill>
              </a:rPr>
              <a:t>zinvol, leuk </a:t>
            </a:r>
          </a:p>
          <a:p>
            <a:pPr eaLnBrk="1" hangingPunct="1">
              <a:lnSpc>
                <a:spcPct val="85000"/>
              </a:lnSpc>
              <a:spcBef>
                <a:spcPct val="0"/>
              </a:spcBef>
              <a:buFontTx/>
              <a:buNone/>
            </a:pPr>
            <a:r>
              <a:rPr lang="nl-NL" altLang="nl-NL" sz="1000" dirty="0">
                <a:solidFill>
                  <a:srgbClr val="333333"/>
                </a:solidFill>
              </a:rPr>
              <a:t>en boeiend</a:t>
            </a:r>
          </a:p>
          <a:p>
            <a:pPr eaLnBrk="1" hangingPunct="1">
              <a:lnSpc>
                <a:spcPct val="85000"/>
              </a:lnSpc>
              <a:spcBef>
                <a:spcPct val="0"/>
              </a:spcBef>
              <a:buFontTx/>
              <a:buNone/>
            </a:pPr>
            <a:r>
              <a:rPr lang="nl-NL" altLang="nl-NL" sz="1000" dirty="0">
                <a:solidFill>
                  <a:srgbClr val="333333"/>
                </a:solidFill>
              </a:rPr>
              <a:t>vind</a:t>
            </a:r>
          </a:p>
        </p:txBody>
      </p:sp>
      <p:sp>
        <p:nvSpPr>
          <p:cNvPr id="41" name="Ovaal 40"/>
          <p:cNvSpPr/>
          <p:nvPr/>
        </p:nvSpPr>
        <p:spPr bwMode="auto">
          <a:xfrm>
            <a:off x="2149008" y="2317179"/>
            <a:ext cx="2277989" cy="195773"/>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buNone/>
              <a:defRPr/>
            </a:pPr>
            <a:r>
              <a:rPr lang="nl-NL" sz="1000" dirty="0">
                <a:solidFill>
                  <a:srgbClr val="333333"/>
                </a:solidFill>
              </a:rPr>
              <a:t>moeten</a:t>
            </a:r>
          </a:p>
        </p:txBody>
      </p:sp>
      <p:sp>
        <p:nvSpPr>
          <p:cNvPr id="42" name="Ovaal 41"/>
          <p:cNvSpPr/>
          <p:nvPr/>
        </p:nvSpPr>
        <p:spPr bwMode="auto">
          <a:xfrm>
            <a:off x="5410484" y="2314328"/>
            <a:ext cx="1688528" cy="195773"/>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buNone/>
              <a:defRPr/>
            </a:pPr>
            <a:r>
              <a:rPr lang="nl-NL" sz="1000" dirty="0">
                <a:solidFill>
                  <a:srgbClr val="333333"/>
                </a:solidFill>
              </a:rPr>
              <a:t>willen</a:t>
            </a:r>
          </a:p>
        </p:txBody>
      </p:sp>
      <p:sp>
        <p:nvSpPr>
          <p:cNvPr id="43" name="Ovaal 42"/>
          <p:cNvSpPr/>
          <p:nvPr/>
        </p:nvSpPr>
        <p:spPr bwMode="auto">
          <a:xfrm>
            <a:off x="4317721" y="2311477"/>
            <a:ext cx="1187328" cy="196723"/>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buNone/>
              <a:defRPr/>
            </a:pPr>
            <a:r>
              <a:rPr lang="nl-NL" sz="1000" dirty="0">
                <a:solidFill>
                  <a:srgbClr val="333333"/>
                </a:solidFill>
              </a:rPr>
              <a:t>bevestiging</a:t>
            </a:r>
          </a:p>
        </p:txBody>
      </p:sp>
      <p:sp>
        <p:nvSpPr>
          <p:cNvPr id="34" name="Rectangle 6"/>
          <p:cNvSpPr txBox="1">
            <a:spLocks noChangeArrowheads="1"/>
          </p:cNvSpPr>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lnSpc>
                <a:spcPct val="100000"/>
              </a:lnSpc>
              <a:spcBef>
                <a:spcPct val="0"/>
              </a:spcBef>
              <a:spcAft>
                <a:spcPct val="0"/>
              </a:spcAft>
              <a:buClrTx/>
              <a:buFontTx/>
              <a:buNone/>
              <a:defRPr sz="1400" kern="1200">
                <a:solidFill>
                  <a:schemeClr val="bg1"/>
                </a:solidFill>
                <a:latin typeface="Verdan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a:lstStyle>
          <a:p>
            <a:fld id="{8375054B-0626-094F-AF93-178AFB032A1C}" type="slidenum">
              <a:rPr lang="nl-NL" smtClean="0"/>
              <a:pPr/>
              <a:t>197</a:t>
            </a:fld>
            <a:endParaRPr lang="nl-NL" dirty="0"/>
          </a:p>
        </p:txBody>
      </p:sp>
      <p:sp>
        <p:nvSpPr>
          <p:cNvPr id="2" name="Slide Number Placeholder 1">
            <a:extLst>
              <a:ext uri="{FF2B5EF4-FFF2-40B4-BE49-F238E27FC236}">
                <a16:creationId xmlns:a16="http://schemas.microsoft.com/office/drawing/2014/main" id="{89D89662-731F-1F41-9B02-57A3A5CB282B}"/>
              </a:ext>
            </a:extLst>
          </p:cNvPr>
          <p:cNvSpPr>
            <a:spLocks noGrp="1"/>
          </p:cNvSpPr>
          <p:nvPr>
            <p:ph type="sldNum" sz="quarter" idx="4"/>
          </p:nvPr>
        </p:nvSpPr>
        <p:spPr/>
        <p:txBody>
          <a:bodyPr/>
          <a:lstStyle/>
          <a:p>
            <a:fld id="{8375054B-0626-094F-AF93-178AFB032A1C}" type="slidenum">
              <a:rPr lang="nl-NL" smtClean="0"/>
              <a:pPr/>
              <a:t>197</a:t>
            </a:fld>
            <a:endParaRPr lang="nl-NL" dirty="0"/>
          </a:p>
        </p:txBody>
      </p:sp>
    </p:spTree>
    <p:extLst>
      <p:ext uri="{BB962C8B-B14F-4D97-AF65-F5344CB8AC3E}">
        <p14:creationId xmlns:p14="http://schemas.microsoft.com/office/powerpoint/2010/main" val="1672332711"/>
      </p:ext>
    </p:extLst>
  </p:cSld>
  <p:clrMapOvr>
    <a:masterClrMapping/>
  </p:clrMapOvr>
  <p:transition advTm="16000"/>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8.02 Leiderschap</a:t>
            </a:r>
          </a:p>
        </p:txBody>
      </p:sp>
      <p:sp>
        <p:nvSpPr>
          <p:cNvPr id="359429" name="Rectangle 3"/>
          <p:cNvSpPr>
            <a:spLocks noGrp="1" noChangeArrowheads="1"/>
          </p:cNvSpPr>
          <p:nvPr>
            <p:ph type="subTitle" idx="1"/>
          </p:nvPr>
        </p:nvSpPr>
        <p:spPr>
          <a:noFill/>
        </p:spPr>
        <p:txBody>
          <a:bodyPr/>
          <a:lstStyle/>
          <a:p>
            <a:pPr marL="0" indent="0" algn="ctr" eaLnBrk="1" hangingPunct="1"/>
            <a:r>
              <a:rPr lang="nl-NL" dirty="0">
                <a:latin typeface="Tahoma" charset="0"/>
              </a:rPr>
              <a:t>De competentie om anderen te sturen en te motiveren in hun rol en taak, zodanig dat gestelde projectresultaten en –doelen gerealiseerd worden (G5)</a:t>
            </a:r>
          </a:p>
        </p:txBody>
      </p:sp>
      <p:sp>
        <p:nvSpPr>
          <p:cNvPr id="2" name="Slide Number Placeholder 1">
            <a:extLst>
              <a:ext uri="{FF2B5EF4-FFF2-40B4-BE49-F238E27FC236}">
                <a16:creationId xmlns:a16="http://schemas.microsoft.com/office/drawing/2014/main" id="{A54C78F3-36A7-A741-80E2-CB08F6439F93}"/>
              </a:ext>
            </a:extLst>
          </p:cNvPr>
          <p:cNvSpPr>
            <a:spLocks noGrp="1"/>
          </p:cNvSpPr>
          <p:nvPr>
            <p:ph type="sldNum" sz="quarter" idx="10"/>
          </p:nvPr>
        </p:nvSpPr>
        <p:spPr/>
        <p:txBody>
          <a:bodyPr/>
          <a:lstStyle/>
          <a:p>
            <a:fld id="{AC2621BF-E77D-E548-9EEE-B9174F378ACD}" type="slidenum">
              <a:rPr lang="nl-NL" smtClean="0"/>
              <a:pPr/>
              <a:t>198</a:t>
            </a:fld>
            <a:endParaRPr lang="nl-NL" dirty="0"/>
          </a:p>
        </p:txBody>
      </p:sp>
    </p:spTree>
    <p:extLst>
      <p:ext uri="{BB962C8B-B14F-4D97-AF65-F5344CB8AC3E}">
        <p14:creationId xmlns:p14="http://schemas.microsoft.com/office/powerpoint/2010/main" val="2848952032"/>
      </p:ext>
    </p:extLst>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2"/>
          <p:cNvSpPr>
            <a:spLocks noGrp="1" noChangeArrowheads="1"/>
          </p:cNvSpPr>
          <p:nvPr>
            <p:ph type="body" sz="half" idx="4294967295"/>
          </p:nvPr>
        </p:nvSpPr>
        <p:spPr>
          <a:xfrm>
            <a:off x="737212" y="2510763"/>
            <a:ext cx="3622675" cy="2520156"/>
          </a:xfrm>
        </p:spPr>
        <p:txBody>
          <a:bodyPr/>
          <a:lstStyle/>
          <a:p>
            <a:pPr marL="177800" indent="-177800">
              <a:lnSpc>
                <a:spcPct val="110000"/>
              </a:lnSpc>
            </a:pPr>
            <a:r>
              <a:rPr lang="nl-NL" sz="1400" b="1" dirty="0">
                <a:latin typeface="Tahoma" charset="0"/>
              </a:rPr>
              <a:t>Leiderschap</a:t>
            </a:r>
          </a:p>
          <a:p>
            <a:pPr marL="177800" indent="-177800">
              <a:lnSpc>
                <a:spcPct val="110000"/>
              </a:lnSpc>
              <a:buFontTx/>
              <a:buChar char="•"/>
            </a:pPr>
            <a:r>
              <a:rPr lang="nl-NL" sz="1400" dirty="0">
                <a:latin typeface="Tahoma" charset="0"/>
              </a:rPr>
              <a:t>De goede dingen doen</a:t>
            </a:r>
          </a:p>
          <a:p>
            <a:pPr marL="177800" indent="-177800">
              <a:lnSpc>
                <a:spcPct val="110000"/>
              </a:lnSpc>
              <a:buFontTx/>
              <a:buChar char="•"/>
            </a:pPr>
            <a:r>
              <a:rPr lang="nl-NL" sz="1400" dirty="0">
                <a:latin typeface="Tahoma" charset="0"/>
              </a:rPr>
              <a:t>Doorvoeren veranderingen</a:t>
            </a:r>
          </a:p>
          <a:p>
            <a:pPr marL="177800" indent="-177800">
              <a:lnSpc>
                <a:spcPct val="110000"/>
              </a:lnSpc>
              <a:buFontTx/>
              <a:buChar char="•"/>
            </a:pPr>
            <a:r>
              <a:rPr lang="nl-NL" sz="1400" dirty="0">
                <a:latin typeface="Tahoma" charset="0"/>
              </a:rPr>
              <a:t>Focus op wat en waarom</a:t>
            </a:r>
          </a:p>
          <a:p>
            <a:pPr marL="177800" indent="-177800">
              <a:lnSpc>
                <a:spcPct val="110000"/>
              </a:lnSpc>
              <a:buFontTx/>
              <a:buChar char="•"/>
            </a:pPr>
            <a:r>
              <a:rPr lang="nl-NL" sz="1400" dirty="0">
                <a:latin typeface="Tahoma" charset="0"/>
              </a:rPr>
              <a:t>Aandacht voor doel, richting en effectiviteit</a:t>
            </a:r>
          </a:p>
          <a:p>
            <a:pPr marL="177800" indent="-177800">
              <a:lnSpc>
                <a:spcPct val="110000"/>
              </a:lnSpc>
              <a:buFontTx/>
              <a:buChar char="•"/>
            </a:pPr>
            <a:r>
              <a:rPr lang="nl-NL" sz="1400" dirty="0">
                <a:latin typeface="Tahoma" charset="0"/>
              </a:rPr>
              <a:t>Meest effectief om personen te </a:t>
            </a:r>
            <a:br>
              <a:rPr lang="nl-NL" sz="1400" dirty="0">
                <a:latin typeface="Tahoma" charset="0"/>
              </a:rPr>
            </a:br>
            <a:r>
              <a:rPr lang="nl-NL" sz="1400" dirty="0">
                <a:latin typeface="Tahoma" charset="0"/>
              </a:rPr>
              <a:t>beïnvloeden in persoonlijk contact </a:t>
            </a:r>
          </a:p>
          <a:p>
            <a:pPr marL="177800" indent="-177800">
              <a:lnSpc>
                <a:spcPct val="110000"/>
              </a:lnSpc>
              <a:buFontTx/>
              <a:buChar char="•"/>
            </a:pPr>
            <a:r>
              <a:rPr lang="nl-NL" sz="1400" dirty="0">
                <a:latin typeface="Tahoma" charset="0"/>
              </a:rPr>
              <a:t>Focus op betekenis, wat bereikt </a:t>
            </a:r>
            <a:br>
              <a:rPr lang="nl-NL" sz="1400" dirty="0">
                <a:latin typeface="Tahoma" charset="0"/>
              </a:rPr>
            </a:br>
            <a:r>
              <a:rPr lang="nl-NL" sz="1400" dirty="0">
                <a:latin typeface="Tahoma" charset="0"/>
              </a:rPr>
              <a:t>moet worden en toegevoegde waarde</a:t>
            </a:r>
          </a:p>
        </p:txBody>
      </p:sp>
      <p:sp>
        <p:nvSpPr>
          <p:cNvPr id="270340" name="Rectangle 3"/>
          <p:cNvSpPr>
            <a:spLocks noGrp="1" noChangeArrowheads="1"/>
          </p:cNvSpPr>
          <p:nvPr>
            <p:ph type="body" sz="half" idx="4294967295"/>
          </p:nvPr>
        </p:nvSpPr>
        <p:spPr>
          <a:xfrm>
            <a:off x="4402749" y="2510763"/>
            <a:ext cx="3390900" cy="2340239"/>
          </a:xfrm>
        </p:spPr>
        <p:txBody>
          <a:bodyPr/>
          <a:lstStyle/>
          <a:p>
            <a:pPr marL="177800" indent="-177800">
              <a:lnSpc>
                <a:spcPct val="110000"/>
              </a:lnSpc>
            </a:pPr>
            <a:r>
              <a:rPr lang="nl-NL" sz="1400" b="1" dirty="0">
                <a:latin typeface="Tahoma" charset="0"/>
              </a:rPr>
              <a:t>Management</a:t>
            </a:r>
          </a:p>
          <a:p>
            <a:pPr marL="177800" indent="-177800">
              <a:lnSpc>
                <a:spcPct val="110000"/>
              </a:lnSpc>
              <a:buFontTx/>
              <a:buChar char="•"/>
            </a:pPr>
            <a:r>
              <a:rPr lang="nl-NL" sz="1400" dirty="0">
                <a:latin typeface="Tahoma" charset="0"/>
              </a:rPr>
              <a:t>De dingen goed doen</a:t>
            </a:r>
          </a:p>
          <a:p>
            <a:pPr marL="177800" indent="-177800">
              <a:lnSpc>
                <a:spcPct val="110000"/>
              </a:lnSpc>
              <a:buFontTx/>
              <a:buChar char="•"/>
            </a:pPr>
            <a:r>
              <a:rPr lang="nl-NL" sz="1400" dirty="0">
                <a:latin typeface="Tahoma" charset="0"/>
              </a:rPr>
              <a:t>Bij continue bedrijfsvoering</a:t>
            </a:r>
          </a:p>
          <a:p>
            <a:pPr marL="177800" indent="-177800">
              <a:lnSpc>
                <a:spcPct val="110000"/>
              </a:lnSpc>
              <a:buFontTx/>
              <a:buChar char="•"/>
            </a:pPr>
            <a:r>
              <a:rPr lang="nl-NL" sz="1400" dirty="0">
                <a:latin typeface="Tahoma" charset="0"/>
              </a:rPr>
              <a:t>Focus op hoe en wanneer</a:t>
            </a:r>
          </a:p>
          <a:p>
            <a:pPr marL="177800" indent="-177800">
              <a:lnSpc>
                <a:spcPct val="110000"/>
              </a:lnSpc>
              <a:buFontTx/>
              <a:buChar char="•"/>
            </a:pPr>
            <a:r>
              <a:rPr lang="nl-NL" sz="1400" dirty="0">
                <a:latin typeface="Tahoma" charset="0"/>
              </a:rPr>
              <a:t>Aandacht voor snelheid, efficiency en kwaliteit</a:t>
            </a:r>
          </a:p>
          <a:p>
            <a:pPr marL="177800" indent="-177800">
              <a:lnSpc>
                <a:spcPct val="110000"/>
              </a:lnSpc>
              <a:buFontTx/>
              <a:buChar char="•"/>
            </a:pPr>
            <a:r>
              <a:rPr lang="nl-NL" sz="1400" dirty="0">
                <a:latin typeface="Tahoma" charset="0"/>
              </a:rPr>
              <a:t>Meest effectief bij beheersen van </a:t>
            </a:r>
            <a:br>
              <a:rPr lang="nl-NL" sz="1400" dirty="0">
                <a:latin typeface="Tahoma" charset="0"/>
              </a:rPr>
            </a:br>
            <a:r>
              <a:rPr lang="nl-NL" sz="1400" dirty="0">
                <a:latin typeface="Tahoma" charset="0"/>
              </a:rPr>
              <a:t>plannen en specificaties</a:t>
            </a:r>
          </a:p>
          <a:p>
            <a:pPr marL="177800" indent="-177800">
              <a:lnSpc>
                <a:spcPct val="110000"/>
              </a:lnSpc>
              <a:buFontTx/>
              <a:buChar char="•"/>
            </a:pPr>
            <a:r>
              <a:rPr lang="nl-NL" sz="1400" dirty="0">
                <a:latin typeface="Tahoma" charset="0"/>
              </a:rPr>
              <a:t>Focus op taken, processen en </a:t>
            </a:r>
            <a:br>
              <a:rPr lang="nl-NL" sz="1400" dirty="0">
                <a:latin typeface="Tahoma" charset="0"/>
              </a:rPr>
            </a:br>
            <a:r>
              <a:rPr lang="nl-NL" sz="1400" dirty="0">
                <a:latin typeface="Tahoma" charset="0"/>
              </a:rPr>
              <a:t>opleveren</a:t>
            </a:r>
          </a:p>
        </p:txBody>
      </p:sp>
      <p:sp>
        <p:nvSpPr>
          <p:cNvPr id="270341" name="Rectangle 4"/>
          <p:cNvSpPr>
            <a:spLocks noGrp="1" noChangeArrowheads="1"/>
          </p:cNvSpPr>
          <p:nvPr>
            <p:ph type="title"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effectLst/>
                <a:latin typeface="Tahoma" charset="0"/>
              </a:rPr>
              <a:t>Leiderschap versus management</a:t>
            </a:r>
          </a:p>
        </p:txBody>
      </p:sp>
      <p:sp>
        <p:nvSpPr>
          <p:cNvPr id="270342" name="Text Box 5"/>
          <p:cNvSpPr txBox="1">
            <a:spLocks noChangeArrowheads="1"/>
          </p:cNvSpPr>
          <p:nvPr/>
        </p:nvSpPr>
        <p:spPr bwMode="auto">
          <a:xfrm>
            <a:off x="827088" y="1129308"/>
            <a:ext cx="6769100" cy="118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10000"/>
              </a:lnSpc>
              <a:spcBef>
                <a:spcPct val="50000"/>
              </a:spcBef>
              <a:buFont typeface="Wingdings" charset="0"/>
              <a:buNone/>
            </a:pPr>
            <a:r>
              <a:rPr lang="nl-NL" sz="1400" dirty="0">
                <a:solidFill>
                  <a:srgbClr val="FF6600"/>
                </a:solidFill>
              </a:rPr>
              <a:t>Leiderschap:</a:t>
            </a:r>
            <a:r>
              <a:rPr lang="nl-NL" sz="1400" dirty="0">
                <a:solidFill>
                  <a:srgbClr val="4B4B4B"/>
                </a:solidFill>
              </a:rPr>
              <a:t> het richting geven aan en stimuleren van anderen in het kader van hun taak en/of rolvervulling ten einde zekere doelen te bereiken</a:t>
            </a:r>
          </a:p>
          <a:p>
            <a:pPr algn="l">
              <a:lnSpc>
                <a:spcPct val="110000"/>
              </a:lnSpc>
              <a:spcBef>
                <a:spcPct val="50000"/>
              </a:spcBef>
              <a:buFont typeface="Wingdings" charset="0"/>
              <a:buNone/>
            </a:pPr>
            <a:r>
              <a:rPr lang="nl-NL" sz="1400" dirty="0">
                <a:solidFill>
                  <a:srgbClr val="FF6600"/>
                </a:solidFill>
              </a:rPr>
              <a:t>Management: </a:t>
            </a:r>
            <a:r>
              <a:rPr lang="nl-NL" sz="1400" dirty="0">
                <a:solidFill>
                  <a:srgbClr val="4B4B4B"/>
                </a:solidFill>
              </a:rPr>
              <a:t>Het totale proces van planning, besluitvorming   en beheer van alle aspecten van een activiteit of systeem</a:t>
            </a:r>
            <a:endParaRPr lang="nl-NL" sz="1400" b="1" dirty="0">
              <a:solidFill>
                <a:srgbClr val="4B4B4B"/>
              </a:solidFill>
            </a:endParaRPr>
          </a:p>
        </p:txBody>
      </p:sp>
      <p:sp>
        <p:nvSpPr>
          <p:cNvPr id="2" name="Slide Number Placeholder 1">
            <a:extLst>
              <a:ext uri="{FF2B5EF4-FFF2-40B4-BE49-F238E27FC236}">
                <a16:creationId xmlns:a16="http://schemas.microsoft.com/office/drawing/2014/main" id="{25D6DFC2-4EBF-6745-B978-ED50B6BD9CF5}"/>
              </a:ext>
            </a:extLst>
          </p:cNvPr>
          <p:cNvSpPr>
            <a:spLocks noGrp="1"/>
          </p:cNvSpPr>
          <p:nvPr>
            <p:ph type="sldNum" sz="quarter" idx="4"/>
          </p:nvPr>
        </p:nvSpPr>
        <p:spPr/>
        <p:txBody>
          <a:bodyPr/>
          <a:lstStyle/>
          <a:p>
            <a:fld id="{8375054B-0626-094F-AF93-178AFB032A1C}" type="slidenum">
              <a:rPr lang="nl-NL" smtClean="0"/>
              <a:pPr/>
              <a:t>199</a:t>
            </a:fld>
            <a:endParaRPr lang="nl-NL" dirty="0"/>
          </a:p>
        </p:txBody>
      </p:sp>
    </p:spTree>
    <p:extLst>
      <p:ext uri="{BB962C8B-B14F-4D97-AF65-F5344CB8AC3E}">
        <p14:creationId xmlns:p14="http://schemas.microsoft.com/office/powerpoint/2010/main" val="8207132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882" name="Object 2">
            <a:hlinkClick r:id="" action="ppaction://ole?verb=0"/>
          </p:cNvPr>
          <p:cNvGraphicFramePr>
            <a:graphicFrameLocks/>
          </p:cNvGraphicFramePr>
          <p:nvPr>
            <p:extLst>
              <p:ext uri="{D42A27DB-BD31-4B8C-83A1-F6EECF244321}">
                <p14:modId xmlns:p14="http://schemas.microsoft.com/office/powerpoint/2010/main" val="2788866715"/>
              </p:ext>
            </p:extLst>
          </p:nvPr>
        </p:nvGraphicFramePr>
        <p:xfrm>
          <a:off x="1377950" y="1460500"/>
          <a:ext cx="6699250" cy="4000500"/>
        </p:xfrm>
        <a:graphic>
          <a:graphicData uri="http://schemas.openxmlformats.org/presentationml/2006/ole">
            <mc:AlternateContent xmlns:mc="http://schemas.openxmlformats.org/markup-compatibility/2006">
              <mc:Choice xmlns:v="urn:schemas-microsoft-com:vml" Requires="v">
                <p:oleObj spid="_x0000_s573556" name="Drawplus Drawing" r:id="rId4" imgW="5833800" imgH="2803320" progId="Serif.DrawPlus">
                  <p:embed/>
                </p:oleObj>
              </mc:Choice>
              <mc:Fallback>
                <p:oleObj name="Drawplus Drawing" r:id="rId4" imgW="5833800" imgH="2803320" progId="Serif.DrawPlus">
                  <p:embed/>
                  <p:pic>
                    <p:nvPicPr>
                      <p:cNvPr id="0" name=""/>
                      <p:cNvPicPr>
                        <a:picLocks noChangeArrowheads="1"/>
                      </p:cNvPicPr>
                      <p:nvPr/>
                    </p:nvPicPr>
                    <p:blipFill>
                      <a:blip r:embed="rId5">
                        <a:alphaModFix amt="9000"/>
                        <a:extLst>
                          <a:ext uri="{28A0092B-C50C-407E-A947-70E740481C1C}">
                            <a14:useLocalDpi xmlns:a14="http://schemas.microsoft.com/office/drawing/2010/main" val="0"/>
                          </a:ext>
                        </a:extLst>
                      </a:blip>
                      <a:srcRect/>
                      <a:stretch>
                        <a:fillRect/>
                      </a:stretch>
                    </p:blipFill>
                    <p:spPr bwMode="auto">
                      <a:xfrm>
                        <a:off x="1377950" y="1460500"/>
                        <a:ext cx="669925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884" name="Rectangle 4"/>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dirty="0">
                <a:effectLst/>
              </a:rPr>
              <a:t>Cursusdoelen</a:t>
            </a:r>
          </a:p>
        </p:txBody>
      </p:sp>
      <p:sp>
        <p:nvSpPr>
          <p:cNvPr id="634883" name="Rectangle 3"/>
          <p:cNvSpPr>
            <a:spLocks noGrp="1" noChangeArrowheads="1"/>
          </p:cNvSpPr>
          <p:nvPr>
            <p:ph idx="1"/>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6700" indent="-266700" eaLnBrk="1" hangingPunct="1"/>
            <a:r>
              <a:rPr lang="nl-NL" dirty="0"/>
              <a:t>Na afloop van de training:</a:t>
            </a:r>
          </a:p>
          <a:p>
            <a:pPr marL="266700" indent="-266700" eaLnBrk="1" hangingPunct="1"/>
            <a:endParaRPr lang="nl-NL" dirty="0"/>
          </a:p>
          <a:p>
            <a:pPr marL="266700" indent="-266700">
              <a:spcBef>
                <a:spcPct val="0"/>
              </a:spcBef>
              <a:buFontTx/>
              <a:buChar char="•"/>
            </a:pPr>
            <a:r>
              <a:rPr lang="nl-NL" dirty="0"/>
              <a:t>Heeft de deelnemer kennis van alle elementen van projectmanagement en kan de projectmanager van een gemiddeld complex project ondersteunen bij alle elementen van projectmanagement</a:t>
            </a:r>
          </a:p>
          <a:p>
            <a:pPr marL="266700" indent="-266700">
              <a:spcBef>
                <a:spcPct val="0"/>
              </a:spcBef>
              <a:buFontTx/>
              <a:buChar char="•"/>
            </a:pPr>
            <a:endParaRPr lang="nl-NL" dirty="0"/>
          </a:p>
          <a:p>
            <a:pPr marL="266700" indent="-266700" eaLnBrk="1" hangingPunct="1">
              <a:buFontTx/>
              <a:buChar char="•"/>
            </a:pPr>
            <a:r>
              <a:rPr lang="nl-NL" dirty="0"/>
              <a:t>Kan de deelnemer zich zelfstandig voorbereiden op het examen IPMA D</a:t>
            </a:r>
          </a:p>
          <a:p>
            <a:pPr marL="266700" indent="-266700" eaLnBrk="1" hangingPunct="1">
              <a:buFontTx/>
              <a:buChar char="•"/>
            </a:pPr>
            <a:endParaRPr lang="nl-NL" dirty="0"/>
          </a:p>
          <a:p>
            <a:pPr marL="266700" indent="-266700">
              <a:buFontTx/>
              <a:buChar char="•"/>
            </a:pPr>
            <a:endParaRPr lang="nl-NL" b="1" dirty="0"/>
          </a:p>
        </p:txBody>
      </p:sp>
      <p:sp>
        <p:nvSpPr>
          <p:cNvPr id="2" name="Slide Number Placeholder 1">
            <a:extLst>
              <a:ext uri="{FF2B5EF4-FFF2-40B4-BE49-F238E27FC236}">
                <a16:creationId xmlns:a16="http://schemas.microsoft.com/office/drawing/2014/main" id="{24F461B6-73CA-EC4D-9158-B972F915968E}"/>
              </a:ext>
            </a:extLst>
          </p:cNvPr>
          <p:cNvSpPr>
            <a:spLocks noGrp="1"/>
          </p:cNvSpPr>
          <p:nvPr>
            <p:ph type="sldNum" sz="quarter" idx="4"/>
          </p:nvPr>
        </p:nvSpPr>
        <p:spPr/>
        <p:txBody>
          <a:bodyPr/>
          <a:lstStyle/>
          <a:p>
            <a:fld id="{8375054B-0626-094F-AF93-178AFB032A1C}" type="slidenum">
              <a:rPr lang="nl-NL" smtClean="0"/>
              <a:pPr/>
              <a:t>2</a:t>
            </a:fld>
            <a:endParaRPr lang="nl-NL" dirty="0"/>
          </a:p>
        </p:txBody>
      </p:sp>
    </p:spTree>
    <p:extLst>
      <p:ext uri="{BB962C8B-B14F-4D97-AF65-F5344CB8AC3E}">
        <p14:creationId xmlns:p14="http://schemas.microsoft.com/office/powerpoint/2010/main" val="357259812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Duivelsdriehoek en ijzeren vierkant</a:t>
            </a:r>
          </a:p>
        </p:txBody>
      </p:sp>
      <p:sp>
        <p:nvSpPr>
          <p:cNvPr id="4" name="Rectangle 3"/>
          <p:cNvSpPr>
            <a:spLocks noChangeArrowheads="1"/>
          </p:cNvSpPr>
          <p:nvPr/>
        </p:nvSpPr>
        <p:spPr bwMode="auto">
          <a:xfrm>
            <a:off x="5004049" y="2196972"/>
            <a:ext cx="3167063" cy="2280708"/>
          </a:xfrm>
          <a:prstGeom prst="rect">
            <a:avLst/>
          </a:prstGeom>
          <a:solidFill>
            <a:srgbClr val="FFC000"/>
          </a:solidFill>
          <a:ln w="9525">
            <a:solidFill>
              <a:schemeClr val="tx1"/>
            </a:solidFill>
            <a:miter lim="800000"/>
            <a:headEnd/>
            <a:tailEnd/>
          </a:ln>
          <a:effectLs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600">
              <a:solidFill>
                <a:srgbClr val="333333"/>
              </a:solidFill>
              <a:latin typeface="Tahoma" pitchFamily="34" charset="0"/>
              <a:cs typeface="Tahoma" pitchFamily="34" charset="0"/>
            </a:endParaRPr>
          </a:p>
        </p:txBody>
      </p:sp>
      <p:sp>
        <p:nvSpPr>
          <p:cNvPr id="5" name="Text Box 4"/>
          <p:cNvSpPr txBox="1">
            <a:spLocks noChangeArrowheads="1"/>
          </p:cNvSpPr>
          <p:nvPr/>
        </p:nvSpPr>
        <p:spPr bwMode="auto">
          <a:xfrm>
            <a:off x="5069137" y="4117847"/>
            <a:ext cx="904875" cy="32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600" b="0">
                <a:solidFill>
                  <a:srgbClr val="333333"/>
                </a:solidFill>
                <a:latin typeface="Tahoma" pitchFamily="34" charset="0"/>
                <a:cs typeface="Tahoma" pitchFamily="34" charset="0"/>
              </a:rPr>
              <a:t>Tijd</a:t>
            </a:r>
          </a:p>
        </p:txBody>
      </p:sp>
      <p:sp>
        <p:nvSpPr>
          <p:cNvPr id="6" name="Text Box 5"/>
          <p:cNvSpPr txBox="1">
            <a:spLocks noChangeArrowheads="1"/>
          </p:cNvSpPr>
          <p:nvPr/>
        </p:nvSpPr>
        <p:spPr bwMode="auto">
          <a:xfrm>
            <a:off x="5069137" y="2268410"/>
            <a:ext cx="904875" cy="32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600" b="0">
                <a:solidFill>
                  <a:srgbClr val="333333"/>
                </a:solidFill>
                <a:latin typeface="Tahoma" pitchFamily="34" charset="0"/>
                <a:cs typeface="Tahoma" pitchFamily="34" charset="0"/>
              </a:rPr>
              <a:t>Scope</a:t>
            </a:r>
          </a:p>
        </p:txBody>
      </p:sp>
      <p:sp>
        <p:nvSpPr>
          <p:cNvPr id="7" name="Text Box 6"/>
          <p:cNvSpPr txBox="1">
            <a:spLocks noChangeArrowheads="1"/>
          </p:cNvSpPr>
          <p:nvPr/>
        </p:nvSpPr>
        <p:spPr bwMode="auto">
          <a:xfrm>
            <a:off x="7012236" y="2275025"/>
            <a:ext cx="1096962" cy="32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nl-NL" altLang="nl-NL" sz="1600" b="0">
                <a:solidFill>
                  <a:srgbClr val="333333"/>
                </a:solidFill>
                <a:latin typeface="Tahoma" pitchFamily="34" charset="0"/>
                <a:cs typeface="Tahoma" pitchFamily="34" charset="0"/>
              </a:rPr>
              <a:t>Kwaliteit</a:t>
            </a:r>
          </a:p>
        </p:txBody>
      </p:sp>
      <p:sp>
        <p:nvSpPr>
          <p:cNvPr id="8" name="Text Box 7"/>
          <p:cNvSpPr txBox="1">
            <a:spLocks noChangeArrowheads="1"/>
          </p:cNvSpPr>
          <p:nvPr/>
        </p:nvSpPr>
        <p:spPr bwMode="auto">
          <a:xfrm>
            <a:off x="7012236" y="4117847"/>
            <a:ext cx="1096962" cy="32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nl-NL" altLang="nl-NL" sz="1600" b="0">
                <a:solidFill>
                  <a:srgbClr val="333333"/>
                </a:solidFill>
                <a:latin typeface="Tahoma" pitchFamily="34" charset="0"/>
                <a:cs typeface="Tahoma" pitchFamily="34" charset="0"/>
              </a:rPr>
              <a:t>Geld</a:t>
            </a:r>
          </a:p>
        </p:txBody>
      </p:sp>
      <p:sp>
        <p:nvSpPr>
          <p:cNvPr id="9" name="Text Box 8"/>
          <p:cNvSpPr txBox="1">
            <a:spLocks noChangeArrowheads="1"/>
          </p:cNvSpPr>
          <p:nvPr/>
        </p:nvSpPr>
        <p:spPr bwMode="auto">
          <a:xfrm>
            <a:off x="5994648" y="3078034"/>
            <a:ext cx="1098550" cy="32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nl-NL" altLang="nl-NL" sz="1600" b="0">
              <a:solidFill>
                <a:srgbClr val="333333"/>
              </a:solidFill>
              <a:latin typeface="Tahoma" pitchFamily="34" charset="0"/>
              <a:cs typeface="Tahoma" pitchFamily="34" charset="0"/>
            </a:endParaRPr>
          </a:p>
        </p:txBody>
      </p:sp>
      <p:sp>
        <p:nvSpPr>
          <p:cNvPr id="10" name="Gelijkbenige driehoek 1"/>
          <p:cNvSpPr>
            <a:spLocks noChangeArrowheads="1"/>
          </p:cNvSpPr>
          <p:nvPr/>
        </p:nvSpPr>
        <p:spPr bwMode="auto">
          <a:xfrm>
            <a:off x="756866" y="1957524"/>
            <a:ext cx="3167062" cy="2518833"/>
          </a:xfrm>
          <a:prstGeom prst="triangle">
            <a:avLst>
              <a:gd name="adj" fmla="val 50000"/>
            </a:avLst>
          </a:prstGeom>
          <a:solidFill>
            <a:srgbClr val="FFC000"/>
          </a:solidFill>
          <a:ln w="9525" algn="ctr">
            <a:solidFill>
              <a:schemeClr val="tx1"/>
            </a:solidFill>
            <a:round/>
            <a:headEnd/>
            <a:tailEnd/>
          </a:ln>
          <a:effectLst/>
          <a:extLst/>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600">
              <a:solidFill>
                <a:srgbClr val="333333"/>
              </a:solidFill>
              <a:latin typeface="Tahoma" pitchFamily="34" charset="0"/>
              <a:cs typeface="Tahoma" pitchFamily="34" charset="0"/>
            </a:endParaRPr>
          </a:p>
        </p:txBody>
      </p:sp>
      <p:sp>
        <p:nvSpPr>
          <p:cNvPr id="11" name="Text Box 4"/>
          <p:cNvSpPr txBox="1">
            <a:spLocks noChangeArrowheads="1"/>
          </p:cNvSpPr>
          <p:nvPr/>
        </p:nvSpPr>
        <p:spPr bwMode="auto">
          <a:xfrm>
            <a:off x="931492" y="4117847"/>
            <a:ext cx="904875" cy="32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600" b="0">
                <a:solidFill>
                  <a:srgbClr val="333333"/>
                </a:solidFill>
                <a:latin typeface="Tahoma" pitchFamily="34" charset="0"/>
                <a:cs typeface="Tahoma" pitchFamily="34" charset="0"/>
              </a:rPr>
              <a:t>Tijd</a:t>
            </a:r>
          </a:p>
        </p:txBody>
      </p:sp>
      <p:sp>
        <p:nvSpPr>
          <p:cNvPr id="12" name="Text Box 6"/>
          <p:cNvSpPr txBox="1">
            <a:spLocks noChangeArrowheads="1"/>
          </p:cNvSpPr>
          <p:nvPr/>
        </p:nvSpPr>
        <p:spPr bwMode="auto">
          <a:xfrm>
            <a:off x="1790328" y="2515795"/>
            <a:ext cx="1098550" cy="32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600" b="0">
                <a:solidFill>
                  <a:srgbClr val="333333"/>
                </a:solidFill>
                <a:latin typeface="Tahoma" pitchFamily="34" charset="0"/>
                <a:cs typeface="Tahoma" pitchFamily="34" charset="0"/>
              </a:rPr>
              <a:t>Kwaliteit</a:t>
            </a:r>
          </a:p>
        </p:txBody>
      </p:sp>
      <p:sp>
        <p:nvSpPr>
          <p:cNvPr id="13" name="Text Box 7"/>
          <p:cNvSpPr txBox="1">
            <a:spLocks noChangeArrowheads="1"/>
          </p:cNvSpPr>
          <p:nvPr/>
        </p:nvSpPr>
        <p:spPr bwMode="auto">
          <a:xfrm>
            <a:off x="2628528" y="4117847"/>
            <a:ext cx="1098550" cy="32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nl-NL" altLang="nl-NL" sz="1600" b="0">
                <a:solidFill>
                  <a:srgbClr val="333333"/>
                </a:solidFill>
                <a:latin typeface="Tahoma" pitchFamily="34" charset="0"/>
                <a:cs typeface="Tahoma" pitchFamily="34" charset="0"/>
              </a:rPr>
              <a:t>Geld</a:t>
            </a:r>
          </a:p>
        </p:txBody>
      </p:sp>
      <p:sp>
        <p:nvSpPr>
          <p:cNvPr id="3" name="Slide Number Placeholder 2">
            <a:extLst>
              <a:ext uri="{FF2B5EF4-FFF2-40B4-BE49-F238E27FC236}">
                <a16:creationId xmlns:a16="http://schemas.microsoft.com/office/drawing/2014/main" id="{6EEF970A-81B4-E943-9038-3AA79EAB3F70}"/>
              </a:ext>
            </a:extLst>
          </p:cNvPr>
          <p:cNvSpPr>
            <a:spLocks noGrp="1"/>
          </p:cNvSpPr>
          <p:nvPr>
            <p:ph type="sldNum" sz="quarter" idx="4"/>
          </p:nvPr>
        </p:nvSpPr>
        <p:spPr/>
        <p:txBody>
          <a:bodyPr/>
          <a:lstStyle/>
          <a:p>
            <a:fld id="{8375054B-0626-094F-AF93-178AFB032A1C}" type="slidenum">
              <a:rPr lang="nl-NL" smtClean="0"/>
              <a:pPr/>
              <a:t>20</a:t>
            </a:fld>
            <a:endParaRPr lang="nl-NL" dirty="0"/>
          </a:p>
        </p:txBody>
      </p:sp>
    </p:spTree>
    <p:extLst>
      <p:ext uri="{BB962C8B-B14F-4D97-AF65-F5344CB8AC3E}">
        <p14:creationId xmlns:p14="http://schemas.microsoft.com/office/powerpoint/2010/main" val="82226427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413" name="Rectangle 28"/>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Situationeel</a:t>
            </a:r>
            <a:r>
              <a:rPr lang="nl" dirty="0">
                <a:effectLst/>
                <a:latin typeface="Tahoma" charset="0"/>
              </a:rPr>
              <a:t> leiderschap (H&amp;B)</a:t>
            </a:r>
          </a:p>
        </p:txBody>
      </p:sp>
      <p:grpSp>
        <p:nvGrpSpPr>
          <p:cNvPr id="2" name="Group 1">
            <a:extLst>
              <a:ext uri="{FF2B5EF4-FFF2-40B4-BE49-F238E27FC236}">
                <a16:creationId xmlns:a16="http://schemas.microsoft.com/office/drawing/2014/main" id="{F95C3858-AB23-9040-855D-EF2DC2F91D80}"/>
              </a:ext>
            </a:extLst>
          </p:cNvPr>
          <p:cNvGrpSpPr/>
          <p:nvPr/>
        </p:nvGrpSpPr>
        <p:grpSpPr>
          <a:xfrm>
            <a:off x="1394619" y="1778000"/>
            <a:ext cx="6354762" cy="3180292"/>
            <a:chOff x="900113" y="1778000"/>
            <a:chExt cx="6354762" cy="3180292"/>
          </a:xfrm>
        </p:grpSpPr>
        <p:sp>
          <p:nvSpPr>
            <p:cNvPr id="272387" name="Rectangle 2"/>
            <p:cNvSpPr>
              <a:spLocks noChangeArrowheads="1"/>
            </p:cNvSpPr>
            <p:nvPr/>
          </p:nvSpPr>
          <p:spPr bwMode="auto">
            <a:xfrm>
              <a:off x="1760539" y="1807104"/>
              <a:ext cx="5468937" cy="2776803"/>
            </a:xfrm>
            <a:prstGeom prst="rect">
              <a:avLst/>
            </a:prstGeom>
            <a:solidFill>
              <a:srgbClr val="FFFF99">
                <a:alpha val="58038"/>
              </a:srgbClr>
            </a:solidFill>
            <a:ln w="19050">
              <a:solidFill>
                <a:schemeClr val="tx1"/>
              </a:solidFill>
              <a:miter lim="800000"/>
              <a:headEnd/>
              <a:tailEnd/>
            </a:ln>
          </p:spPr>
          <p:txBody>
            <a:bodyPr wrap="none" lIns="90488" tIns="44450" rIns="90488" bIns="44450" anchor="ctr"/>
            <a:lstStyle/>
            <a:p>
              <a:endParaRPr lang="nl-NL">
                <a:solidFill>
                  <a:schemeClr val="accent4">
                    <a:lumMod val="50000"/>
                  </a:schemeClr>
                </a:solidFill>
              </a:endParaRPr>
            </a:p>
          </p:txBody>
        </p:sp>
        <p:sp>
          <p:nvSpPr>
            <p:cNvPr id="272388" name="Rectangle 3"/>
            <p:cNvSpPr>
              <a:spLocks noChangeArrowheads="1"/>
            </p:cNvSpPr>
            <p:nvPr/>
          </p:nvSpPr>
          <p:spPr bwMode="auto">
            <a:xfrm>
              <a:off x="1760539" y="3196167"/>
              <a:ext cx="2733675" cy="13877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marL="344488" indent="-176213" defTabSz="966788"/>
              <a:endParaRPr lang="en-US" sz="1600">
                <a:solidFill>
                  <a:schemeClr val="accent4">
                    <a:lumMod val="50000"/>
                  </a:schemeClr>
                </a:solidFill>
                <a:latin typeface="Arial" charset="0"/>
              </a:endParaRPr>
            </a:p>
          </p:txBody>
        </p:sp>
        <p:sp>
          <p:nvSpPr>
            <p:cNvPr id="272389" name="Rectangle 4"/>
            <p:cNvSpPr>
              <a:spLocks noChangeArrowheads="1"/>
            </p:cNvSpPr>
            <p:nvPr/>
          </p:nvSpPr>
          <p:spPr bwMode="auto">
            <a:xfrm>
              <a:off x="1760539" y="1807104"/>
              <a:ext cx="2733675" cy="1389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marL="344488" indent="-176213" defTabSz="966788"/>
              <a:endParaRPr lang="en-US" sz="1600">
                <a:solidFill>
                  <a:schemeClr val="accent4">
                    <a:lumMod val="50000"/>
                  </a:schemeClr>
                </a:solidFill>
                <a:latin typeface="Arial" charset="0"/>
              </a:endParaRPr>
            </a:p>
          </p:txBody>
        </p:sp>
        <p:sp>
          <p:nvSpPr>
            <p:cNvPr id="272390" name="Rectangle 5"/>
            <p:cNvSpPr>
              <a:spLocks noChangeArrowheads="1"/>
            </p:cNvSpPr>
            <p:nvPr/>
          </p:nvSpPr>
          <p:spPr bwMode="auto">
            <a:xfrm>
              <a:off x="4494213" y="1807104"/>
              <a:ext cx="2735262" cy="1389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marL="344488" indent="-176213" defTabSz="966788"/>
              <a:endParaRPr lang="en-US" sz="1600">
                <a:solidFill>
                  <a:schemeClr val="accent4">
                    <a:lumMod val="50000"/>
                  </a:schemeClr>
                </a:solidFill>
                <a:latin typeface="Arial" charset="0"/>
              </a:endParaRPr>
            </a:p>
          </p:txBody>
        </p:sp>
        <p:sp>
          <p:nvSpPr>
            <p:cNvPr id="272391" name="Rectangle 6"/>
            <p:cNvSpPr>
              <a:spLocks noChangeArrowheads="1"/>
            </p:cNvSpPr>
            <p:nvPr/>
          </p:nvSpPr>
          <p:spPr bwMode="auto">
            <a:xfrm>
              <a:off x="4494213" y="3196167"/>
              <a:ext cx="2735262" cy="13877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marL="344488" indent="-176213" defTabSz="966788"/>
              <a:endParaRPr lang="en-US" sz="1600">
                <a:solidFill>
                  <a:schemeClr val="accent4">
                    <a:lumMod val="50000"/>
                  </a:schemeClr>
                </a:solidFill>
                <a:latin typeface="Arial" charset="0"/>
              </a:endParaRPr>
            </a:p>
          </p:txBody>
        </p:sp>
        <p:sp>
          <p:nvSpPr>
            <p:cNvPr id="3175431" name="Freeform 7"/>
            <p:cNvSpPr>
              <a:spLocks/>
            </p:cNvSpPr>
            <p:nvPr/>
          </p:nvSpPr>
          <p:spPr bwMode="auto">
            <a:xfrm>
              <a:off x="1763713" y="2197365"/>
              <a:ext cx="5491162" cy="1931458"/>
            </a:xfrm>
            <a:custGeom>
              <a:avLst/>
              <a:gdLst>
                <a:gd name="T0" fmla="*/ 0 w 2976"/>
                <a:gd name="T1" fmla="*/ 2147483647 h 1535"/>
                <a:gd name="T2" fmla="*/ 2147483647 w 2976"/>
                <a:gd name="T3" fmla="*/ 2147483647 h 1535"/>
                <a:gd name="T4" fmla="*/ 2147483647 w 2976"/>
                <a:gd name="T5" fmla="*/ 2147483647 h 1535"/>
                <a:gd name="T6" fmla="*/ 2147483647 w 2976"/>
                <a:gd name="T7" fmla="*/ 2147483647 h 1535"/>
                <a:gd name="T8" fmla="*/ 2147483647 w 2976"/>
                <a:gd name="T9" fmla="*/ 2147483647 h 1535"/>
                <a:gd name="T10" fmla="*/ 2147483647 w 2976"/>
                <a:gd name="T11" fmla="*/ 2147483647 h 1535"/>
                <a:gd name="T12" fmla="*/ 2147483647 w 2976"/>
                <a:gd name="T13" fmla="*/ 2147483647 h 1535"/>
                <a:gd name="T14" fmla="*/ 2147483647 w 2976"/>
                <a:gd name="T15" fmla="*/ 2147483647 h 1535"/>
                <a:gd name="T16" fmla="*/ 2147483647 w 2976"/>
                <a:gd name="T17" fmla="*/ 2147483647 h 1535"/>
                <a:gd name="T18" fmla="*/ 2147483647 w 2976"/>
                <a:gd name="T19" fmla="*/ 2147483647 h 1535"/>
                <a:gd name="T20" fmla="*/ 2147483647 w 2976"/>
                <a:gd name="T21" fmla="*/ 2147483647 h 15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76"/>
                <a:gd name="T34" fmla="*/ 0 h 1535"/>
                <a:gd name="T35" fmla="*/ 2976 w 2976"/>
                <a:gd name="T36" fmla="*/ 1535 h 15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76" h="1535">
                  <a:moveTo>
                    <a:pt x="0" y="1535"/>
                  </a:moveTo>
                  <a:cubicBezTo>
                    <a:pt x="70" y="1508"/>
                    <a:pt x="310" y="1446"/>
                    <a:pt x="423" y="1370"/>
                  </a:cubicBezTo>
                  <a:cubicBezTo>
                    <a:pt x="536" y="1293"/>
                    <a:pt x="609" y="1200"/>
                    <a:pt x="677" y="1080"/>
                  </a:cubicBezTo>
                  <a:cubicBezTo>
                    <a:pt x="744" y="960"/>
                    <a:pt x="765" y="800"/>
                    <a:pt x="826" y="649"/>
                  </a:cubicBezTo>
                  <a:cubicBezTo>
                    <a:pt x="887" y="498"/>
                    <a:pt x="937" y="283"/>
                    <a:pt x="1046" y="175"/>
                  </a:cubicBezTo>
                  <a:cubicBezTo>
                    <a:pt x="1155" y="67"/>
                    <a:pt x="1344" y="0"/>
                    <a:pt x="1482" y="1"/>
                  </a:cubicBezTo>
                  <a:cubicBezTo>
                    <a:pt x="1620" y="2"/>
                    <a:pt x="1774" y="70"/>
                    <a:pt x="1875" y="179"/>
                  </a:cubicBezTo>
                  <a:cubicBezTo>
                    <a:pt x="1976" y="288"/>
                    <a:pt x="2019" y="511"/>
                    <a:pt x="2086" y="657"/>
                  </a:cubicBezTo>
                  <a:cubicBezTo>
                    <a:pt x="2153" y="803"/>
                    <a:pt x="2193" y="940"/>
                    <a:pt x="2277" y="1057"/>
                  </a:cubicBezTo>
                  <a:cubicBezTo>
                    <a:pt x="2360" y="1175"/>
                    <a:pt x="2467" y="1291"/>
                    <a:pt x="2584" y="1362"/>
                  </a:cubicBezTo>
                  <a:cubicBezTo>
                    <a:pt x="2701" y="1433"/>
                    <a:pt x="2894" y="1462"/>
                    <a:pt x="2976" y="1488"/>
                  </a:cubicBezTo>
                </a:path>
              </a:pathLst>
            </a:custGeom>
            <a:noFill/>
            <a:ln w="317500" cap="flat" cmpd="sng">
              <a:solidFill>
                <a:srgbClr val="89A5FF">
                  <a:alpha val="50980"/>
                </a:srgbClr>
              </a:solidFill>
              <a:prstDash val="solid"/>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solidFill>
                  <a:schemeClr val="accent4">
                    <a:lumMod val="50000"/>
                  </a:schemeClr>
                </a:solidFill>
              </a:endParaRPr>
            </a:p>
          </p:txBody>
        </p:sp>
        <p:sp>
          <p:nvSpPr>
            <p:cNvPr id="3175433" name="Text Box 9"/>
            <p:cNvSpPr txBox="1">
              <a:spLocks noChangeArrowheads="1"/>
            </p:cNvSpPr>
            <p:nvPr/>
          </p:nvSpPr>
          <p:spPr bwMode="auto">
            <a:xfrm rot="1683543">
              <a:off x="5808426" y="3526141"/>
              <a:ext cx="1378584" cy="38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prstTxWarp prst="textArchDown">
                <a:avLst/>
              </a:prstTxWarp>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1600" b="0" dirty="0">
                  <a:solidFill>
                    <a:schemeClr val="accent4">
                      <a:lumMod val="50000"/>
                    </a:schemeClr>
                  </a:solidFill>
                  <a:latin typeface="Arial" pitchFamily="34" charset="0"/>
                  <a:ea typeface="+mn-ea"/>
                </a:rPr>
                <a:t>S1. Dirigeren</a:t>
              </a:r>
              <a:endParaRPr lang="en-US" sz="1600" b="0" dirty="0">
                <a:solidFill>
                  <a:schemeClr val="accent4">
                    <a:lumMod val="50000"/>
                  </a:schemeClr>
                </a:solidFill>
                <a:latin typeface="Arial" pitchFamily="34" charset="0"/>
                <a:ea typeface="+mn-ea"/>
              </a:endParaRPr>
            </a:p>
          </p:txBody>
        </p:sp>
        <p:sp>
          <p:nvSpPr>
            <p:cNvPr id="1363979" name="Text Box 10"/>
            <p:cNvSpPr txBox="1">
              <a:spLocks noChangeArrowheads="1"/>
            </p:cNvSpPr>
            <p:nvPr/>
          </p:nvSpPr>
          <p:spPr bwMode="auto">
            <a:xfrm>
              <a:off x="3668714" y="4644761"/>
              <a:ext cx="1505221" cy="29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1400" b="0" dirty="0">
                  <a:solidFill>
                    <a:schemeClr val="accent4">
                      <a:lumMod val="50000"/>
                    </a:schemeClr>
                  </a:solidFill>
                  <a:latin typeface="Arial" pitchFamily="34" charset="0"/>
                  <a:ea typeface="+mn-ea"/>
                </a:rPr>
                <a:t>Mate van sturing</a:t>
              </a:r>
              <a:endParaRPr lang="en-US" sz="1400" b="0" dirty="0">
                <a:solidFill>
                  <a:schemeClr val="accent4">
                    <a:lumMod val="50000"/>
                  </a:schemeClr>
                </a:solidFill>
                <a:latin typeface="Arial" pitchFamily="34" charset="0"/>
                <a:ea typeface="+mn-ea"/>
              </a:endParaRPr>
            </a:p>
          </p:txBody>
        </p:sp>
        <p:sp>
          <p:nvSpPr>
            <p:cNvPr id="1363980" name="Text Box 11"/>
            <p:cNvSpPr txBox="1">
              <a:spLocks noChangeArrowheads="1"/>
            </p:cNvSpPr>
            <p:nvPr/>
          </p:nvSpPr>
          <p:spPr bwMode="auto">
            <a:xfrm>
              <a:off x="6454775" y="4644761"/>
              <a:ext cx="548228" cy="26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1200" b="0" dirty="0">
                  <a:solidFill>
                    <a:schemeClr val="accent4">
                      <a:lumMod val="50000"/>
                    </a:schemeClr>
                  </a:solidFill>
                  <a:latin typeface="Arial" pitchFamily="34" charset="0"/>
                  <a:ea typeface="+mn-ea"/>
                </a:rPr>
                <a:t>Hoog</a:t>
              </a:r>
              <a:endParaRPr lang="en-US" sz="1200" b="0" dirty="0">
                <a:solidFill>
                  <a:schemeClr val="accent4">
                    <a:lumMod val="50000"/>
                  </a:schemeClr>
                </a:solidFill>
                <a:latin typeface="Arial" pitchFamily="34" charset="0"/>
                <a:ea typeface="+mn-ea"/>
              </a:endParaRPr>
            </a:p>
          </p:txBody>
        </p:sp>
        <p:sp>
          <p:nvSpPr>
            <p:cNvPr id="1363981" name="Text Box 12"/>
            <p:cNvSpPr txBox="1">
              <a:spLocks noChangeArrowheads="1"/>
            </p:cNvSpPr>
            <p:nvPr/>
          </p:nvSpPr>
          <p:spPr bwMode="auto">
            <a:xfrm rot="16200000">
              <a:off x="231137" y="2990739"/>
              <a:ext cx="2101538" cy="29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1400" b="0" dirty="0">
                  <a:solidFill>
                    <a:schemeClr val="accent4">
                      <a:lumMod val="50000"/>
                    </a:schemeClr>
                  </a:solidFill>
                  <a:latin typeface="Arial" pitchFamily="34" charset="0"/>
                  <a:ea typeface="+mn-ea"/>
                </a:rPr>
                <a:t>Mate van ondersteuning</a:t>
              </a:r>
              <a:endParaRPr lang="en-US" sz="1400" b="0" dirty="0">
                <a:solidFill>
                  <a:schemeClr val="accent4">
                    <a:lumMod val="50000"/>
                  </a:schemeClr>
                </a:solidFill>
                <a:latin typeface="Arial" pitchFamily="34" charset="0"/>
                <a:ea typeface="+mn-ea"/>
              </a:endParaRPr>
            </a:p>
          </p:txBody>
        </p:sp>
        <p:sp>
          <p:nvSpPr>
            <p:cNvPr id="1363982" name="Text Box 13"/>
            <p:cNvSpPr txBox="1">
              <a:spLocks noChangeArrowheads="1"/>
            </p:cNvSpPr>
            <p:nvPr/>
          </p:nvSpPr>
          <p:spPr bwMode="auto">
            <a:xfrm>
              <a:off x="944564" y="4343136"/>
              <a:ext cx="522580" cy="26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1200" b="0" dirty="0">
                  <a:solidFill>
                    <a:schemeClr val="accent4">
                      <a:lumMod val="50000"/>
                    </a:schemeClr>
                  </a:solidFill>
                  <a:latin typeface="Arial" pitchFamily="34" charset="0"/>
                  <a:ea typeface="+mn-ea"/>
                </a:rPr>
                <a:t>Laag</a:t>
              </a:r>
              <a:endParaRPr lang="en-US" sz="1200" b="0" dirty="0">
                <a:solidFill>
                  <a:schemeClr val="accent4">
                    <a:lumMod val="50000"/>
                  </a:schemeClr>
                </a:solidFill>
                <a:latin typeface="Arial" pitchFamily="34" charset="0"/>
                <a:ea typeface="+mn-ea"/>
              </a:endParaRPr>
            </a:p>
          </p:txBody>
        </p:sp>
        <p:sp>
          <p:nvSpPr>
            <p:cNvPr id="1363983" name="Text Box 14"/>
            <p:cNvSpPr txBox="1">
              <a:spLocks noChangeArrowheads="1"/>
            </p:cNvSpPr>
            <p:nvPr/>
          </p:nvSpPr>
          <p:spPr bwMode="auto">
            <a:xfrm>
              <a:off x="900113" y="1841500"/>
              <a:ext cx="548228" cy="26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1200" b="0" dirty="0">
                  <a:solidFill>
                    <a:schemeClr val="accent4">
                      <a:lumMod val="50000"/>
                    </a:schemeClr>
                  </a:solidFill>
                  <a:latin typeface="Arial" pitchFamily="34" charset="0"/>
                  <a:ea typeface="+mn-ea"/>
                </a:rPr>
                <a:t>Hoog</a:t>
              </a:r>
              <a:endParaRPr lang="en-US" sz="1200" b="0" dirty="0">
                <a:solidFill>
                  <a:schemeClr val="accent4">
                    <a:lumMod val="50000"/>
                  </a:schemeClr>
                </a:solidFill>
                <a:latin typeface="Arial" pitchFamily="34" charset="0"/>
                <a:ea typeface="+mn-ea"/>
              </a:endParaRPr>
            </a:p>
          </p:txBody>
        </p:sp>
        <p:sp>
          <p:nvSpPr>
            <p:cNvPr id="272400" name="Text Box 15"/>
            <p:cNvSpPr txBox="1">
              <a:spLocks noChangeArrowheads="1"/>
            </p:cNvSpPr>
            <p:nvPr/>
          </p:nvSpPr>
          <p:spPr bwMode="auto">
            <a:xfrm>
              <a:off x="4508500" y="3176324"/>
              <a:ext cx="378310" cy="26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a:solidFill>
                    <a:schemeClr val="tx2"/>
                  </a:solidFill>
                  <a:latin typeface="Tahoma" charset="0"/>
                  <a:ea typeface="ＭＳ Ｐゴシック" charset="0"/>
                </a:defRPr>
              </a:lvl1pPr>
              <a:lvl2pPr marL="742950" indent="-285750" defTabSz="966788">
                <a:defRPr sz="2400">
                  <a:solidFill>
                    <a:schemeClr val="tx2"/>
                  </a:solidFill>
                  <a:latin typeface="Tahoma" charset="0"/>
                  <a:ea typeface="ＭＳ Ｐゴシック" charset="0"/>
                </a:defRPr>
              </a:lvl2pPr>
              <a:lvl3pPr marL="1143000" indent="-228600" defTabSz="966788">
                <a:defRPr sz="2400">
                  <a:solidFill>
                    <a:schemeClr val="tx2"/>
                  </a:solidFill>
                  <a:latin typeface="Tahoma" charset="0"/>
                  <a:ea typeface="ＭＳ Ｐゴシック" charset="0"/>
                </a:defRPr>
              </a:lvl3pPr>
              <a:lvl4pPr marL="1600200" indent="-228600" defTabSz="966788">
                <a:defRPr sz="2400">
                  <a:solidFill>
                    <a:schemeClr val="tx2"/>
                  </a:solidFill>
                  <a:latin typeface="Tahoma" charset="0"/>
                  <a:ea typeface="ＭＳ Ｐゴシック" charset="0"/>
                </a:defRPr>
              </a:lvl4pPr>
              <a:lvl5pPr marL="2057400" indent="-228600" defTabSz="966788">
                <a:defRPr sz="2400">
                  <a:solidFill>
                    <a:schemeClr val="tx2"/>
                  </a:solidFill>
                  <a:latin typeface="Tahoma" charset="0"/>
                  <a:ea typeface="ＭＳ Ｐゴシック" charset="0"/>
                </a:defRPr>
              </a:lvl5pPr>
              <a:lvl6pPr marL="25146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buFont typeface="Wingdings" charset="0"/>
                <a:buNone/>
              </a:pPr>
              <a:r>
                <a:rPr lang="nl-NL" sz="1200" dirty="0">
                  <a:solidFill>
                    <a:schemeClr val="accent4">
                      <a:lumMod val="50000"/>
                    </a:schemeClr>
                  </a:solidFill>
                  <a:latin typeface="Arial" charset="0"/>
                </a:rPr>
                <a:t>C1</a:t>
              </a:r>
              <a:endParaRPr lang="en-US" sz="1200" dirty="0">
                <a:solidFill>
                  <a:schemeClr val="accent4">
                    <a:lumMod val="50000"/>
                  </a:schemeClr>
                </a:solidFill>
                <a:latin typeface="Arial" charset="0"/>
              </a:endParaRPr>
            </a:p>
          </p:txBody>
        </p:sp>
        <p:sp>
          <p:nvSpPr>
            <p:cNvPr id="272401" name="Text Box 16"/>
            <p:cNvSpPr txBox="1">
              <a:spLocks noChangeArrowheads="1"/>
            </p:cNvSpPr>
            <p:nvPr/>
          </p:nvSpPr>
          <p:spPr bwMode="auto">
            <a:xfrm>
              <a:off x="4508500" y="2950105"/>
              <a:ext cx="378310" cy="26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a:solidFill>
                    <a:schemeClr val="tx2"/>
                  </a:solidFill>
                  <a:latin typeface="Tahoma" charset="0"/>
                  <a:ea typeface="ＭＳ Ｐゴシック" charset="0"/>
                </a:defRPr>
              </a:lvl1pPr>
              <a:lvl2pPr marL="742950" indent="-285750" defTabSz="966788">
                <a:defRPr sz="2400">
                  <a:solidFill>
                    <a:schemeClr val="tx2"/>
                  </a:solidFill>
                  <a:latin typeface="Tahoma" charset="0"/>
                  <a:ea typeface="ＭＳ Ｐゴシック" charset="0"/>
                </a:defRPr>
              </a:lvl2pPr>
              <a:lvl3pPr marL="1143000" indent="-228600" defTabSz="966788">
                <a:defRPr sz="2400">
                  <a:solidFill>
                    <a:schemeClr val="tx2"/>
                  </a:solidFill>
                  <a:latin typeface="Tahoma" charset="0"/>
                  <a:ea typeface="ＭＳ Ｐゴシック" charset="0"/>
                </a:defRPr>
              </a:lvl3pPr>
              <a:lvl4pPr marL="1600200" indent="-228600" defTabSz="966788">
                <a:defRPr sz="2400">
                  <a:solidFill>
                    <a:schemeClr val="tx2"/>
                  </a:solidFill>
                  <a:latin typeface="Tahoma" charset="0"/>
                  <a:ea typeface="ＭＳ Ｐゴシック" charset="0"/>
                </a:defRPr>
              </a:lvl4pPr>
              <a:lvl5pPr marL="2057400" indent="-228600" defTabSz="966788">
                <a:defRPr sz="2400">
                  <a:solidFill>
                    <a:schemeClr val="tx2"/>
                  </a:solidFill>
                  <a:latin typeface="Tahoma" charset="0"/>
                  <a:ea typeface="ＭＳ Ｐゴシック" charset="0"/>
                </a:defRPr>
              </a:lvl5pPr>
              <a:lvl6pPr marL="25146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buFont typeface="Wingdings" charset="0"/>
                <a:buNone/>
              </a:pPr>
              <a:r>
                <a:rPr lang="nl-NL" sz="1200" dirty="0">
                  <a:solidFill>
                    <a:schemeClr val="accent4">
                      <a:lumMod val="50000"/>
                    </a:schemeClr>
                  </a:solidFill>
                  <a:latin typeface="Arial" charset="0"/>
                </a:rPr>
                <a:t>C2</a:t>
              </a:r>
              <a:endParaRPr lang="en-US" sz="1200" dirty="0">
                <a:solidFill>
                  <a:schemeClr val="accent4">
                    <a:lumMod val="50000"/>
                  </a:schemeClr>
                </a:solidFill>
                <a:latin typeface="Arial" charset="0"/>
              </a:endParaRPr>
            </a:p>
          </p:txBody>
        </p:sp>
        <p:sp>
          <p:nvSpPr>
            <p:cNvPr id="272402" name="Text Box 17"/>
            <p:cNvSpPr txBox="1">
              <a:spLocks noChangeArrowheads="1"/>
            </p:cNvSpPr>
            <p:nvPr/>
          </p:nvSpPr>
          <p:spPr bwMode="auto">
            <a:xfrm>
              <a:off x="4141788" y="3176324"/>
              <a:ext cx="378310" cy="26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a:solidFill>
                    <a:schemeClr val="tx2"/>
                  </a:solidFill>
                  <a:latin typeface="Tahoma" charset="0"/>
                  <a:ea typeface="ＭＳ Ｐゴシック" charset="0"/>
                </a:defRPr>
              </a:lvl1pPr>
              <a:lvl2pPr marL="742950" indent="-285750" defTabSz="966788">
                <a:defRPr sz="2400">
                  <a:solidFill>
                    <a:schemeClr val="tx2"/>
                  </a:solidFill>
                  <a:latin typeface="Tahoma" charset="0"/>
                  <a:ea typeface="ＭＳ Ｐゴシック" charset="0"/>
                </a:defRPr>
              </a:lvl2pPr>
              <a:lvl3pPr marL="1143000" indent="-228600" defTabSz="966788">
                <a:defRPr sz="2400">
                  <a:solidFill>
                    <a:schemeClr val="tx2"/>
                  </a:solidFill>
                  <a:latin typeface="Tahoma" charset="0"/>
                  <a:ea typeface="ＭＳ Ｐゴシック" charset="0"/>
                </a:defRPr>
              </a:lvl3pPr>
              <a:lvl4pPr marL="1600200" indent="-228600" defTabSz="966788">
                <a:defRPr sz="2400">
                  <a:solidFill>
                    <a:schemeClr val="tx2"/>
                  </a:solidFill>
                  <a:latin typeface="Tahoma" charset="0"/>
                  <a:ea typeface="ＭＳ Ｐゴシック" charset="0"/>
                </a:defRPr>
              </a:lvl4pPr>
              <a:lvl5pPr marL="2057400" indent="-228600" defTabSz="966788">
                <a:defRPr sz="2400">
                  <a:solidFill>
                    <a:schemeClr val="tx2"/>
                  </a:solidFill>
                  <a:latin typeface="Tahoma" charset="0"/>
                  <a:ea typeface="ＭＳ Ｐゴシック" charset="0"/>
                </a:defRPr>
              </a:lvl5pPr>
              <a:lvl6pPr marL="25146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buFont typeface="Wingdings" charset="0"/>
                <a:buNone/>
              </a:pPr>
              <a:r>
                <a:rPr lang="nl-NL" sz="1200" dirty="0">
                  <a:solidFill>
                    <a:schemeClr val="accent4">
                      <a:lumMod val="50000"/>
                    </a:schemeClr>
                  </a:solidFill>
                  <a:latin typeface="Arial" charset="0"/>
                </a:rPr>
                <a:t>C4</a:t>
              </a:r>
              <a:endParaRPr lang="en-US" sz="1200" dirty="0">
                <a:solidFill>
                  <a:schemeClr val="accent4">
                    <a:lumMod val="50000"/>
                  </a:schemeClr>
                </a:solidFill>
                <a:latin typeface="Arial" charset="0"/>
              </a:endParaRPr>
            </a:p>
          </p:txBody>
        </p:sp>
        <p:sp>
          <p:nvSpPr>
            <p:cNvPr id="272403" name="Text Box 18"/>
            <p:cNvSpPr txBox="1">
              <a:spLocks noChangeArrowheads="1"/>
            </p:cNvSpPr>
            <p:nvPr/>
          </p:nvSpPr>
          <p:spPr bwMode="auto">
            <a:xfrm>
              <a:off x="4141788" y="2950104"/>
              <a:ext cx="378310" cy="26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a:solidFill>
                    <a:schemeClr val="tx2"/>
                  </a:solidFill>
                  <a:latin typeface="Tahoma" charset="0"/>
                  <a:ea typeface="ＭＳ Ｐゴシック" charset="0"/>
                </a:defRPr>
              </a:lvl1pPr>
              <a:lvl2pPr marL="742950" indent="-285750" defTabSz="966788">
                <a:defRPr sz="2400">
                  <a:solidFill>
                    <a:schemeClr val="tx2"/>
                  </a:solidFill>
                  <a:latin typeface="Tahoma" charset="0"/>
                  <a:ea typeface="ＭＳ Ｐゴシック" charset="0"/>
                </a:defRPr>
              </a:lvl2pPr>
              <a:lvl3pPr marL="1143000" indent="-228600" defTabSz="966788">
                <a:defRPr sz="2400">
                  <a:solidFill>
                    <a:schemeClr val="tx2"/>
                  </a:solidFill>
                  <a:latin typeface="Tahoma" charset="0"/>
                  <a:ea typeface="ＭＳ Ｐゴシック" charset="0"/>
                </a:defRPr>
              </a:lvl3pPr>
              <a:lvl4pPr marL="1600200" indent="-228600" defTabSz="966788">
                <a:defRPr sz="2400">
                  <a:solidFill>
                    <a:schemeClr val="tx2"/>
                  </a:solidFill>
                  <a:latin typeface="Tahoma" charset="0"/>
                  <a:ea typeface="ＭＳ Ｐゴシック" charset="0"/>
                </a:defRPr>
              </a:lvl4pPr>
              <a:lvl5pPr marL="2057400" indent="-228600" defTabSz="966788">
                <a:defRPr sz="2400">
                  <a:solidFill>
                    <a:schemeClr val="tx2"/>
                  </a:solidFill>
                  <a:latin typeface="Tahoma" charset="0"/>
                  <a:ea typeface="ＭＳ Ｐゴシック" charset="0"/>
                </a:defRPr>
              </a:lvl5pPr>
              <a:lvl6pPr marL="25146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defTabSz="966788"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buFont typeface="Wingdings" charset="0"/>
                <a:buNone/>
              </a:pPr>
              <a:r>
                <a:rPr lang="nl-NL" sz="1200" dirty="0">
                  <a:solidFill>
                    <a:schemeClr val="accent4">
                      <a:lumMod val="50000"/>
                    </a:schemeClr>
                  </a:solidFill>
                  <a:latin typeface="Arial" charset="0"/>
                </a:rPr>
                <a:t>C3</a:t>
              </a:r>
              <a:endParaRPr lang="en-US" sz="1200" dirty="0">
                <a:solidFill>
                  <a:schemeClr val="accent4">
                    <a:lumMod val="50000"/>
                  </a:schemeClr>
                </a:solidFill>
                <a:latin typeface="Arial" charset="0"/>
              </a:endParaRPr>
            </a:p>
          </p:txBody>
        </p:sp>
        <p:sp>
          <p:nvSpPr>
            <p:cNvPr id="20502" name="Text Box 21"/>
            <p:cNvSpPr txBox="1">
              <a:spLocks noChangeArrowheads="1"/>
            </p:cNvSpPr>
            <p:nvPr/>
          </p:nvSpPr>
          <p:spPr bwMode="auto">
            <a:xfrm>
              <a:off x="5958820" y="1870604"/>
              <a:ext cx="1216680" cy="54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r">
                <a:buFont typeface="Wingdings" pitchFamily="2" charset="2"/>
                <a:buNone/>
                <a:defRPr/>
              </a:pPr>
              <a:r>
                <a:rPr lang="nl-NL" sz="1400" b="0" dirty="0">
                  <a:solidFill>
                    <a:schemeClr val="accent4">
                      <a:lumMod val="50000"/>
                    </a:schemeClr>
                  </a:solidFill>
                  <a:latin typeface="Arial" pitchFamily="34" charset="0"/>
                  <a:ea typeface="+mn-ea"/>
                </a:rPr>
                <a:t>Hoog willen</a:t>
              </a:r>
            </a:p>
            <a:p>
              <a:pPr algn="r">
                <a:buFont typeface="Wingdings" pitchFamily="2" charset="2"/>
                <a:buNone/>
                <a:defRPr/>
              </a:pPr>
              <a:r>
                <a:rPr lang="nl-NL" sz="1400" b="0" dirty="0">
                  <a:solidFill>
                    <a:schemeClr val="accent4">
                      <a:lumMod val="50000"/>
                    </a:schemeClr>
                  </a:solidFill>
                  <a:latin typeface="Arial" pitchFamily="34" charset="0"/>
                  <a:ea typeface="+mn-ea"/>
                </a:rPr>
                <a:t>Laag kunnen</a:t>
              </a:r>
              <a:endParaRPr lang="en-US" sz="1400" b="0" dirty="0">
                <a:solidFill>
                  <a:schemeClr val="accent4">
                    <a:lumMod val="50000"/>
                  </a:schemeClr>
                </a:solidFill>
                <a:latin typeface="Arial" pitchFamily="34" charset="0"/>
                <a:ea typeface="+mn-ea"/>
              </a:endParaRPr>
            </a:p>
          </p:txBody>
        </p:sp>
        <p:sp>
          <p:nvSpPr>
            <p:cNvPr id="20503" name="Text Box 22"/>
            <p:cNvSpPr txBox="1">
              <a:spLocks noChangeArrowheads="1"/>
            </p:cNvSpPr>
            <p:nvPr/>
          </p:nvSpPr>
          <p:spPr bwMode="auto">
            <a:xfrm>
              <a:off x="4597401" y="4116917"/>
              <a:ext cx="1216681" cy="54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1400" b="0" dirty="0">
                  <a:solidFill>
                    <a:schemeClr val="accent4">
                      <a:lumMod val="50000"/>
                    </a:schemeClr>
                  </a:solidFill>
                  <a:latin typeface="Arial" pitchFamily="34" charset="0"/>
                  <a:ea typeface="+mn-ea"/>
                </a:rPr>
                <a:t>Laag willen</a:t>
              </a:r>
            </a:p>
            <a:p>
              <a:pPr algn="l">
                <a:buFont typeface="Wingdings" pitchFamily="2" charset="2"/>
                <a:buNone/>
                <a:defRPr/>
              </a:pPr>
              <a:r>
                <a:rPr lang="nl-NL" sz="1400" b="0" dirty="0">
                  <a:solidFill>
                    <a:schemeClr val="accent4">
                      <a:lumMod val="50000"/>
                    </a:schemeClr>
                  </a:solidFill>
                  <a:latin typeface="Arial" pitchFamily="34" charset="0"/>
                  <a:ea typeface="+mn-ea"/>
                </a:rPr>
                <a:t>Laag kunnen</a:t>
              </a:r>
              <a:endParaRPr lang="en-US" sz="1400" b="0" dirty="0">
                <a:solidFill>
                  <a:schemeClr val="accent4">
                    <a:lumMod val="50000"/>
                  </a:schemeClr>
                </a:solidFill>
                <a:latin typeface="Arial" pitchFamily="34" charset="0"/>
                <a:ea typeface="+mn-ea"/>
              </a:endParaRPr>
            </a:p>
          </p:txBody>
        </p:sp>
        <p:sp>
          <p:nvSpPr>
            <p:cNvPr id="20504" name="Text Box 23"/>
            <p:cNvSpPr txBox="1">
              <a:spLocks noChangeArrowheads="1"/>
            </p:cNvSpPr>
            <p:nvPr/>
          </p:nvSpPr>
          <p:spPr bwMode="auto">
            <a:xfrm>
              <a:off x="3180402" y="4093104"/>
              <a:ext cx="1247137" cy="54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r">
                <a:buFont typeface="Wingdings" pitchFamily="2" charset="2"/>
                <a:buNone/>
                <a:defRPr/>
              </a:pPr>
              <a:r>
                <a:rPr lang="nl-NL" sz="1400" b="0" dirty="0">
                  <a:solidFill>
                    <a:schemeClr val="accent4">
                      <a:lumMod val="50000"/>
                    </a:schemeClr>
                  </a:solidFill>
                  <a:latin typeface="Arial" pitchFamily="34" charset="0"/>
                  <a:ea typeface="+mn-ea"/>
                </a:rPr>
                <a:t>Hoog willen</a:t>
              </a:r>
            </a:p>
            <a:p>
              <a:pPr algn="r">
                <a:buFont typeface="Wingdings" pitchFamily="2" charset="2"/>
                <a:buNone/>
                <a:defRPr/>
              </a:pPr>
              <a:r>
                <a:rPr lang="nl-NL" sz="1400" b="0" dirty="0">
                  <a:solidFill>
                    <a:schemeClr val="accent4">
                      <a:lumMod val="50000"/>
                    </a:schemeClr>
                  </a:solidFill>
                  <a:latin typeface="Arial" pitchFamily="34" charset="0"/>
                  <a:ea typeface="+mn-ea"/>
                </a:rPr>
                <a:t>Hoog kunnen</a:t>
              </a:r>
              <a:endParaRPr lang="en-US" sz="1400" b="0" dirty="0">
                <a:solidFill>
                  <a:schemeClr val="accent4">
                    <a:lumMod val="50000"/>
                  </a:schemeClr>
                </a:solidFill>
                <a:latin typeface="Arial" pitchFamily="34" charset="0"/>
                <a:ea typeface="+mn-ea"/>
              </a:endParaRPr>
            </a:p>
          </p:txBody>
        </p:sp>
        <p:sp>
          <p:nvSpPr>
            <p:cNvPr id="20505" name="Text Box 24"/>
            <p:cNvSpPr txBox="1">
              <a:spLocks noChangeArrowheads="1"/>
            </p:cNvSpPr>
            <p:nvPr/>
          </p:nvSpPr>
          <p:spPr bwMode="auto">
            <a:xfrm>
              <a:off x="1765301" y="1870604"/>
              <a:ext cx="1247137" cy="54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1400" b="0" dirty="0">
                  <a:solidFill>
                    <a:schemeClr val="accent4">
                      <a:lumMod val="50000"/>
                    </a:schemeClr>
                  </a:solidFill>
                  <a:latin typeface="Arial" pitchFamily="34" charset="0"/>
                  <a:ea typeface="+mn-ea"/>
                </a:rPr>
                <a:t>Laag willen</a:t>
              </a:r>
            </a:p>
            <a:p>
              <a:pPr algn="l">
                <a:buFont typeface="Wingdings" pitchFamily="2" charset="2"/>
                <a:buNone/>
                <a:defRPr/>
              </a:pPr>
              <a:r>
                <a:rPr lang="nl-NL" sz="1400" b="0" dirty="0">
                  <a:solidFill>
                    <a:schemeClr val="accent4">
                      <a:lumMod val="50000"/>
                    </a:schemeClr>
                  </a:solidFill>
                  <a:latin typeface="Arial" pitchFamily="34" charset="0"/>
                  <a:ea typeface="+mn-ea"/>
                </a:rPr>
                <a:t>Hoog kunnen</a:t>
              </a:r>
              <a:endParaRPr lang="en-US" sz="1400" b="0" dirty="0">
                <a:solidFill>
                  <a:schemeClr val="accent4">
                    <a:lumMod val="50000"/>
                  </a:schemeClr>
                </a:solidFill>
                <a:latin typeface="Arial" pitchFamily="34" charset="0"/>
                <a:ea typeface="+mn-ea"/>
              </a:endParaRPr>
            </a:p>
          </p:txBody>
        </p:sp>
        <p:sp>
          <p:nvSpPr>
            <p:cNvPr id="272410" name="Line 25"/>
            <p:cNvSpPr>
              <a:spLocks noChangeShapeType="1"/>
            </p:cNvSpPr>
            <p:nvPr/>
          </p:nvSpPr>
          <p:spPr bwMode="auto">
            <a:xfrm>
              <a:off x="1835150" y="4958292"/>
              <a:ext cx="511333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chemeClr val="accent4">
                    <a:lumMod val="50000"/>
                  </a:schemeClr>
                </a:solidFill>
              </a:endParaRPr>
            </a:p>
          </p:txBody>
        </p:sp>
        <p:sp>
          <p:nvSpPr>
            <p:cNvPr id="1363995" name="Text Box 26"/>
            <p:cNvSpPr txBox="1">
              <a:spLocks noChangeArrowheads="1"/>
            </p:cNvSpPr>
            <p:nvPr/>
          </p:nvSpPr>
          <p:spPr bwMode="auto">
            <a:xfrm>
              <a:off x="1979614" y="4680479"/>
              <a:ext cx="522580" cy="26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1200" b="0" dirty="0">
                  <a:solidFill>
                    <a:schemeClr val="accent4">
                      <a:lumMod val="50000"/>
                    </a:schemeClr>
                  </a:solidFill>
                  <a:latin typeface="Arial" pitchFamily="34" charset="0"/>
                  <a:ea typeface="+mn-ea"/>
                </a:rPr>
                <a:t>Laag</a:t>
              </a:r>
              <a:endParaRPr lang="en-US" sz="1200" b="0" dirty="0">
                <a:solidFill>
                  <a:schemeClr val="accent4">
                    <a:lumMod val="50000"/>
                  </a:schemeClr>
                </a:solidFill>
                <a:latin typeface="Arial" pitchFamily="34" charset="0"/>
                <a:ea typeface="+mn-ea"/>
              </a:endParaRPr>
            </a:p>
          </p:txBody>
        </p:sp>
        <p:sp>
          <p:nvSpPr>
            <p:cNvPr id="272412" name="Line 27"/>
            <p:cNvSpPr>
              <a:spLocks noChangeShapeType="1"/>
            </p:cNvSpPr>
            <p:nvPr/>
          </p:nvSpPr>
          <p:spPr bwMode="auto">
            <a:xfrm flipV="1">
              <a:off x="1547813" y="1778000"/>
              <a:ext cx="0" cy="282045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chemeClr val="accent4">
                    <a:lumMod val="50000"/>
                  </a:schemeClr>
                </a:solidFill>
              </a:endParaRPr>
            </a:p>
          </p:txBody>
        </p:sp>
        <p:sp>
          <p:nvSpPr>
            <p:cNvPr id="30" name="Rectangle 31"/>
            <p:cNvSpPr>
              <a:spLocks noChangeArrowheads="1"/>
            </p:cNvSpPr>
            <p:nvPr/>
          </p:nvSpPr>
          <p:spPr bwMode="auto">
            <a:xfrm rot="18847739">
              <a:off x="3371500" y="2297373"/>
              <a:ext cx="1362128" cy="113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prstTxWarp prst="textArchUp">
                <a:avLst/>
              </a:prstTxWarp>
              <a:spAutoFit/>
            </a:bodyPr>
            <a:lstStyle/>
            <a:p>
              <a:pPr>
                <a:buFont typeface="Wingdings" charset="0"/>
                <a:buNone/>
              </a:pPr>
              <a:r>
                <a:rPr lang="nl-NL" sz="1600" dirty="0">
                  <a:solidFill>
                    <a:schemeClr val="accent4">
                      <a:lumMod val="50000"/>
                    </a:schemeClr>
                  </a:solidFill>
                  <a:latin typeface="Arial" panose="020B0604020202020204" pitchFamily="34" charset="0"/>
                  <a:cs typeface="Arial" panose="020B0604020202020204" pitchFamily="34" charset="0"/>
                </a:rPr>
                <a:t>S3. Overleggen</a:t>
              </a:r>
            </a:p>
          </p:txBody>
        </p:sp>
        <p:sp>
          <p:nvSpPr>
            <p:cNvPr id="31" name="Rectangle 31"/>
            <p:cNvSpPr>
              <a:spLocks noChangeArrowheads="1"/>
            </p:cNvSpPr>
            <p:nvPr/>
          </p:nvSpPr>
          <p:spPr bwMode="auto">
            <a:xfrm rot="3041127">
              <a:off x="4302133" y="2420042"/>
              <a:ext cx="1362128" cy="80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prstTxWarp prst="textArchUp">
                <a:avLst/>
              </a:prstTxWarp>
              <a:spAutoFit/>
            </a:bodyPr>
            <a:lstStyle/>
            <a:p>
              <a:pPr>
                <a:buFont typeface="Wingdings" charset="0"/>
                <a:buNone/>
              </a:pPr>
              <a:r>
                <a:rPr lang="nl-NL" sz="1600" dirty="0">
                  <a:solidFill>
                    <a:schemeClr val="accent4">
                      <a:lumMod val="50000"/>
                    </a:schemeClr>
                  </a:solidFill>
                  <a:latin typeface="Arial" panose="020B0604020202020204" pitchFamily="34" charset="0"/>
                  <a:cs typeface="Arial" panose="020B0604020202020204" pitchFamily="34" charset="0"/>
                </a:rPr>
                <a:t>S2. Overtuigen</a:t>
              </a:r>
            </a:p>
          </p:txBody>
        </p:sp>
        <p:sp>
          <p:nvSpPr>
            <p:cNvPr id="33" name="Text Box 9"/>
            <p:cNvSpPr txBox="1">
              <a:spLocks noChangeArrowheads="1"/>
            </p:cNvSpPr>
            <p:nvPr/>
          </p:nvSpPr>
          <p:spPr bwMode="auto">
            <a:xfrm rot="18800558">
              <a:off x="2098584" y="3348651"/>
              <a:ext cx="1148820" cy="5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prstTxWarp prst="textArchDown">
                <a:avLst/>
              </a:prstTxWarp>
              <a:spAutoFit/>
            </a:bodyPr>
            <a:lstStyle>
              <a:lvl1pPr marL="176213" indent="-176213" defTabSz="966788">
                <a:defRPr sz="2400" b="1">
                  <a:solidFill>
                    <a:schemeClr val="tx2"/>
                  </a:solidFill>
                  <a:latin typeface="Tahoma" pitchFamily="34" charset="0"/>
                </a:defRPr>
              </a:lvl1pPr>
              <a:lvl2pPr marL="742950" indent="-285750" defTabSz="966788">
                <a:defRPr sz="2400" b="1">
                  <a:solidFill>
                    <a:schemeClr val="tx2"/>
                  </a:solidFill>
                  <a:latin typeface="Tahoma" pitchFamily="34" charset="0"/>
                </a:defRPr>
              </a:lvl2pPr>
              <a:lvl3pPr marL="1143000" indent="-228600" defTabSz="966788">
                <a:defRPr sz="2400" b="1">
                  <a:solidFill>
                    <a:schemeClr val="tx2"/>
                  </a:solidFill>
                  <a:latin typeface="Tahoma" pitchFamily="34" charset="0"/>
                </a:defRPr>
              </a:lvl3pPr>
              <a:lvl4pPr marL="1600200" indent="-228600" defTabSz="966788">
                <a:defRPr sz="2400" b="1">
                  <a:solidFill>
                    <a:schemeClr val="tx2"/>
                  </a:solidFill>
                  <a:latin typeface="Tahoma" pitchFamily="34" charset="0"/>
                </a:defRPr>
              </a:lvl4pPr>
              <a:lvl5pPr marL="2057400" indent="-228600" defTabSz="966788">
                <a:defRPr sz="2400" b="1">
                  <a:solidFill>
                    <a:schemeClr val="tx2"/>
                  </a:solidFill>
                  <a:latin typeface="Tahoma" pitchFamily="34" charset="0"/>
                </a:defRPr>
              </a:lvl5pPr>
              <a:lvl6pPr marL="25146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defTabSz="966788"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buFont typeface="Wingdings" pitchFamily="2" charset="2"/>
                <a:buNone/>
                <a:defRPr/>
              </a:pPr>
              <a:r>
                <a:rPr lang="nl-NL" sz="1600" b="0" dirty="0">
                  <a:solidFill>
                    <a:schemeClr val="accent4">
                      <a:lumMod val="50000"/>
                    </a:schemeClr>
                  </a:solidFill>
                  <a:latin typeface="Arial" pitchFamily="34" charset="0"/>
                  <a:ea typeface="+mn-ea"/>
                </a:rPr>
                <a:t>S4. Delegeren</a:t>
              </a:r>
              <a:endParaRPr lang="en-US" sz="1600" b="0" dirty="0">
                <a:solidFill>
                  <a:schemeClr val="accent4">
                    <a:lumMod val="50000"/>
                  </a:schemeClr>
                </a:solidFill>
                <a:latin typeface="Arial" pitchFamily="34" charset="0"/>
                <a:ea typeface="+mn-ea"/>
              </a:endParaRPr>
            </a:p>
          </p:txBody>
        </p:sp>
      </p:grpSp>
      <p:sp>
        <p:nvSpPr>
          <p:cNvPr id="3" name="Slide Number Placeholder 2">
            <a:extLst>
              <a:ext uri="{FF2B5EF4-FFF2-40B4-BE49-F238E27FC236}">
                <a16:creationId xmlns:a16="http://schemas.microsoft.com/office/drawing/2014/main" id="{A009C144-7665-824D-ACF1-BFF35E1C3112}"/>
              </a:ext>
            </a:extLst>
          </p:cNvPr>
          <p:cNvSpPr>
            <a:spLocks noGrp="1"/>
          </p:cNvSpPr>
          <p:nvPr>
            <p:ph type="sldNum" sz="quarter" idx="4"/>
          </p:nvPr>
        </p:nvSpPr>
        <p:spPr/>
        <p:txBody>
          <a:bodyPr/>
          <a:lstStyle/>
          <a:p>
            <a:fld id="{8375054B-0626-094F-AF93-178AFB032A1C}" type="slidenum">
              <a:rPr lang="nl-NL" smtClean="0"/>
              <a:pPr/>
              <a:t>200</a:t>
            </a:fld>
            <a:endParaRPr lang="nl-NL" dirty="0"/>
          </a:p>
        </p:txBody>
      </p:sp>
    </p:spTree>
    <p:extLst>
      <p:ext uri="{BB962C8B-B14F-4D97-AF65-F5344CB8AC3E}">
        <p14:creationId xmlns:p14="http://schemas.microsoft.com/office/powerpoint/2010/main" val="1717216159"/>
      </p:ext>
    </p:extLst>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B6EB3-B13E-438E-90DC-35C7DDE1846D}"/>
              </a:ext>
            </a:extLst>
          </p:cNvPr>
          <p:cNvSpPr>
            <a:spLocks noGrp="1"/>
          </p:cNvSpPr>
          <p:nvPr>
            <p:ph type="title"/>
          </p:nvPr>
        </p:nvSpPr>
        <p:spPr/>
        <p:txBody>
          <a:bodyPr/>
          <a:lstStyle/>
          <a:p>
            <a:r>
              <a:rPr lang="nl-NL" dirty="0"/>
              <a:t>Competenties volgens H&amp;B</a:t>
            </a:r>
          </a:p>
        </p:txBody>
      </p:sp>
      <p:pic>
        <p:nvPicPr>
          <p:cNvPr id="4" name="Afbeelding 3">
            <a:extLst>
              <a:ext uri="{FF2B5EF4-FFF2-40B4-BE49-F238E27FC236}">
                <a16:creationId xmlns:a16="http://schemas.microsoft.com/office/drawing/2014/main" id="{D4C1FC6B-20D8-4468-890D-2AC2A8BB4746}"/>
              </a:ext>
            </a:extLst>
          </p:cNvPr>
          <p:cNvPicPr>
            <a:picLocks noChangeAspect="1"/>
          </p:cNvPicPr>
          <p:nvPr/>
        </p:nvPicPr>
        <p:blipFill>
          <a:blip r:embed="rId2"/>
          <a:stretch>
            <a:fillRect/>
          </a:stretch>
        </p:blipFill>
        <p:spPr>
          <a:xfrm>
            <a:off x="447698" y="1995818"/>
            <a:ext cx="8248603" cy="2517866"/>
          </a:xfrm>
          <a:prstGeom prst="rect">
            <a:avLst/>
          </a:prstGeom>
        </p:spPr>
      </p:pic>
      <p:sp>
        <p:nvSpPr>
          <p:cNvPr id="5" name="Slide Number Placeholder 4">
            <a:extLst>
              <a:ext uri="{FF2B5EF4-FFF2-40B4-BE49-F238E27FC236}">
                <a16:creationId xmlns:a16="http://schemas.microsoft.com/office/drawing/2014/main" id="{4AABD73C-CB2B-7C4C-81AE-66818D8A4FE6}"/>
              </a:ext>
            </a:extLst>
          </p:cNvPr>
          <p:cNvSpPr>
            <a:spLocks noGrp="1"/>
          </p:cNvSpPr>
          <p:nvPr>
            <p:ph type="sldNum" sz="quarter" idx="4"/>
          </p:nvPr>
        </p:nvSpPr>
        <p:spPr/>
        <p:txBody>
          <a:bodyPr/>
          <a:lstStyle/>
          <a:p>
            <a:fld id="{8375054B-0626-094F-AF93-178AFB032A1C}" type="slidenum">
              <a:rPr lang="nl-NL" smtClean="0"/>
              <a:pPr/>
              <a:t>201</a:t>
            </a:fld>
            <a:endParaRPr lang="nl-NL" dirty="0"/>
          </a:p>
        </p:txBody>
      </p:sp>
    </p:spTree>
    <p:extLst>
      <p:ext uri="{BB962C8B-B14F-4D97-AF65-F5344CB8AC3E}">
        <p14:creationId xmlns:p14="http://schemas.microsoft.com/office/powerpoint/2010/main" val="178176175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nl-NL" dirty="0"/>
              <a:t>Competentieniveaus medewerkers (H&amp;B)</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105632930"/>
              </p:ext>
            </p:extLst>
          </p:nvPr>
        </p:nvGraphicFramePr>
        <p:xfrm>
          <a:off x="467544" y="1282238"/>
          <a:ext cx="8316911" cy="3741809"/>
        </p:xfrm>
        <a:graphic>
          <a:graphicData uri="http://schemas.openxmlformats.org/drawingml/2006/table">
            <a:tbl>
              <a:tblPr firstRow="1" firstCol="1" bandRow="1">
                <a:tableStyleId>{073A0DAA-6AF3-43AB-8588-CEC1D06C72B9}</a:tableStyleId>
              </a:tblPr>
              <a:tblGrid>
                <a:gridCol w="1872208">
                  <a:extLst>
                    <a:ext uri="{9D8B030D-6E8A-4147-A177-3AD203B41FA5}">
                      <a16:colId xmlns:a16="http://schemas.microsoft.com/office/drawing/2014/main" val="20000"/>
                    </a:ext>
                  </a:extLst>
                </a:gridCol>
                <a:gridCol w="1454557">
                  <a:extLst>
                    <a:ext uri="{9D8B030D-6E8A-4147-A177-3AD203B41FA5}">
                      <a16:colId xmlns:a16="http://schemas.microsoft.com/office/drawing/2014/main" val="20001"/>
                    </a:ext>
                  </a:extLst>
                </a:gridCol>
                <a:gridCol w="1663382">
                  <a:extLst>
                    <a:ext uri="{9D8B030D-6E8A-4147-A177-3AD203B41FA5}">
                      <a16:colId xmlns:a16="http://schemas.microsoft.com/office/drawing/2014/main" val="20002"/>
                    </a:ext>
                  </a:extLst>
                </a:gridCol>
                <a:gridCol w="1663382">
                  <a:extLst>
                    <a:ext uri="{9D8B030D-6E8A-4147-A177-3AD203B41FA5}">
                      <a16:colId xmlns:a16="http://schemas.microsoft.com/office/drawing/2014/main" val="20003"/>
                    </a:ext>
                  </a:extLst>
                </a:gridCol>
                <a:gridCol w="1663382">
                  <a:extLst>
                    <a:ext uri="{9D8B030D-6E8A-4147-A177-3AD203B41FA5}">
                      <a16:colId xmlns:a16="http://schemas.microsoft.com/office/drawing/2014/main" val="20004"/>
                    </a:ext>
                  </a:extLst>
                </a:gridCol>
              </a:tblGrid>
              <a:tr h="503383">
                <a:tc>
                  <a:txBody>
                    <a:bodyPr/>
                    <a:lstStyle/>
                    <a:p>
                      <a:r>
                        <a:rPr lang="nl-NL" sz="1200" noProof="0" dirty="0">
                          <a:solidFill>
                            <a:schemeClr val="bg1"/>
                          </a:solidFill>
                        </a:rPr>
                        <a:t>Competentie-niveaus</a:t>
                      </a:r>
                    </a:p>
                  </a:txBody>
                  <a:tcPr marL="91454" marR="91454" marT="38104" marB="38104">
                    <a:solidFill>
                      <a:schemeClr val="accent2"/>
                    </a:solidFill>
                  </a:tcPr>
                </a:tc>
                <a:tc>
                  <a:txBody>
                    <a:bodyPr/>
                    <a:lstStyle/>
                    <a:p>
                      <a:pPr algn="ctr"/>
                      <a:r>
                        <a:rPr lang="nl-NL" sz="1200" noProof="0" dirty="0">
                          <a:solidFill>
                            <a:schemeClr val="bg1"/>
                          </a:solidFill>
                        </a:rPr>
                        <a:t>C1 </a:t>
                      </a:r>
                    </a:p>
                    <a:p>
                      <a:pPr algn="ctr"/>
                      <a:r>
                        <a:rPr lang="nl-NL" sz="1200" noProof="0" dirty="0">
                          <a:solidFill>
                            <a:schemeClr val="bg1"/>
                          </a:solidFill>
                        </a:rPr>
                        <a:t>Laag</a:t>
                      </a:r>
                    </a:p>
                  </a:txBody>
                  <a:tcPr marL="91454" marR="91454" marT="38104" marB="38104">
                    <a:solidFill>
                      <a:schemeClr val="accent2"/>
                    </a:solidFill>
                  </a:tcPr>
                </a:tc>
                <a:tc>
                  <a:txBody>
                    <a:bodyPr/>
                    <a:lstStyle/>
                    <a:p>
                      <a:pPr algn="ctr"/>
                      <a:r>
                        <a:rPr lang="nl-NL" sz="1200" noProof="0" dirty="0">
                          <a:solidFill>
                            <a:schemeClr val="bg1"/>
                          </a:solidFill>
                        </a:rPr>
                        <a:t>C2</a:t>
                      </a:r>
                    </a:p>
                    <a:p>
                      <a:pPr algn="ctr"/>
                      <a:r>
                        <a:rPr lang="nl-NL" sz="1200" noProof="0" dirty="0">
                          <a:solidFill>
                            <a:schemeClr val="bg1"/>
                          </a:solidFill>
                        </a:rPr>
                        <a:t>voldoende</a:t>
                      </a:r>
                    </a:p>
                  </a:txBody>
                  <a:tcPr marL="91454" marR="91454" marT="38104" marB="38104">
                    <a:solidFill>
                      <a:schemeClr val="accent2"/>
                    </a:solidFill>
                  </a:tcPr>
                </a:tc>
                <a:tc>
                  <a:txBody>
                    <a:bodyPr/>
                    <a:lstStyle/>
                    <a:p>
                      <a:pPr algn="ctr"/>
                      <a:r>
                        <a:rPr lang="nl-NL" sz="1200" noProof="0" dirty="0">
                          <a:solidFill>
                            <a:schemeClr val="bg1"/>
                          </a:solidFill>
                        </a:rPr>
                        <a:t>C3</a:t>
                      </a:r>
                    </a:p>
                    <a:p>
                      <a:pPr algn="ctr"/>
                      <a:r>
                        <a:rPr lang="nl-NL" sz="1200" noProof="0" dirty="0">
                          <a:solidFill>
                            <a:schemeClr val="bg1"/>
                          </a:solidFill>
                        </a:rPr>
                        <a:t>Goed</a:t>
                      </a:r>
                    </a:p>
                  </a:txBody>
                  <a:tcPr marL="91454" marR="91454" marT="38104" marB="38104">
                    <a:solidFill>
                      <a:schemeClr val="accent2"/>
                    </a:solidFill>
                  </a:tcPr>
                </a:tc>
                <a:tc>
                  <a:txBody>
                    <a:bodyPr/>
                    <a:lstStyle/>
                    <a:p>
                      <a:pPr algn="ctr"/>
                      <a:r>
                        <a:rPr lang="nl-NL" sz="1200" noProof="0" dirty="0">
                          <a:solidFill>
                            <a:schemeClr val="bg1"/>
                          </a:solidFill>
                        </a:rPr>
                        <a:t>C4</a:t>
                      </a:r>
                    </a:p>
                    <a:p>
                      <a:pPr algn="ctr"/>
                      <a:r>
                        <a:rPr lang="nl-NL" sz="1200" noProof="0" dirty="0">
                          <a:solidFill>
                            <a:schemeClr val="bg1"/>
                          </a:solidFill>
                        </a:rPr>
                        <a:t>Hoog</a:t>
                      </a:r>
                    </a:p>
                  </a:txBody>
                  <a:tcPr marL="91454" marR="91454" marT="38104" marB="38104">
                    <a:solidFill>
                      <a:schemeClr val="accent2"/>
                    </a:solidFill>
                  </a:tcPr>
                </a:tc>
                <a:extLst>
                  <a:ext uri="{0D108BD9-81ED-4DB2-BD59-A6C34878D82A}">
                    <a16:rowId xmlns:a16="http://schemas.microsoft.com/office/drawing/2014/main" val="10000"/>
                  </a:ext>
                </a:extLst>
              </a:tr>
              <a:tr h="408298">
                <a:tc>
                  <a:txBody>
                    <a:bodyPr/>
                    <a:lstStyle/>
                    <a:p>
                      <a:r>
                        <a:rPr lang="nl-NL" sz="1200" b="1" noProof="0" dirty="0">
                          <a:solidFill>
                            <a:schemeClr val="bg1"/>
                          </a:solidFill>
                        </a:rPr>
                        <a:t>Kunde</a:t>
                      </a:r>
                    </a:p>
                  </a:txBody>
                  <a:tcPr marL="91454" marR="91454" marT="38104" marB="38104">
                    <a:solidFill>
                      <a:schemeClr val="accent2"/>
                    </a:solidFill>
                  </a:tcPr>
                </a:tc>
                <a:tc>
                  <a:txBody>
                    <a:bodyPr/>
                    <a:lstStyle/>
                    <a:p>
                      <a:pPr algn="ctr"/>
                      <a:endParaRPr lang="nl-NL" sz="1200" noProof="0">
                        <a:solidFill>
                          <a:srgbClr val="4B4B4B"/>
                        </a:solidFill>
                      </a:endParaRPr>
                    </a:p>
                  </a:txBody>
                  <a:tcPr marL="91454" marR="91454" marT="38104" marB="38104"/>
                </a:tc>
                <a:tc>
                  <a:txBody>
                    <a:bodyPr/>
                    <a:lstStyle/>
                    <a:p>
                      <a:pPr algn="ctr"/>
                      <a:endParaRPr lang="nl-NL" sz="1200" noProof="0">
                        <a:solidFill>
                          <a:srgbClr val="4B4B4B"/>
                        </a:solidFill>
                      </a:endParaRPr>
                    </a:p>
                  </a:txBody>
                  <a:tcPr marL="91454" marR="91454" marT="38104" marB="38104"/>
                </a:tc>
                <a:tc>
                  <a:txBody>
                    <a:bodyPr/>
                    <a:lstStyle/>
                    <a:p>
                      <a:pPr algn="ctr"/>
                      <a:endParaRPr lang="nl-NL" sz="1200" noProof="0">
                        <a:solidFill>
                          <a:srgbClr val="4B4B4B"/>
                        </a:solidFill>
                      </a:endParaRPr>
                    </a:p>
                  </a:txBody>
                  <a:tcPr marL="91454" marR="91454" marT="38104" marB="38104"/>
                </a:tc>
                <a:tc>
                  <a:txBody>
                    <a:bodyPr/>
                    <a:lstStyle/>
                    <a:p>
                      <a:pPr algn="ctr"/>
                      <a:endParaRPr lang="nl-NL" sz="1200" noProof="0">
                        <a:solidFill>
                          <a:srgbClr val="4B4B4B"/>
                        </a:solidFill>
                      </a:endParaRPr>
                    </a:p>
                  </a:txBody>
                  <a:tcPr marL="91454" marR="91454" marT="38104" marB="38104"/>
                </a:tc>
                <a:extLst>
                  <a:ext uri="{0D108BD9-81ED-4DB2-BD59-A6C34878D82A}">
                    <a16:rowId xmlns:a16="http://schemas.microsoft.com/office/drawing/2014/main" val="10001"/>
                  </a:ext>
                </a:extLst>
              </a:tr>
              <a:tr h="503383">
                <a:tc>
                  <a:txBody>
                    <a:bodyPr/>
                    <a:lstStyle/>
                    <a:p>
                      <a:r>
                        <a:rPr lang="nl-NL" sz="1200" noProof="0" dirty="0">
                          <a:solidFill>
                            <a:schemeClr val="bg1"/>
                          </a:solidFill>
                        </a:rPr>
                        <a:t>Relevante werkervaring</a:t>
                      </a:r>
                    </a:p>
                  </a:txBody>
                  <a:tcPr marL="91454" marR="91454" marT="38104" marB="38104">
                    <a:solidFill>
                      <a:schemeClr val="accent2"/>
                    </a:solidFill>
                  </a:tcPr>
                </a:tc>
                <a:tc>
                  <a:txBody>
                    <a:bodyPr/>
                    <a:lstStyle/>
                    <a:p>
                      <a:pPr algn="ctr"/>
                      <a:r>
                        <a:rPr lang="nl-NL" sz="1200" noProof="0">
                          <a:solidFill>
                            <a:srgbClr val="4B4B4B"/>
                          </a:solidFill>
                        </a:rPr>
                        <a:t>Niet of weinig</a:t>
                      </a:r>
                    </a:p>
                  </a:txBody>
                  <a:tcPr marL="91454" marR="91454" marT="38104" marB="38104">
                    <a:lnB w="12700" cap="flat" cmpd="sng" algn="ctr">
                      <a:solidFill>
                        <a:schemeClr val="tx1"/>
                      </a:solidFill>
                      <a:prstDash val="solid"/>
                      <a:round/>
                      <a:headEnd type="none" w="med" len="med"/>
                      <a:tailEnd type="none" w="med" len="med"/>
                    </a:lnB>
                  </a:tcPr>
                </a:tc>
                <a:tc>
                  <a:txBody>
                    <a:bodyPr/>
                    <a:lstStyle/>
                    <a:p>
                      <a:pPr algn="ctr"/>
                      <a:r>
                        <a:rPr lang="nl-NL" sz="1200" noProof="0">
                          <a:solidFill>
                            <a:srgbClr val="4B4B4B"/>
                          </a:solidFill>
                        </a:rPr>
                        <a:t>Onvoldoende</a:t>
                      </a:r>
                    </a:p>
                  </a:txBody>
                  <a:tcPr marL="91454" marR="91454" marT="38104" marB="38104"/>
                </a:tc>
                <a:tc>
                  <a:txBody>
                    <a:bodyPr/>
                    <a:lstStyle/>
                    <a:p>
                      <a:pPr algn="ctr"/>
                      <a:r>
                        <a:rPr lang="nl-NL" sz="1200" noProof="0">
                          <a:solidFill>
                            <a:srgbClr val="4B4B4B"/>
                          </a:solidFill>
                        </a:rPr>
                        <a:t>Beschikbaar</a:t>
                      </a:r>
                    </a:p>
                  </a:txBody>
                  <a:tcPr marL="91454" marR="91454" marT="38104" marB="38104"/>
                </a:tc>
                <a:tc>
                  <a:txBody>
                    <a:bodyPr/>
                    <a:lstStyle/>
                    <a:p>
                      <a:pPr algn="ctr"/>
                      <a:r>
                        <a:rPr lang="nl-NL" sz="1200" noProof="0">
                          <a:solidFill>
                            <a:srgbClr val="4B4B4B"/>
                          </a:solidFill>
                        </a:rPr>
                        <a:t>Uitgebreid</a:t>
                      </a:r>
                    </a:p>
                  </a:txBody>
                  <a:tcPr marL="91454" marR="91454" marT="38104" marB="38104"/>
                </a:tc>
                <a:extLst>
                  <a:ext uri="{0D108BD9-81ED-4DB2-BD59-A6C34878D82A}">
                    <a16:rowId xmlns:a16="http://schemas.microsoft.com/office/drawing/2014/main" val="10002"/>
                  </a:ext>
                </a:extLst>
              </a:tr>
              <a:tr h="408298">
                <a:tc>
                  <a:txBody>
                    <a:bodyPr/>
                    <a:lstStyle/>
                    <a:p>
                      <a:r>
                        <a:rPr lang="nl-NL" sz="1200" noProof="0" dirty="0">
                          <a:solidFill>
                            <a:schemeClr val="bg1"/>
                          </a:solidFill>
                        </a:rPr>
                        <a:t>Kennis</a:t>
                      </a:r>
                    </a:p>
                  </a:txBody>
                  <a:tcPr marL="91454" marR="91454" marT="38104" marB="38104">
                    <a:solidFill>
                      <a:schemeClr val="accent2"/>
                    </a:solidFill>
                  </a:tcPr>
                </a:tc>
                <a:tc>
                  <a:txBody>
                    <a:bodyPr/>
                    <a:lstStyle/>
                    <a:p>
                      <a:pPr algn="ctr"/>
                      <a:r>
                        <a:rPr lang="nl-NL" sz="1200" noProof="0">
                          <a:solidFill>
                            <a:srgbClr val="4B4B4B"/>
                          </a:solidFill>
                        </a:rPr>
                        <a:t>Niet of weinig</a:t>
                      </a:r>
                    </a:p>
                  </a:txBody>
                  <a:tcPr marL="91454" marR="91454" marT="38104" marB="38104">
                    <a:lnT w="12700" cap="flat" cmpd="sng" algn="ctr">
                      <a:solidFill>
                        <a:schemeClr val="tx1"/>
                      </a:solidFill>
                      <a:prstDash val="solid"/>
                      <a:round/>
                      <a:headEnd type="none" w="med" len="med"/>
                      <a:tailEnd type="none" w="med" len="med"/>
                    </a:lnT>
                  </a:tcPr>
                </a:tc>
                <a:tc>
                  <a:txBody>
                    <a:bodyPr/>
                    <a:lstStyle/>
                    <a:p>
                      <a:pPr algn="ctr"/>
                      <a:r>
                        <a:rPr lang="nl-NL" sz="1200" noProof="0">
                          <a:solidFill>
                            <a:srgbClr val="4B4B4B"/>
                          </a:solidFill>
                        </a:rPr>
                        <a:t>Onvolledig</a:t>
                      </a:r>
                    </a:p>
                  </a:txBody>
                  <a:tcPr marL="91454" marR="91454" marT="38104" marB="38104"/>
                </a:tc>
                <a:tc>
                  <a:txBody>
                    <a:bodyPr/>
                    <a:lstStyle/>
                    <a:p>
                      <a:pPr algn="ctr"/>
                      <a:r>
                        <a:rPr lang="nl-NL" sz="1200" noProof="0">
                          <a:solidFill>
                            <a:srgbClr val="4B4B4B"/>
                          </a:solidFill>
                        </a:rPr>
                        <a:t>Beschikbaar</a:t>
                      </a:r>
                    </a:p>
                  </a:txBody>
                  <a:tcPr marL="91454" marR="91454" marT="38104" marB="38104"/>
                </a:tc>
                <a:tc>
                  <a:txBody>
                    <a:bodyPr/>
                    <a:lstStyle/>
                    <a:p>
                      <a:pPr algn="ctr"/>
                      <a:r>
                        <a:rPr lang="nl-NL" sz="1200" noProof="0">
                          <a:solidFill>
                            <a:srgbClr val="4B4B4B"/>
                          </a:solidFill>
                        </a:rPr>
                        <a:t>Uitgebreid</a:t>
                      </a:r>
                    </a:p>
                  </a:txBody>
                  <a:tcPr marL="91454" marR="91454" marT="38104" marB="38104"/>
                </a:tc>
                <a:extLst>
                  <a:ext uri="{0D108BD9-81ED-4DB2-BD59-A6C34878D82A}">
                    <a16:rowId xmlns:a16="http://schemas.microsoft.com/office/drawing/2014/main" val="10003"/>
                  </a:ext>
                </a:extLst>
              </a:tr>
              <a:tr h="503383">
                <a:tc>
                  <a:txBody>
                    <a:bodyPr/>
                    <a:lstStyle/>
                    <a:p>
                      <a:r>
                        <a:rPr lang="nl-NL" sz="1200" noProof="0" dirty="0">
                          <a:solidFill>
                            <a:schemeClr val="bg1"/>
                          </a:solidFill>
                        </a:rPr>
                        <a:t>Inzicht in de taak</a:t>
                      </a:r>
                    </a:p>
                  </a:txBody>
                  <a:tcPr marL="91454" marR="91454" marT="38104" marB="38104">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200" noProof="0">
                          <a:solidFill>
                            <a:srgbClr val="4B4B4B"/>
                          </a:solidFill>
                        </a:rPr>
                        <a:t>Niet of weinig</a:t>
                      </a:r>
                    </a:p>
                    <a:p>
                      <a:pPr algn="ctr"/>
                      <a:endParaRPr lang="nl-NL" sz="1200" noProof="0">
                        <a:solidFill>
                          <a:srgbClr val="4B4B4B"/>
                        </a:solidFill>
                      </a:endParaRPr>
                    </a:p>
                  </a:txBody>
                  <a:tcPr marL="91454" marR="91454" marT="38104" marB="38104"/>
                </a:tc>
                <a:tc>
                  <a:txBody>
                    <a:bodyPr/>
                    <a:lstStyle/>
                    <a:p>
                      <a:pPr algn="ctr"/>
                      <a:r>
                        <a:rPr lang="nl-NL" sz="1200" noProof="0">
                          <a:solidFill>
                            <a:srgbClr val="4B4B4B"/>
                          </a:solidFill>
                        </a:rPr>
                        <a:t>Redelijk</a:t>
                      </a:r>
                    </a:p>
                  </a:txBody>
                  <a:tcPr marL="91454" marR="91454" marT="38104" marB="38104"/>
                </a:tc>
                <a:tc>
                  <a:txBody>
                    <a:bodyPr/>
                    <a:lstStyle/>
                    <a:p>
                      <a:pPr algn="ctr"/>
                      <a:r>
                        <a:rPr lang="nl-NL" sz="1200" noProof="0">
                          <a:solidFill>
                            <a:srgbClr val="4B4B4B"/>
                          </a:solidFill>
                        </a:rPr>
                        <a:t>Voldoende</a:t>
                      </a:r>
                    </a:p>
                  </a:txBody>
                  <a:tcPr marL="91454" marR="91454" marT="38104" marB="38104"/>
                </a:tc>
                <a:tc>
                  <a:txBody>
                    <a:bodyPr/>
                    <a:lstStyle/>
                    <a:p>
                      <a:pPr algn="ctr"/>
                      <a:r>
                        <a:rPr lang="nl-NL" sz="1200" noProof="0">
                          <a:solidFill>
                            <a:srgbClr val="4B4B4B"/>
                          </a:solidFill>
                        </a:rPr>
                        <a:t>Volledig</a:t>
                      </a:r>
                    </a:p>
                  </a:txBody>
                  <a:tcPr marL="91454" marR="91454" marT="38104" marB="38104"/>
                </a:tc>
                <a:extLst>
                  <a:ext uri="{0D108BD9-81ED-4DB2-BD59-A6C34878D82A}">
                    <a16:rowId xmlns:a16="http://schemas.microsoft.com/office/drawing/2014/main" val="10004"/>
                  </a:ext>
                </a:extLst>
              </a:tr>
              <a:tr h="408298">
                <a:tc>
                  <a:txBody>
                    <a:bodyPr/>
                    <a:lstStyle/>
                    <a:p>
                      <a:r>
                        <a:rPr lang="nl-NL" sz="1200" b="1" noProof="0" dirty="0">
                          <a:solidFill>
                            <a:schemeClr val="bg1"/>
                          </a:solidFill>
                        </a:rPr>
                        <a:t>Bereidheid</a:t>
                      </a:r>
                    </a:p>
                  </a:txBody>
                  <a:tcPr marL="91454" marR="91454" marT="38104" marB="38104">
                    <a:solidFill>
                      <a:schemeClr val="accent2"/>
                    </a:solidFill>
                  </a:tcPr>
                </a:tc>
                <a:tc>
                  <a:txBody>
                    <a:bodyPr/>
                    <a:lstStyle/>
                    <a:p>
                      <a:pPr algn="ctr"/>
                      <a:endParaRPr lang="nl-NL" sz="1200" noProof="0">
                        <a:solidFill>
                          <a:srgbClr val="4B4B4B"/>
                        </a:solidFill>
                      </a:endParaRPr>
                    </a:p>
                  </a:txBody>
                  <a:tcPr marL="91454" marR="91454" marT="38104" marB="38104"/>
                </a:tc>
                <a:tc>
                  <a:txBody>
                    <a:bodyPr/>
                    <a:lstStyle/>
                    <a:p>
                      <a:pPr algn="ctr"/>
                      <a:endParaRPr lang="nl-NL" sz="1200" noProof="0">
                        <a:solidFill>
                          <a:srgbClr val="4B4B4B"/>
                        </a:solidFill>
                      </a:endParaRPr>
                    </a:p>
                  </a:txBody>
                  <a:tcPr marL="91454" marR="91454" marT="38104" marB="38104"/>
                </a:tc>
                <a:tc>
                  <a:txBody>
                    <a:bodyPr/>
                    <a:lstStyle/>
                    <a:p>
                      <a:pPr algn="ctr"/>
                      <a:endParaRPr lang="nl-NL" sz="1200" noProof="0">
                        <a:solidFill>
                          <a:srgbClr val="4B4B4B"/>
                        </a:solidFill>
                      </a:endParaRPr>
                    </a:p>
                  </a:txBody>
                  <a:tcPr marL="91454" marR="91454" marT="38104" marB="38104"/>
                </a:tc>
                <a:tc>
                  <a:txBody>
                    <a:bodyPr/>
                    <a:lstStyle/>
                    <a:p>
                      <a:pPr algn="ctr"/>
                      <a:endParaRPr lang="nl-NL" sz="1200" noProof="0">
                        <a:solidFill>
                          <a:srgbClr val="4B4B4B"/>
                        </a:solidFill>
                      </a:endParaRPr>
                    </a:p>
                  </a:txBody>
                  <a:tcPr marL="91454" marR="91454" marT="38104" marB="38104"/>
                </a:tc>
                <a:extLst>
                  <a:ext uri="{0D108BD9-81ED-4DB2-BD59-A6C34878D82A}">
                    <a16:rowId xmlns:a16="http://schemas.microsoft.com/office/drawing/2014/main" val="10005"/>
                  </a:ext>
                </a:extLst>
              </a:tr>
              <a:tr h="503383">
                <a:tc>
                  <a:txBody>
                    <a:bodyPr/>
                    <a:lstStyle/>
                    <a:p>
                      <a:r>
                        <a:rPr lang="nl-NL" sz="1200" noProof="0" dirty="0">
                          <a:solidFill>
                            <a:schemeClr val="bg1"/>
                          </a:solidFill>
                        </a:rPr>
                        <a:t>Gevoel voor </a:t>
                      </a:r>
                      <a:r>
                        <a:rPr lang="nl-NL" sz="1200" noProof="0" dirty="0" err="1">
                          <a:solidFill>
                            <a:schemeClr val="bg1"/>
                          </a:solidFill>
                        </a:rPr>
                        <a:t>ver-antwoordelijkheid</a:t>
                      </a:r>
                      <a:endParaRPr lang="nl-NL" sz="1200" noProof="0" dirty="0">
                        <a:solidFill>
                          <a:schemeClr val="bg1"/>
                        </a:solidFill>
                      </a:endParaRPr>
                    </a:p>
                  </a:txBody>
                  <a:tcPr marL="91454" marR="91454" marT="38104" marB="38104">
                    <a:solidFill>
                      <a:schemeClr val="accent2"/>
                    </a:solidFill>
                  </a:tcPr>
                </a:tc>
                <a:tc>
                  <a:txBody>
                    <a:bodyPr/>
                    <a:lstStyle/>
                    <a:p>
                      <a:pPr algn="ctr"/>
                      <a:r>
                        <a:rPr lang="nl-NL" sz="1200" noProof="0" dirty="0">
                          <a:solidFill>
                            <a:srgbClr val="4B4B4B"/>
                          </a:solidFill>
                        </a:rPr>
                        <a:t>Niet bereid</a:t>
                      </a:r>
                    </a:p>
                  </a:txBody>
                  <a:tcPr marL="91454" marR="91454" marT="38104" marB="38104">
                    <a:solidFill>
                      <a:srgbClr val="EFEF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200" noProof="0" dirty="0">
                          <a:solidFill>
                            <a:srgbClr val="4B4B4B"/>
                          </a:solidFill>
                        </a:rPr>
                        <a:t>Bereid</a:t>
                      </a:r>
                    </a:p>
                  </a:txBody>
                  <a:tcPr marL="91454" marR="91454" marT="38104" marB="38104">
                    <a:solidFill>
                      <a:srgbClr val="EFEFEF"/>
                    </a:solidFill>
                  </a:tcPr>
                </a:tc>
                <a:tc>
                  <a:txBody>
                    <a:bodyPr/>
                    <a:lstStyle/>
                    <a:p>
                      <a:pPr algn="ctr"/>
                      <a:r>
                        <a:rPr lang="nl-NL" sz="1200" noProof="0" dirty="0">
                          <a:solidFill>
                            <a:srgbClr val="4B4B4B"/>
                          </a:solidFill>
                        </a:rPr>
                        <a:t>Niet bereid</a:t>
                      </a:r>
                    </a:p>
                  </a:txBody>
                  <a:tcPr marL="91454" marR="91454" marT="38104" marB="38104">
                    <a:solidFill>
                      <a:srgbClr val="EFEF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200" noProof="0" dirty="0">
                          <a:solidFill>
                            <a:srgbClr val="4B4B4B"/>
                          </a:solidFill>
                        </a:rPr>
                        <a:t>Bereid</a:t>
                      </a:r>
                    </a:p>
                  </a:txBody>
                  <a:tcPr marL="91454" marR="91454" marT="38104" marB="38104"/>
                </a:tc>
                <a:extLst>
                  <a:ext uri="{0D108BD9-81ED-4DB2-BD59-A6C34878D82A}">
                    <a16:rowId xmlns:a16="http://schemas.microsoft.com/office/drawing/2014/main" val="10006"/>
                  </a:ext>
                </a:extLst>
              </a:tr>
              <a:tr h="503383">
                <a:tc>
                  <a:txBody>
                    <a:bodyPr/>
                    <a:lstStyle/>
                    <a:p>
                      <a:r>
                        <a:rPr lang="nl-NL" sz="1200" noProof="0" dirty="0">
                          <a:solidFill>
                            <a:schemeClr val="bg1"/>
                          </a:solidFill>
                        </a:rPr>
                        <a:t>Zekerheid</a:t>
                      </a:r>
                    </a:p>
                  </a:txBody>
                  <a:tcPr marL="91454" marR="91454" marT="38104" marB="38104">
                    <a:solidFill>
                      <a:schemeClr val="accent2"/>
                    </a:solidFill>
                  </a:tcPr>
                </a:tc>
                <a:tc>
                  <a:txBody>
                    <a:bodyPr/>
                    <a:lstStyle/>
                    <a:p>
                      <a:pPr algn="ctr"/>
                      <a:r>
                        <a:rPr lang="nl-NL" sz="1200" noProof="0" dirty="0">
                          <a:solidFill>
                            <a:srgbClr val="4B4B4B"/>
                          </a:solidFill>
                        </a:rPr>
                        <a:t>Onzeker</a:t>
                      </a:r>
                    </a:p>
                  </a:txBody>
                  <a:tcPr marL="91454" marR="91454" marT="38104" marB="38104">
                    <a:solidFill>
                      <a:srgbClr val="DDDDDD"/>
                    </a:solidFill>
                  </a:tcPr>
                </a:tc>
                <a:tc>
                  <a:txBody>
                    <a:bodyPr/>
                    <a:lstStyle/>
                    <a:p>
                      <a:pPr algn="ctr"/>
                      <a:r>
                        <a:rPr lang="nl-NL" sz="1200" noProof="0" dirty="0">
                          <a:solidFill>
                            <a:srgbClr val="4B4B4B"/>
                          </a:solidFill>
                        </a:rPr>
                        <a:t>Vol vertrouwen </a:t>
                      </a:r>
                    </a:p>
                  </a:txBody>
                  <a:tcPr marL="91454" marR="91454" marT="38104" marB="38104">
                    <a:solidFill>
                      <a:srgbClr val="DDDDDD"/>
                    </a:solidFill>
                  </a:tcPr>
                </a:tc>
                <a:tc>
                  <a:txBody>
                    <a:bodyPr/>
                    <a:lstStyle/>
                    <a:p>
                      <a:pPr algn="ctr"/>
                      <a:r>
                        <a:rPr lang="nl-NL" sz="1200" noProof="0" dirty="0">
                          <a:solidFill>
                            <a:srgbClr val="4B4B4B"/>
                          </a:solidFill>
                        </a:rPr>
                        <a:t>Onzeker</a:t>
                      </a:r>
                    </a:p>
                  </a:txBody>
                  <a:tcPr marL="91454" marR="91454" marT="38104" marB="38104">
                    <a:solidFill>
                      <a:srgbClr val="DDDDDD"/>
                    </a:solidFill>
                  </a:tcPr>
                </a:tc>
                <a:tc>
                  <a:txBody>
                    <a:bodyPr/>
                    <a:lstStyle/>
                    <a:p>
                      <a:pPr algn="ctr"/>
                      <a:r>
                        <a:rPr lang="nl-NL" sz="1200" noProof="0" dirty="0">
                          <a:solidFill>
                            <a:srgbClr val="4B4B4B"/>
                          </a:solidFill>
                        </a:rPr>
                        <a:t>Vol zelfvertrouwen </a:t>
                      </a:r>
                    </a:p>
                  </a:txBody>
                  <a:tcPr marL="91454" marR="91454" marT="38104" marB="38104"/>
                </a:tc>
                <a:extLst>
                  <a:ext uri="{0D108BD9-81ED-4DB2-BD59-A6C34878D82A}">
                    <a16:rowId xmlns:a16="http://schemas.microsoft.com/office/drawing/2014/main" val="10007"/>
                  </a:ext>
                </a:extLst>
              </a:tr>
            </a:tbl>
          </a:graphicData>
        </a:graphic>
      </p:graphicFrame>
      <p:sp>
        <p:nvSpPr>
          <p:cNvPr id="2" name="Slide Number Placeholder 1">
            <a:extLst>
              <a:ext uri="{FF2B5EF4-FFF2-40B4-BE49-F238E27FC236}">
                <a16:creationId xmlns:a16="http://schemas.microsoft.com/office/drawing/2014/main" id="{799DCE9D-E024-A34C-BD53-15D457CD7092}"/>
              </a:ext>
            </a:extLst>
          </p:cNvPr>
          <p:cNvSpPr>
            <a:spLocks noGrp="1"/>
          </p:cNvSpPr>
          <p:nvPr>
            <p:ph type="sldNum" sz="quarter" idx="4"/>
          </p:nvPr>
        </p:nvSpPr>
        <p:spPr/>
        <p:txBody>
          <a:bodyPr/>
          <a:lstStyle/>
          <a:p>
            <a:fld id="{8375054B-0626-094F-AF93-178AFB032A1C}" type="slidenum">
              <a:rPr lang="nl-NL" smtClean="0"/>
              <a:pPr/>
              <a:t>202</a:t>
            </a:fld>
            <a:endParaRPr lang="nl-NL" dirty="0"/>
          </a:p>
        </p:txBody>
      </p:sp>
    </p:spTree>
    <p:extLst>
      <p:ext uri="{BB962C8B-B14F-4D97-AF65-F5344CB8AC3E}">
        <p14:creationId xmlns:p14="http://schemas.microsoft.com/office/powerpoint/2010/main" val="259467911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nl-NL" dirty="0"/>
              <a:t>Stijlen van leiderschap (H&amp;B)</a:t>
            </a:r>
          </a:p>
        </p:txBody>
      </p:sp>
      <p:graphicFrame>
        <p:nvGraphicFramePr>
          <p:cNvPr id="6" name="Tijdelijke aanduiding voor inhoud 4"/>
          <p:cNvGraphicFramePr>
            <a:graphicFrameLocks/>
          </p:cNvGraphicFramePr>
          <p:nvPr>
            <p:extLst>
              <p:ext uri="{D42A27DB-BD31-4B8C-83A1-F6EECF244321}">
                <p14:modId xmlns:p14="http://schemas.microsoft.com/office/powerpoint/2010/main" val="58532478"/>
              </p:ext>
            </p:extLst>
          </p:nvPr>
        </p:nvGraphicFramePr>
        <p:xfrm>
          <a:off x="467544" y="1271614"/>
          <a:ext cx="8302625" cy="3720641"/>
        </p:xfrm>
        <a:graphic>
          <a:graphicData uri="http://schemas.openxmlformats.org/drawingml/2006/table">
            <a:tbl>
              <a:tblPr firstRow="1" firstCol="1" bandRow="1">
                <a:tableStyleId>{073A0DAA-6AF3-43AB-8588-CEC1D06C72B9}</a:tableStyleId>
              </a:tblPr>
              <a:tblGrid>
                <a:gridCol w="1635255">
                  <a:extLst>
                    <a:ext uri="{9D8B030D-6E8A-4147-A177-3AD203B41FA5}">
                      <a16:colId xmlns:a16="http://schemas.microsoft.com/office/drawing/2014/main" val="20000"/>
                    </a:ext>
                  </a:extLst>
                </a:gridCol>
                <a:gridCol w="6667370">
                  <a:extLst>
                    <a:ext uri="{9D8B030D-6E8A-4147-A177-3AD203B41FA5}">
                      <a16:colId xmlns:a16="http://schemas.microsoft.com/office/drawing/2014/main" val="20001"/>
                    </a:ext>
                  </a:extLst>
                </a:gridCol>
              </a:tblGrid>
              <a:tr h="418501">
                <a:tc>
                  <a:txBody>
                    <a:bodyPr/>
                    <a:lstStyle/>
                    <a:p>
                      <a:r>
                        <a:rPr lang="nl-NL" sz="1200" b="1" noProof="0" dirty="0">
                          <a:solidFill>
                            <a:schemeClr val="bg1"/>
                          </a:solidFill>
                        </a:rPr>
                        <a:t>Stijl leiderschap</a:t>
                      </a:r>
                    </a:p>
                  </a:txBody>
                  <a:tcPr marL="91435" marR="91435" marT="38108" marB="38108">
                    <a:solidFill>
                      <a:schemeClr val="accent2"/>
                    </a:solidFill>
                  </a:tcPr>
                </a:tc>
                <a:tc>
                  <a:txBody>
                    <a:bodyPr/>
                    <a:lstStyle/>
                    <a:p>
                      <a:r>
                        <a:rPr lang="nl-NL" sz="1200" noProof="0" dirty="0">
                          <a:solidFill>
                            <a:schemeClr val="bg1"/>
                          </a:solidFill>
                        </a:rPr>
                        <a:t>Activiteiten</a:t>
                      </a:r>
                    </a:p>
                  </a:txBody>
                  <a:tcPr marL="91435" marR="91435" marT="38108" marB="38108">
                    <a:solidFill>
                      <a:schemeClr val="accent2"/>
                    </a:solidFill>
                  </a:tcPr>
                </a:tc>
                <a:extLst>
                  <a:ext uri="{0D108BD9-81ED-4DB2-BD59-A6C34878D82A}">
                    <a16:rowId xmlns:a16="http://schemas.microsoft.com/office/drawing/2014/main" val="10000"/>
                  </a:ext>
                </a:extLst>
              </a:tr>
              <a:tr h="722343">
                <a:tc>
                  <a:txBody>
                    <a:bodyPr/>
                    <a:lstStyle/>
                    <a:p>
                      <a:r>
                        <a:rPr lang="nl-NL" sz="1200" b="1" noProof="0" dirty="0">
                          <a:solidFill>
                            <a:schemeClr val="bg1"/>
                          </a:solidFill>
                        </a:rPr>
                        <a:t>S1 Dirigeren</a:t>
                      </a:r>
                    </a:p>
                  </a:txBody>
                  <a:tcPr marL="91435" marR="91435" marT="38108" marB="38108">
                    <a:solidFill>
                      <a:schemeClr val="accent2"/>
                    </a:solidFill>
                  </a:tcPr>
                </a:tc>
                <a:tc>
                  <a:txBody>
                    <a:bodyPr/>
                    <a:lstStyle/>
                    <a:p>
                      <a:r>
                        <a:rPr lang="nl-NL" sz="1200" noProof="0">
                          <a:solidFill>
                            <a:srgbClr val="4B4B4B"/>
                          </a:solidFill>
                        </a:rPr>
                        <a:t>Eenrichtingsverkeer, geeft gedetailleerde</a:t>
                      </a:r>
                      <a:r>
                        <a:rPr lang="nl-NL" sz="1200" baseline="0" noProof="0">
                          <a:solidFill>
                            <a:srgbClr val="4B4B4B"/>
                          </a:solidFill>
                        </a:rPr>
                        <a:t> opdrachten, bewaakt voortgang regelmatig, toetst, bewaakt en corrigeert en heeft duidelijke regels</a:t>
                      </a:r>
                    </a:p>
                    <a:p>
                      <a:endParaRPr lang="nl-NL" sz="1200" noProof="0">
                        <a:solidFill>
                          <a:srgbClr val="4B4B4B"/>
                        </a:solidFill>
                      </a:endParaRPr>
                    </a:p>
                  </a:txBody>
                  <a:tcPr marL="91435" marR="91435" marT="38108" marB="38108"/>
                </a:tc>
                <a:extLst>
                  <a:ext uri="{0D108BD9-81ED-4DB2-BD59-A6C34878D82A}">
                    <a16:rowId xmlns:a16="http://schemas.microsoft.com/office/drawing/2014/main" val="10001"/>
                  </a:ext>
                </a:extLst>
              </a:tr>
              <a:tr h="928727">
                <a:tc>
                  <a:txBody>
                    <a:bodyPr/>
                    <a:lstStyle/>
                    <a:p>
                      <a:r>
                        <a:rPr lang="nl-NL" sz="1200" b="1" noProof="0" dirty="0">
                          <a:solidFill>
                            <a:schemeClr val="bg1"/>
                          </a:solidFill>
                        </a:rPr>
                        <a:t>S2 Overtuigen</a:t>
                      </a:r>
                    </a:p>
                  </a:txBody>
                  <a:tcPr marL="91435" marR="91435" marT="38108" marB="38108">
                    <a:solidFill>
                      <a:schemeClr val="accent2"/>
                    </a:solidFill>
                  </a:tcPr>
                </a:tc>
                <a:tc>
                  <a:txBody>
                    <a:bodyPr/>
                    <a:lstStyle/>
                    <a:p>
                      <a:r>
                        <a:rPr lang="nl-NL" sz="1200" noProof="0" dirty="0">
                          <a:solidFill>
                            <a:srgbClr val="4B4B4B"/>
                          </a:solidFill>
                        </a:rPr>
                        <a:t>Houd</a:t>
                      </a:r>
                      <a:r>
                        <a:rPr lang="nl-NL" sz="1200" baseline="0" noProof="0" dirty="0">
                          <a:solidFill>
                            <a:srgbClr val="4B4B4B"/>
                          </a:solidFill>
                        </a:rPr>
                        <a:t> machtsafstand zo klein mogelijk, zorgt dat interesse medewerker en project op elkaar aansluiten, stimuleert tweerichting communicatie, legt besluiten uit, is belangstellend, toont begrip, motiveert, maar is taakgeoriënteerd en neemt uiteindelijk de beslissing.</a:t>
                      </a:r>
                      <a:endParaRPr lang="nl-NL" sz="1200" noProof="0" dirty="0">
                        <a:solidFill>
                          <a:srgbClr val="4B4B4B"/>
                        </a:solidFill>
                      </a:endParaRPr>
                    </a:p>
                  </a:txBody>
                  <a:tcPr marL="91435" marR="91435" marT="38108" marB="38108"/>
                </a:tc>
                <a:extLst>
                  <a:ext uri="{0D108BD9-81ED-4DB2-BD59-A6C34878D82A}">
                    <a16:rowId xmlns:a16="http://schemas.microsoft.com/office/drawing/2014/main" val="10002"/>
                  </a:ext>
                </a:extLst>
              </a:tr>
              <a:tr h="928727">
                <a:tc>
                  <a:txBody>
                    <a:bodyPr/>
                    <a:lstStyle/>
                    <a:p>
                      <a:r>
                        <a:rPr lang="nl-NL" sz="1200" b="1" noProof="0" dirty="0">
                          <a:solidFill>
                            <a:schemeClr val="bg1"/>
                          </a:solidFill>
                        </a:rPr>
                        <a:t>S3 Overleggen</a:t>
                      </a:r>
                    </a:p>
                  </a:txBody>
                  <a:tcPr marL="91435" marR="91435" marT="38108" marB="38108">
                    <a:solidFill>
                      <a:schemeClr val="accent2"/>
                    </a:solidFill>
                  </a:tcPr>
                </a:tc>
                <a:tc>
                  <a:txBody>
                    <a:bodyPr/>
                    <a:lstStyle/>
                    <a:p>
                      <a:r>
                        <a:rPr lang="nl-NL" sz="1200" noProof="0">
                          <a:solidFill>
                            <a:srgbClr val="4B4B4B"/>
                          </a:solidFill>
                        </a:rPr>
                        <a:t>Legt nadruk op de persoonlijke ontwikkeling, creert een sfeer van vertrouwen, mensen</a:t>
                      </a:r>
                      <a:r>
                        <a:rPr lang="nl-NL" sz="1200" baseline="0" noProof="0">
                          <a:solidFill>
                            <a:srgbClr val="4B4B4B"/>
                          </a:solidFill>
                        </a:rPr>
                        <a:t> komen op de 1e plaats, geeft ruimte, wijst op de verantwoordelijkheden van de medewerker, vindt het belangrijk dat de medewerker het met de genomen beslissingen eens is, faciliteert.</a:t>
                      </a:r>
                      <a:endParaRPr lang="nl-NL" sz="1200" noProof="0">
                        <a:solidFill>
                          <a:srgbClr val="4B4B4B"/>
                        </a:solidFill>
                      </a:endParaRPr>
                    </a:p>
                  </a:txBody>
                  <a:tcPr marL="91435" marR="91435" marT="38108" marB="38108"/>
                </a:tc>
                <a:extLst>
                  <a:ext uri="{0D108BD9-81ED-4DB2-BD59-A6C34878D82A}">
                    <a16:rowId xmlns:a16="http://schemas.microsoft.com/office/drawing/2014/main" val="10003"/>
                  </a:ext>
                </a:extLst>
              </a:tr>
              <a:tr h="722343">
                <a:tc>
                  <a:txBody>
                    <a:bodyPr/>
                    <a:lstStyle/>
                    <a:p>
                      <a:r>
                        <a:rPr lang="nl-NL" sz="1200" b="1" noProof="0" dirty="0">
                          <a:solidFill>
                            <a:schemeClr val="bg1"/>
                          </a:solidFill>
                        </a:rPr>
                        <a:t>S4 Delegeren</a:t>
                      </a:r>
                    </a:p>
                  </a:txBody>
                  <a:tcPr marL="91435" marR="91435" marT="38108" marB="38108">
                    <a:solidFill>
                      <a:schemeClr val="accent2"/>
                    </a:solidFill>
                  </a:tcPr>
                </a:tc>
                <a:tc>
                  <a:txBody>
                    <a:bodyPr/>
                    <a:lstStyle/>
                    <a:p>
                      <a:r>
                        <a:rPr lang="nl-NL" sz="1200" noProof="0" dirty="0">
                          <a:solidFill>
                            <a:srgbClr val="4B4B4B"/>
                          </a:solidFill>
                        </a:rPr>
                        <a:t>Delegeert verantwoordelijkheden, komt procedures overeen, houdt</a:t>
                      </a:r>
                      <a:r>
                        <a:rPr lang="nl-NL" sz="1200" baseline="0" noProof="0" dirty="0">
                          <a:solidFill>
                            <a:srgbClr val="4B4B4B"/>
                          </a:solidFill>
                        </a:rPr>
                        <a:t> enige afstand, luistert, begrijpt, toont interesse, maar laat de medewerker zijn eigen problemen oplossen.</a:t>
                      </a:r>
                      <a:endParaRPr lang="nl-NL" sz="1200" noProof="0" dirty="0">
                        <a:solidFill>
                          <a:srgbClr val="4B4B4B"/>
                        </a:solidFill>
                      </a:endParaRPr>
                    </a:p>
                  </a:txBody>
                  <a:tcPr marL="91435" marR="91435" marT="38108" marB="38108"/>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49EC534A-2DCE-B144-8309-EDCDC9D56E43}"/>
              </a:ext>
            </a:extLst>
          </p:cNvPr>
          <p:cNvSpPr>
            <a:spLocks noGrp="1"/>
          </p:cNvSpPr>
          <p:nvPr>
            <p:ph type="sldNum" sz="quarter" idx="4"/>
          </p:nvPr>
        </p:nvSpPr>
        <p:spPr/>
        <p:txBody>
          <a:bodyPr/>
          <a:lstStyle/>
          <a:p>
            <a:fld id="{8375054B-0626-094F-AF93-178AFB032A1C}" type="slidenum">
              <a:rPr lang="nl-NL" smtClean="0"/>
              <a:pPr/>
              <a:t>203</a:t>
            </a:fld>
            <a:endParaRPr lang="nl-NL" dirty="0"/>
          </a:p>
        </p:txBody>
      </p:sp>
    </p:spTree>
    <p:extLst>
      <p:ext uri="{BB962C8B-B14F-4D97-AF65-F5344CB8AC3E}">
        <p14:creationId xmlns:p14="http://schemas.microsoft.com/office/powerpoint/2010/main" val="321198836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Cirkels van invloed en betrokkenheid</a:t>
            </a:r>
          </a:p>
        </p:txBody>
      </p:sp>
      <p:sp>
        <p:nvSpPr>
          <p:cNvPr id="3" name="AutoShape 24"/>
          <p:cNvSpPr>
            <a:spLocks noChangeAspect="1" noChangeArrowheads="1" noTextEdit="1"/>
          </p:cNvSpPr>
          <p:nvPr/>
        </p:nvSpPr>
        <p:spPr bwMode="auto">
          <a:xfrm>
            <a:off x="4529212" y="2125265"/>
            <a:ext cx="3859212" cy="232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defRPr/>
            </a:pPr>
            <a:endParaRPr lang="en-US" sz="1200" b="1">
              <a:solidFill>
                <a:srgbClr val="333333"/>
              </a:solidFill>
              <a:latin typeface="+mn-lt"/>
              <a:cs typeface="Arial" charset="0"/>
            </a:endParaRPr>
          </a:p>
        </p:txBody>
      </p:sp>
      <p:grpSp>
        <p:nvGrpSpPr>
          <p:cNvPr id="4" name="Group 25"/>
          <p:cNvGrpSpPr>
            <a:grpSpLocks/>
          </p:cNvGrpSpPr>
          <p:nvPr/>
        </p:nvGrpSpPr>
        <p:grpSpPr bwMode="auto">
          <a:xfrm>
            <a:off x="5091188" y="1948929"/>
            <a:ext cx="2733675" cy="2225146"/>
            <a:chOff x="3086" y="1007"/>
            <a:chExt cx="1446" cy="1462"/>
          </a:xfrm>
        </p:grpSpPr>
        <p:sp>
          <p:nvSpPr>
            <p:cNvPr id="5" name="Oval 26"/>
            <p:cNvSpPr>
              <a:spLocks noChangeArrowheads="1"/>
            </p:cNvSpPr>
            <p:nvPr/>
          </p:nvSpPr>
          <p:spPr bwMode="auto">
            <a:xfrm>
              <a:off x="3086" y="1007"/>
              <a:ext cx="1446" cy="1462"/>
            </a:xfrm>
            <a:prstGeom prst="ellipse">
              <a:avLst/>
            </a:prstGeom>
            <a:solidFill>
              <a:srgbClr val="FFFFFF"/>
            </a:solidFill>
            <a:ln w="0">
              <a:solidFill>
                <a:srgbClr val="000000"/>
              </a:solidFill>
              <a:round/>
              <a:headEnd/>
              <a:tailEnd/>
            </a:ln>
          </p:spPr>
          <p:txBody>
            <a:bodyPr/>
            <a:lstStyle/>
            <a:p>
              <a:pPr>
                <a:buNone/>
                <a:defRPr/>
              </a:pPr>
              <a:endParaRPr lang="nl-NL" sz="1200" b="1">
                <a:solidFill>
                  <a:srgbClr val="333333"/>
                </a:solidFill>
                <a:latin typeface="+mn-lt"/>
                <a:cs typeface="Arial" charset="0"/>
              </a:endParaRPr>
            </a:p>
          </p:txBody>
        </p:sp>
        <p:sp>
          <p:nvSpPr>
            <p:cNvPr id="6" name="Oval 27"/>
            <p:cNvSpPr>
              <a:spLocks noChangeArrowheads="1"/>
            </p:cNvSpPr>
            <p:nvPr/>
          </p:nvSpPr>
          <p:spPr bwMode="auto">
            <a:xfrm>
              <a:off x="3086" y="1007"/>
              <a:ext cx="1446" cy="1462"/>
            </a:xfrm>
            <a:prstGeom prst="ellipse">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buNone/>
                <a:defRPr/>
              </a:pPr>
              <a:endParaRPr lang="nl-NL" sz="1200" b="1">
                <a:solidFill>
                  <a:srgbClr val="333333"/>
                </a:solidFill>
                <a:latin typeface="+mn-lt"/>
                <a:cs typeface="Arial" charset="0"/>
              </a:endParaRPr>
            </a:p>
          </p:txBody>
        </p:sp>
      </p:grpSp>
      <p:grpSp>
        <p:nvGrpSpPr>
          <p:cNvPr id="7" name="Group 30"/>
          <p:cNvGrpSpPr>
            <a:grpSpLocks/>
          </p:cNvGrpSpPr>
          <p:nvPr/>
        </p:nvGrpSpPr>
        <p:grpSpPr bwMode="auto">
          <a:xfrm>
            <a:off x="5881762" y="2607741"/>
            <a:ext cx="1154112" cy="930011"/>
            <a:chOff x="3504" y="1440"/>
            <a:chExt cx="611" cy="611"/>
          </a:xfrm>
          <a:solidFill>
            <a:srgbClr val="92D050"/>
          </a:solidFill>
        </p:grpSpPr>
        <p:sp>
          <p:nvSpPr>
            <p:cNvPr id="8" name="Oval 31"/>
            <p:cNvSpPr>
              <a:spLocks noChangeArrowheads="1"/>
            </p:cNvSpPr>
            <p:nvPr/>
          </p:nvSpPr>
          <p:spPr bwMode="auto">
            <a:xfrm>
              <a:off x="3504" y="1440"/>
              <a:ext cx="611" cy="611"/>
            </a:xfrm>
            <a:prstGeom prst="ellipse">
              <a:avLst/>
            </a:prstGeom>
            <a:grpFill/>
            <a:ln w="0">
              <a:solidFill>
                <a:srgbClr val="000000"/>
              </a:solidFill>
              <a:round/>
              <a:headEnd/>
              <a:tailEnd/>
            </a:ln>
          </p:spPr>
          <p:txBody>
            <a:bodyPr/>
            <a:lstStyle/>
            <a:p>
              <a:pPr>
                <a:buNone/>
                <a:defRPr/>
              </a:pPr>
              <a:endParaRPr lang="nl-NL" sz="1200" b="1">
                <a:solidFill>
                  <a:srgbClr val="333333"/>
                </a:solidFill>
                <a:latin typeface="+mn-lt"/>
                <a:cs typeface="Arial" charset="0"/>
              </a:endParaRPr>
            </a:p>
          </p:txBody>
        </p:sp>
        <p:sp>
          <p:nvSpPr>
            <p:cNvPr id="9" name="Oval 32"/>
            <p:cNvSpPr>
              <a:spLocks noChangeArrowheads="1"/>
            </p:cNvSpPr>
            <p:nvPr/>
          </p:nvSpPr>
          <p:spPr bwMode="auto">
            <a:xfrm>
              <a:off x="3504" y="1440"/>
              <a:ext cx="611" cy="611"/>
            </a:xfrm>
            <a:prstGeom prst="ellipse">
              <a:avLst/>
            </a:prstGeom>
            <a:grpFill/>
            <a:ln w="3175" cap="rnd">
              <a:solidFill>
                <a:srgbClr val="000000"/>
              </a:solidFill>
              <a:round/>
              <a:headEnd/>
              <a:tailEnd/>
            </a:ln>
          </p:spPr>
          <p:txBody>
            <a:bodyPr/>
            <a:lstStyle/>
            <a:p>
              <a:pPr>
                <a:buNone/>
                <a:defRPr/>
              </a:pPr>
              <a:endParaRPr lang="nl-NL" sz="1200" b="1">
                <a:solidFill>
                  <a:srgbClr val="333333"/>
                </a:solidFill>
                <a:latin typeface="+mn-lt"/>
                <a:cs typeface="Arial" charset="0"/>
              </a:endParaRPr>
            </a:p>
          </p:txBody>
        </p:sp>
      </p:grpSp>
      <p:sp>
        <p:nvSpPr>
          <p:cNvPr id="10" name="AutoShape 44"/>
          <p:cNvSpPr>
            <a:spLocks noChangeAspect="1" noChangeArrowheads="1" noTextEdit="1"/>
          </p:cNvSpPr>
          <p:nvPr/>
        </p:nvSpPr>
        <p:spPr bwMode="auto">
          <a:xfrm>
            <a:off x="1001788" y="1942314"/>
            <a:ext cx="39465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defRPr/>
            </a:pPr>
            <a:endParaRPr lang="en-US" sz="1200" b="1">
              <a:solidFill>
                <a:srgbClr val="333333"/>
              </a:solidFill>
              <a:latin typeface="+mn-lt"/>
              <a:cs typeface="Arial" charset="0"/>
            </a:endParaRPr>
          </a:p>
        </p:txBody>
      </p:sp>
      <p:sp>
        <p:nvSpPr>
          <p:cNvPr id="11" name="AutoShape 44"/>
          <p:cNvSpPr>
            <a:spLocks noChangeAspect="1" noChangeArrowheads="1" noTextEdit="1"/>
          </p:cNvSpPr>
          <p:nvPr/>
        </p:nvSpPr>
        <p:spPr bwMode="auto">
          <a:xfrm>
            <a:off x="1012900" y="1847064"/>
            <a:ext cx="39465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defRPr/>
            </a:pPr>
            <a:endParaRPr lang="en-US" sz="1200" b="1">
              <a:solidFill>
                <a:srgbClr val="333333"/>
              </a:solidFill>
              <a:latin typeface="+mn-lt"/>
              <a:cs typeface="Arial" charset="0"/>
            </a:endParaRPr>
          </a:p>
        </p:txBody>
      </p:sp>
      <p:grpSp>
        <p:nvGrpSpPr>
          <p:cNvPr id="12" name="Group 65"/>
          <p:cNvGrpSpPr>
            <a:grpSpLocks/>
          </p:cNvGrpSpPr>
          <p:nvPr/>
        </p:nvGrpSpPr>
        <p:grpSpPr bwMode="auto">
          <a:xfrm>
            <a:off x="1301824" y="1897335"/>
            <a:ext cx="2857500" cy="2301875"/>
            <a:chOff x="747" y="2635"/>
            <a:chExt cx="1512" cy="1513"/>
          </a:xfrm>
        </p:grpSpPr>
        <p:sp>
          <p:nvSpPr>
            <p:cNvPr id="13" name="Oval 66"/>
            <p:cNvSpPr>
              <a:spLocks noChangeArrowheads="1"/>
            </p:cNvSpPr>
            <p:nvPr/>
          </p:nvSpPr>
          <p:spPr bwMode="auto">
            <a:xfrm>
              <a:off x="747" y="2635"/>
              <a:ext cx="1512" cy="1513"/>
            </a:xfrm>
            <a:prstGeom prst="ellipse">
              <a:avLst/>
            </a:prstGeom>
            <a:solidFill>
              <a:srgbClr val="FFFFFF"/>
            </a:solidFill>
            <a:ln w="0">
              <a:solidFill>
                <a:srgbClr val="000000"/>
              </a:solidFill>
              <a:round/>
              <a:headEnd/>
              <a:tailEnd/>
            </a:ln>
          </p:spPr>
          <p:txBody>
            <a:bodyPr/>
            <a:lstStyle/>
            <a:p>
              <a:pPr>
                <a:buNone/>
                <a:defRPr/>
              </a:pPr>
              <a:endParaRPr lang="nl-NL" sz="1200" b="1">
                <a:solidFill>
                  <a:srgbClr val="333333"/>
                </a:solidFill>
                <a:latin typeface="+mn-lt"/>
                <a:cs typeface="Arial" charset="0"/>
              </a:endParaRPr>
            </a:p>
          </p:txBody>
        </p:sp>
        <p:sp>
          <p:nvSpPr>
            <p:cNvPr id="14" name="Oval 67"/>
            <p:cNvSpPr>
              <a:spLocks noChangeArrowheads="1"/>
            </p:cNvSpPr>
            <p:nvPr/>
          </p:nvSpPr>
          <p:spPr bwMode="auto">
            <a:xfrm>
              <a:off x="747" y="2635"/>
              <a:ext cx="1512" cy="1513"/>
            </a:xfrm>
            <a:prstGeom prst="ellipse">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buNone/>
                <a:defRPr/>
              </a:pPr>
              <a:endParaRPr lang="nl-NL" sz="1200" b="1">
                <a:solidFill>
                  <a:srgbClr val="333333"/>
                </a:solidFill>
                <a:latin typeface="+mn-lt"/>
                <a:cs typeface="Arial" charset="0"/>
              </a:endParaRPr>
            </a:p>
          </p:txBody>
        </p:sp>
      </p:grpSp>
      <p:grpSp>
        <p:nvGrpSpPr>
          <p:cNvPr id="15" name="Group 70"/>
          <p:cNvGrpSpPr>
            <a:grpSpLocks/>
          </p:cNvGrpSpPr>
          <p:nvPr/>
        </p:nvGrpSpPr>
        <p:grpSpPr bwMode="auto">
          <a:xfrm>
            <a:off x="1712987" y="2202929"/>
            <a:ext cx="2063750" cy="1706563"/>
            <a:chOff x="1137" y="3057"/>
            <a:chExt cx="744" cy="760"/>
          </a:xfrm>
          <a:solidFill>
            <a:srgbClr val="92D050"/>
          </a:solidFill>
        </p:grpSpPr>
        <p:sp>
          <p:nvSpPr>
            <p:cNvPr id="16" name="Oval 71"/>
            <p:cNvSpPr>
              <a:spLocks noChangeArrowheads="1"/>
            </p:cNvSpPr>
            <p:nvPr/>
          </p:nvSpPr>
          <p:spPr bwMode="auto">
            <a:xfrm>
              <a:off x="1137" y="3057"/>
              <a:ext cx="744" cy="760"/>
            </a:xfrm>
            <a:prstGeom prst="ellipse">
              <a:avLst/>
            </a:prstGeom>
            <a:grpFill/>
            <a:ln w="0">
              <a:solidFill>
                <a:srgbClr val="000000"/>
              </a:solidFill>
              <a:round/>
              <a:headEnd/>
              <a:tailEnd/>
            </a:ln>
          </p:spPr>
          <p:txBody>
            <a:bodyPr/>
            <a:lstStyle/>
            <a:p>
              <a:pPr>
                <a:buNone/>
                <a:defRPr/>
              </a:pPr>
              <a:endParaRPr lang="nl-NL" sz="1200" b="1">
                <a:solidFill>
                  <a:srgbClr val="333333"/>
                </a:solidFill>
                <a:latin typeface="+mn-lt"/>
                <a:cs typeface="Arial" charset="0"/>
              </a:endParaRPr>
            </a:p>
          </p:txBody>
        </p:sp>
        <p:sp>
          <p:nvSpPr>
            <p:cNvPr id="17" name="Oval 72"/>
            <p:cNvSpPr>
              <a:spLocks noChangeArrowheads="1"/>
            </p:cNvSpPr>
            <p:nvPr/>
          </p:nvSpPr>
          <p:spPr bwMode="auto">
            <a:xfrm>
              <a:off x="1137" y="3057"/>
              <a:ext cx="744" cy="760"/>
            </a:xfrm>
            <a:prstGeom prst="ellipse">
              <a:avLst/>
            </a:prstGeom>
            <a:grpFill/>
            <a:ln w="3175" cap="rnd">
              <a:solidFill>
                <a:srgbClr val="000000"/>
              </a:solidFill>
              <a:round/>
              <a:headEnd/>
              <a:tailEnd/>
            </a:ln>
          </p:spPr>
          <p:txBody>
            <a:bodyPr/>
            <a:lstStyle/>
            <a:p>
              <a:pPr>
                <a:buNone/>
                <a:defRPr/>
              </a:pPr>
              <a:endParaRPr lang="nl-NL" sz="1200" b="1">
                <a:solidFill>
                  <a:srgbClr val="333333"/>
                </a:solidFill>
                <a:latin typeface="+mn-lt"/>
                <a:cs typeface="Arial" charset="0"/>
              </a:endParaRPr>
            </a:p>
          </p:txBody>
        </p:sp>
      </p:grpSp>
      <p:sp>
        <p:nvSpPr>
          <p:cNvPr id="18" name="Line 65"/>
          <p:cNvSpPr>
            <a:spLocks noChangeShapeType="1"/>
          </p:cNvSpPr>
          <p:nvPr/>
        </p:nvSpPr>
        <p:spPr bwMode="auto">
          <a:xfrm>
            <a:off x="3340174" y="3527169"/>
            <a:ext cx="298450" cy="27913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19" name="Line 66"/>
          <p:cNvSpPr>
            <a:spLocks noChangeShapeType="1"/>
          </p:cNvSpPr>
          <p:nvPr/>
        </p:nvSpPr>
        <p:spPr bwMode="auto">
          <a:xfrm flipH="1">
            <a:off x="2743274" y="3545689"/>
            <a:ext cx="0" cy="363802"/>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20" name="Line 67"/>
          <p:cNvSpPr>
            <a:spLocks noChangeShapeType="1"/>
          </p:cNvSpPr>
          <p:nvPr/>
        </p:nvSpPr>
        <p:spPr bwMode="auto">
          <a:xfrm flipH="1">
            <a:off x="1992387" y="3377679"/>
            <a:ext cx="298450" cy="279136"/>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21" name="Line 68"/>
          <p:cNvSpPr>
            <a:spLocks noChangeShapeType="1"/>
          </p:cNvSpPr>
          <p:nvPr/>
        </p:nvSpPr>
        <p:spPr bwMode="auto">
          <a:xfrm flipH="1">
            <a:off x="1217687" y="3013877"/>
            <a:ext cx="4492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22" name="Line 69"/>
          <p:cNvSpPr>
            <a:spLocks noChangeShapeType="1"/>
          </p:cNvSpPr>
          <p:nvPr/>
        </p:nvSpPr>
        <p:spPr bwMode="auto">
          <a:xfrm flipH="1">
            <a:off x="1693938" y="3033720"/>
            <a:ext cx="447675"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23" name="Line 70"/>
          <p:cNvSpPr>
            <a:spLocks noChangeShapeType="1"/>
          </p:cNvSpPr>
          <p:nvPr/>
        </p:nvSpPr>
        <p:spPr bwMode="auto">
          <a:xfrm flipH="1">
            <a:off x="3329063" y="3045627"/>
            <a:ext cx="447675"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24" name="Line 71"/>
          <p:cNvSpPr>
            <a:spLocks noChangeShapeType="1"/>
          </p:cNvSpPr>
          <p:nvPr/>
        </p:nvSpPr>
        <p:spPr bwMode="auto">
          <a:xfrm flipH="1">
            <a:off x="3146499" y="2446346"/>
            <a:ext cx="300038" cy="279136"/>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25" name="Line 72"/>
          <p:cNvSpPr>
            <a:spLocks noChangeShapeType="1"/>
          </p:cNvSpPr>
          <p:nvPr/>
        </p:nvSpPr>
        <p:spPr bwMode="auto">
          <a:xfrm rot="5400000" flipH="1">
            <a:off x="2526978" y="2396736"/>
            <a:ext cx="416718"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26" name="Line 73"/>
          <p:cNvSpPr>
            <a:spLocks noChangeShapeType="1"/>
          </p:cNvSpPr>
          <p:nvPr/>
        </p:nvSpPr>
        <p:spPr bwMode="auto">
          <a:xfrm>
            <a:off x="2043187" y="2411950"/>
            <a:ext cx="298450" cy="277813"/>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27" name="Line 74"/>
          <p:cNvSpPr>
            <a:spLocks noChangeShapeType="1"/>
          </p:cNvSpPr>
          <p:nvPr/>
        </p:nvSpPr>
        <p:spPr bwMode="auto">
          <a:xfrm>
            <a:off x="3159199" y="3388262"/>
            <a:ext cx="298450" cy="279136"/>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28" name="Line 83"/>
          <p:cNvSpPr>
            <a:spLocks noChangeShapeType="1"/>
          </p:cNvSpPr>
          <p:nvPr/>
        </p:nvSpPr>
        <p:spPr bwMode="auto">
          <a:xfrm>
            <a:off x="6440562" y="3527168"/>
            <a:ext cx="0" cy="189177"/>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29" name="Line 84"/>
          <p:cNvSpPr>
            <a:spLocks noChangeShapeType="1"/>
          </p:cNvSpPr>
          <p:nvPr/>
        </p:nvSpPr>
        <p:spPr bwMode="auto">
          <a:xfrm flipH="1">
            <a:off x="5837313" y="3421335"/>
            <a:ext cx="204787" cy="189177"/>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30" name="Line 85"/>
          <p:cNvSpPr>
            <a:spLocks noChangeShapeType="1"/>
          </p:cNvSpPr>
          <p:nvPr/>
        </p:nvSpPr>
        <p:spPr bwMode="auto">
          <a:xfrm flipH="1">
            <a:off x="5580137" y="3033720"/>
            <a:ext cx="304800"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31" name="Line 86"/>
          <p:cNvSpPr>
            <a:spLocks noChangeShapeType="1"/>
          </p:cNvSpPr>
          <p:nvPr/>
        </p:nvSpPr>
        <p:spPr bwMode="auto">
          <a:xfrm flipH="1">
            <a:off x="7008887" y="3033720"/>
            <a:ext cx="30480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32" name="Line 87"/>
          <p:cNvSpPr>
            <a:spLocks noChangeShapeType="1"/>
          </p:cNvSpPr>
          <p:nvPr/>
        </p:nvSpPr>
        <p:spPr bwMode="auto">
          <a:xfrm flipH="1">
            <a:off x="6810449" y="2500585"/>
            <a:ext cx="203200" cy="189177"/>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33" name="Line 88"/>
          <p:cNvSpPr>
            <a:spLocks noChangeShapeType="1"/>
          </p:cNvSpPr>
          <p:nvPr/>
        </p:nvSpPr>
        <p:spPr bwMode="auto">
          <a:xfrm rot="5400000" flipH="1">
            <a:off x="6299010" y="2448992"/>
            <a:ext cx="283104"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34" name="Line 89"/>
          <p:cNvSpPr>
            <a:spLocks noChangeShapeType="1"/>
          </p:cNvSpPr>
          <p:nvPr/>
        </p:nvSpPr>
        <p:spPr bwMode="auto">
          <a:xfrm>
            <a:off x="5848424" y="2500585"/>
            <a:ext cx="204788" cy="189177"/>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35" name="Line 90"/>
          <p:cNvSpPr>
            <a:spLocks noChangeShapeType="1"/>
          </p:cNvSpPr>
          <p:nvPr/>
        </p:nvSpPr>
        <p:spPr bwMode="auto">
          <a:xfrm>
            <a:off x="6923163" y="3377679"/>
            <a:ext cx="204787" cy="189178"/>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buNone/>
              <a:defRPr/>
            </a:pPr>
            <a:endParaRPr lang="en-US" sz="1200" b="1">
              <a:solidFill>
                <a:srgbClr val="333333"/>
              </a:solidFill>
              <a:latin typeface="+mn-lt"/>
              <a:cs typeface="Arial" charset="0"/>
            </a:endParaRPr>
          </a:p>
        </p:txBody>
      </p:sp>
      <p:sp>
        <p:nvSpPr>
          <p:cNvPr id="36" name="Tekstvak 35"/>
          <p:cNvSpPr txBox="1"/>
          <p:nvPr/>
        </p:nvSpPr>
        <p:spPr>
          <a:xfrm>
            <a:off x="5938913" y="2868356"/>
            <a:ext cx="1030287" cy="443198"/>
          </a:xfrm>
          <a:prstGeom prst="rect">
            <a:avLst/>
          </a:prstGeom>
          <a:noFill/>
        </p:spPr>
        <p:txBody>
          <a:bodyPr>
            <a:spAutoFit/>
          </a:bodyPr>
          <a:lstStyle/>
          <a:p>
            <a:pPr algn="ctr">
              <a:buNone/>
              <a:defRPr/>
            </a:pPr>
            <a:r>
              <a:rPr lang="nl-NL" sz="1200" b="1" dirty="0">
                <a:solidFill>
                  <a:srgbClr val="333333"/>
                </a:solidFill>
                <a:latin typeface="+mn-lt"/>
                <a:cs typeface="Arial" charset="0"/>
              </a:rPr>
              <a:t>Cirkel van invloed</a:t>
            </a:r>
          </a:p>
        </p:txBody>
      </p:sp>
      <p:sp>
        <p:nvSpPr>
          <p:cNvPr id="37" name="Tekstvak 36"/>
          <p:cNvSpPr txBox="1"/>
          <p:nvPr/>
        </p:nvSpPr>
        <p:spPr>
          <a:xfrm>
            <a:off x="2220988" y="2880262"/>
            <a:ext cx="1030287" cy="443198"/>
          </a:xfrm>
          <a:prstGeom prst="rect">
            <a:avLst/>
          </a:prstGeom>
          <a:noFill/>
        </p:spPr>
        <p:txBody>
          <a:bodyPr>
            <a:spAutoFit/>
          </a:bodyPr>
          <a:lstStyle/>
          <a:p>
            <a:pPr algn="ctr">
              <a:buNone/>
              <a:defRPr/>
            </a:pPr>
            <a:r>
              <a:rPr lang="nl-NL" sz="1200" b="1" dirty="0">
                <a:solidFill>
                  <a:srgbClr val="333333"/>
                </a:solidFill>
                <a:latin typeface="+mn-lt"/>
                <a:cs typeface="Arial" charset="0"/>
              </a:rPr>
              <a:t>Cirkel van invloed</a:t>
            </a:r>
          </a:p>
        </p:txBody>
      </p:sp>
      <p:sp>
        <p:nvSpPr>
          <p:cNvPr id="38" name="TextBox 592"/>
          <p:cNvSpPr txBox="1">
            <a:spLocks noChangeArrowheads="1"/>
          </p:cNvSpPr>
          <p:nvPr/>
        </p:nvSpPr>
        <p:spPr bwMode="auto">
          <a:xfrm>
            <a:off x="1768421" y="2066420"/>
            <a:ext cx="1966980" cy="121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gd name="adj" fmla="val 10898677"/>
              </a:avLst>
            </a:prstTxWarp>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None/>
              <a:defRPr/>
            </a:pPr>
            <a:r>
              <a:rPr lang="nl-NL" sz="1200" b="1" dirty="0">
                <a:solidFill>
                  <a:srgbClr val="333333"/>
                </a:solidFill>
                <a:latin typeface="+mn-lt"/>
                <a:ea typeface="Tahoma" panose="020B0604030504040204" pitchFamily="34" charset="0"/>
                <a:cs typeface="Tahoma" panose="020B0604030504040204" pitchFamily="34" charset="0"/>
              </a:rPr>
              <a:t>Cirkel van</a:t>
            </a:r>
          </a:p>
        </p:txBody>
      </p:sp>
      <p:sp>
        <p:nvSpPr>
          <p:cNvPr id="39" name="Rectangle 304"/>
          <p:cNvSpPr>
            <a:spLocks noChangeArrowheads="1"/>
          </p:cNvSpPr>
          <p:nvPr/>
        </p:nvSpPr>
        <p:spPr bwMode="auto">
          <a:xfrm>
            <a:off x="1942967" y="3102408"/>
            <a:ext cx="1600055" cy="97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none" lIns="0" tIns="0" rIns="0" bIns="0">
            <a:prstTxWarp prst="textArchDown">
              <a:avLst/>
            </a:prstTxWarp>
            <a:spAutoFit/>
          </a:bodyPr>
          <a:lstStyle/>
          <a:p>
            <a:pPr algn="ctr">
              <a:buNone/>
              <a:defRPr/>
            </a:pPr>
            <a:r>
              <a:rPr lang="nl-NL" sz="1200" b="1" dirty="0">
                <a:solidFill>
                  <a:srgbClr val="333333"/>
                </a:solidFill>
                <a:latin typeface="+mn-lt"/>
                <a:cs typeface="Arial" charset="0"/>
              </a:rPr>
              <a:t>betrokkenheid</a:t>
            </a:r>
          </a:p>
        </p:txBody>
      </p:sp>
      <p:sp>
        <p:nvSpPr>
          <p:cNvPr id="40" name="TextBox 592"/>
          <p:cNvSpPr txBox="1">
            <a:spLocks noChangeArrowheads="1"/>
          </p:cNvSpPr>
          <p:nvPr/>
        </p:nvSpPr>
        <p:spPr bwMode="auto">
          <a:xfrm>
            <a:off x="5557561" y="2066420"/>
            <a:ext cx="1966980" cy="121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gd name="adj" fmla="val 10898677"/>
              </a:avLst>
            </a:prstTxWarp>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None/>
              <a:defRPr/>
            </a:pPr>
            <a:r>
              <a:rPr lang="nl-NL" sz="1200" b="1" dirty="0">
                <a:solidFill>
                  <a:srgbClr val="333333"/>
                </a:solidFill>
                <a:latin typeface="+mn-lt"/>
                <a:ea typeface="Tahoma" panose="020B0604030504040204" pitchFamily="34" charset="0"/>
                <a:cs typeface="Tahoma" panose="020B0604030504040204" pitchFamily="34" charset="0"/>
              </a:rPr>
              <a:t>Cirkel van</a:t>
            </a:r>
          </a:p>
        </p:txBody>
      </p:sp>
      <p:sp>
        <p:nvSpPr>
          <p:cNvPr id="41" name="Rectangle 304"/>
          <p:cNvSpPr>
            <a:spLocks noChangeArrowheads="1"/>
          </p:cNvSpPr>
          <p:nvPr/>
        </p:nvSpPr>
        <p:spPr bwMode="auto">
          <a:xfrm>
            <a:off x="5732107" y="3102408"/>
            <a:ext cx="1600055" cy="97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none" lIns="0" tIns="0" rIns="0" bIns="0">
            <a:prstTxWarp prst="textArchDown">
              <a:avLst/>
            </a:prstTxWarp>
            <a:spAutoFit/>
          </a:bodyPr>
          <a:lstStyle/>
          <a:p>
            <a:pPr algn="ctr">
              <a:buNone/>
              <a:defRPr/>
            </a:pPr>
            <a:r>
              <a:rPr lang="nl-NL" sz="1200" b="1" dirty="0">
                <a:solidFill>
                  <a:srgbClr val="333333"/>
                </a:solidFill>
                <a:latin typeface="+mn-lt"/>
                <a:cs typeface="Arial" charset="0"/>
              </a:rPr>
              <a:t>betrokkenheid</a:t>
            </a:r>
          </a:p>
        </p:txBody>
      </p:sp>
      <p:sp>
        <p:nvSpPr>
          <p:cNvPr id="42" name="Tekstvak 5"/>
          <p:cNvSpPr txBox="1">
            <a:spLocks noChangeArrowheads="1"/>
          </p:cNvSpPr>
          <p:nvPr/>
        </p:nvSpPr>
        <p:spPr bwMode="auto">
          <a:xfrm>
            <a:off x="1641550" y="4330179"/>
            <a:ext cx="2168525" cy="26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r>
              <a:rPr lang="nl-NL" altLang="nl-NL" sz="1200" b="1" dirty="0">
                <a:solidFill>
                  <a:srgbClr val="333333"/>
                </a:solidFill>
              </a:rPr>
              <a:t>Proactieve aandacht</a:t>
            </a:r>
          </a:p>
        </p:txBody>
      </p:sp>
      <p:sp>
        <p:nvSpPr>
          <p:cNvPr id="43" name="Tekstvak 105"/>
          <p:cNvSpPr txBox="1">
            <a:spLocks noChangeArrowheads="1"/>
          </p:cNvSpPr>
          <p:nvPr/>
        </p:nvSpPr>
        <p:spPr bwMode="auto">
          <a:xfrm>
            <a:off x="5356300" y="4330179"/>
            <a:ext cx="2168525" cy="26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r>
              <a:rPr lang="nl-NL" altLang="nl-NL" sz="1200" b="1">
                <a:solidFill>
                  <a:srgbClr val="333333"/>
                </a:solidFill>
              </a:rPr>
              <a:t>Reactieve aandacht</a:t>
            </a:r>
          </a:p>
        </p:txBody>
      </p:sp>
      <p:sp>
        <p:nvSpPr>
          <p:cNvPr id="45" name="Tekstvak 44"/>
          <p:cNvSpPr txBox="1"/>
          <p:nvPr/>
        </p:nvSpPr>
        <p:spPr>
          <a:xfrm>
            <a:off x="1826678" y="4754028"/>
            <a:ext cx="5539020" cy="501676"/>
          </a:xfrm>
          <a:prstGeom prst="rect">
            <a:avLst/>
          </a:prstGeom>
          <a:noFill/>
        </p:spPr>
        <p:txBody>
          <a:bodyPr wrap="square" rtlCol="0">
            <a:spAutoFit/>
          </a:bodyPr>
          <a:lstStyle/>
          <a:p>
            <a:pPr>
              <a:buNone/>
            </a:pPr>
            <a:r>
              <a:rPr lang="nl-NL" sz="1400" dirty="0">
                <a:solidFill>
                  <a:srgbClr val="333333"/>
                </a:solidFill>
              </a:rPr>
              <a:t>Door focus op cirkel van invloed neemt deze toe. Door focus op cirkel van betrokkenheid neemt de cirkel van invloed af</a:t>
            </a:r>
          </a:p>
        </p:txBody>
      </p:sp>
      <p:sp>
        <p:nvSpPr>
          <p:cNvPr id="46" name="Tekstvak 45"/>
          <p:cNvSpPr txBox="1"/>
          <p:nvPr/>
        </p:nvSpPr>
        <p:spPr>
          <a:xfrm>
            <a:off x="767440" y="1201316"/>
            <a:ext cx="5539020" cy="544765"/>
          </a:xfrm>
          <a:prstGeom prst="rect">
            <a:avLst/>
          </a:prstGeom>
          <a:noFill/>
        </p:spPr>
        <p:txBody>
          <a:bodyPr wrap="square" rtlCol="0">
            <a:spAutoFit/>
          </a:bodyPr>
          <a:lstStyle/>
          <a:p>
            <a:pPr marL="285750" indent="-285750" algn="l">
              <a:buClrTx/>
              <a:tabLst>
                <a:tab pos="1704975" algn="l"/>
              </a:tabLst>
            </a:pPr>
            <a:r>
              <a:rPr lang="nl-NL" sz="1400" dirty="0">
                <a:solidFill>
                  <a:srgbClr val="333333"/>
                </a:solidFill>
              </a:rPr>
              <a:t>Directe invloed 	&gt; betrekking op eigen gedrag</a:t>
            </a:r>
          </a:p>
          <a:p>
            <a:pPr marL="285750" indent="-285750" algn="l">
              <a:buClrTx/>
              <a:tabLst>
                <a:tab pos="1704975" algn="l"/>
              </a:tabLst>
            </a:pPr>
            <a:r>
              <a:rPr lang="nl-NL" sz="1400" dirty="0">
                <a:solidFill>
                  <a:srgbClr val="333333"/>
                </a:solidFill>
              </a:rPr>
              <a:t>Indirecte invloed 	&gt; betrekking op gedrag van anderen</a:t>
            </a:r>
          </a:p>
        </p:txBody>
      </p:sp>
      <p:sp>
        <p:nvSpPr>
          <p:cNvPr id="44" name="Slide Number Placeholder 43">
            <a:extLst>
              <a:ext uri="{FF2B5EF4-FFF2-40B4-BE49-F238E27FC236}">
                <a16:creationId xmlns:a16="http://schemas.microsoft.com/office/drawing/2014/main" id="{08F766C6-FDAB-304A-859D-C23E7ACC6603}"/>
              </a:ext>
            </a:extLst>
          </p:cNvPr>
          <p:cNvSpPr>
            <a:spLocks noGrp="1"/>
          </p:cNvSpPr>
          <p:nvPr>
            <p:ph type="sldNum" sz="quarter" idx="4"/>
          </p:nvPr>
        </p:nvSpPr>
        <p:spPr/>
        <p:txBody>
          <a:bodyPr/>
          <a:lstStyle/>
          <a:p>
            <a:fld id="{8375054B-0626-094F-AF93-178AFB032A1C}" type="slidenum">
              <a:rPr lang="nl-NL" smtClean="0"/>
              <a:pPr/>
              <a:t>204</a:t>
            </a:fld>
            <a:endParaRPr lang="nl-NL" dirty="0"/>
          </a:p>
        </p:txBody>
      </p:sp>
    </p:spTree>
    <p:extLst>
      <p:ext uri="{BB962C8B-B14F-4D97-AF65-F5344CB8AC3E}">
        <p14:creationId xmlns:p14="http://schemas.microsoft.com/office/powerpoint/2010/main" val="194610253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Niveaus van assertiviteit</a:t>
            </a:r>
          </a:p>
        </p:txBody>
      </p:sp>
      <p:grpSp>
        <p:nvGrpSpPr>
          <p:cNvPr id="3" name="Groep 2"/>
          <p:cNvGrpSpPr/>
          <p:nvPr/>
        </p:nvGrpSpPr>
        <p:grpSpPr>
          <a:xfrm>
            <a:off x="2483346" y="2281436"/>
            <a:ext cx="5329014" cy="2764164"/>
            <a:chOff x="384797" y="1700213"/>
            <a:chExt cx="7139953" cy="4483052"/>
          </a:xfrm>
        </p:grpSpPr>
        <p:sp>
          <p:nvSpPr>
            <p:cNvPr id="2" name="Rechthoek 1"/>
            <p:cNvSpPr/>
            <p:nvPr/>
          </p:nvSpPr>
          <p:spPr bwMode="auto">
            <a:xfrm>
              <a:off x="2943313" y="1802722"/>
              <a:ext cx="3252605" cy="394915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1200" b="1" i="0" u="none" strike="noStrike" cap="none" normalizeH="0" baseline="0">
                <a:ln>
                  <a:noFill/>
                </a:ln>
                <a:solidFill>
                  <a:schemeClr val="tx2"/>
                </a:solidFill>
                <a:effectLst/>
                <a:latin typeface="Tahoma" pitchFamily="34" charset="0"/>
              </a:endParaRPr>
            </a:p>
          </p:txBody>
        </p:sp>
        <p:sp>
          <p:nvSpPr>
            <p:cNvPr id="295940" name="Rectangle 3"/>
            <p:cNvSpPr>
              <a:spLocks noChangeArrowheads="1"/>
            </p:cNvSpPr>
            <p:nvPr/>
          </p:nvSpPr>
          <p:spPr bwMode="auto">
            <a:xfrm>
              <a:off x="384797" y="2852938"/>
              <a:ext cx="1378892" cy="9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Wingdings" charset="0"/>
                <a:buNone/>
              </a:pPr>
              <a:r>
                <a:rPr lang="nl-NL" sz="1200" b="1" dirty="0">
                  <a:solidFill>
                    <a:schemeClr val="accent4">
                      <a:lumMod val="50000"/>
                    </a:schemeClr>
                  </a:solidFill>
                </a:rPr>
                <a:t>Open voor </a:t>
              </a:r>
            </a:p>
            <a:p>
              <a:pPr>
                <a:buFont typeface="Wingdings" charset="0"/>
                <a:buNone/>
              </a:pPr>
              <a:r>
                <a:rPr lang="nl-NL" sz="1200" b="1" dirty="0">
                  <a:solidFill>
                    <a:schemeClr val="accent4">
                      <a:lumMod val="50000"/>
                    </a:schemeClr>
                  </a:solidFill>
                </a:rPr>
                <a:t>andermans belang</a:t>
              </a:r>
            </a:p>
          </p:txBody>
        </p:sp>
        <p:sp>
          <p:nvSpPr>
            <p:cNvPr id="295941" name="Rectangle 4"/>
            <p:cNvSpPr>
              <a:spLocks noChangeArrowheads="1"/>
            </p:cNvSpPr>
            <p:nvPr/>
          </p:nvSpPr>
          <p:spPr bwMode="auto">
            <a:xfrm>
              <a:off x="3190535" y="5877272"/>
              <a:ext cx="2899456" cy="28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dirty="0">
                  <a:solidFill>
                    <a:schemeClr val="accent4">
                      <a:lumMod val="50000"/>
                    </a:schemeClr>
                  </a:solidFill>
                </a:rPr>
                <a:t>Opkomen voor eigen belang</a:t>
              </a:r>
            </a:p>
          </p:txBody>
        </p:sp>
        <p:grpSp>
          <p:nvGrpSpPr>
            <p:cNvPr id="295942" name="Group 5"/>
            <p:cNvGrpSpPr>
              <a:grpSpLocks/>
            </p:cNvGrpSpPr>
            <p:nvPr/>
          </p:nvGrpSpPr>
          <p:grpSpPr bwMode="auto">
            <a:xfrm>
              <a:off x="1238729" y="1700213"/>
              <a:ext cx="6286021" cy="4483052"/>
              <a:chOff x="1709" y="1057"/>
              <a:chExt cx="3212" cy="2624"/>
            </a:xfrm>
          </p:grpSpPr>
          <p:sp>
            <p:nvSpPr>
              <p:cNvPr id="295943" name="Line 6"/>
              <p:cNvSpPr>
                <a:spLocks noChangeShapeType="1"/>
              </p:cNvSpPr>
              <p:nvPr/>
            </p:nvSpPr>
            <p:spPr bwMode="auto">
              <a:xfrm>
                <a:off x="1987" y="1127"/>
                <a:ext cx="1" cy="23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endParaRPr>
              </a:p>
            </p:txBody>
          </p:sp>
          <p:sp>
            <p:nvSpPr>
              <p:cNvPr id="295944" name="Line 7"/>
              <p:cNvSpPr>
                <a:spLocks noChangeShapeType="1"/>
              </p:cNvSpPr>
              <p:nvPr/>
            </p:nvSpPr>
            <p:spPr bwMode="auto">
              <a:xfrm>
                <a:off x="1987" y="3427"/>
                <a:ext cx="2934" cy="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endParaRPr>
              </a:p>
            </p:txBody>
          </p:sp>
          <p:sp>
            <p:nvSpPr>
              <p:cNvPr id="295945" name="Line 8"/>
              <p:cNvSpPr>
                <a:spLocks noChangeShapeType="1"/>
              </p:cNvSpPr>
              <p:nvPr/>
            </p:nvSpPr>
            <p:spPr bwMode="auto">
              <a:xfrm flipV="1">
                <a:off x="1987" y="1162"/>
                <a:ext cx="2934" cy="2265"/>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endParaRPr>
              </a:p>
            </p:txBody>
          </p:sp>
          <p:sp>
            <p:nvSpPr>
              <p:cNvPr id="295946" name="Rectangle 9"/>
              <p:cNvSpPr>
                <a:spLocks noChangeArrowheads="1"/>
              </p:cNvSpPr>
              <p:nvPr/>
            </p:nvSpPr>
            <p:spPr bwMode="auto">
              <a:xfrm>
                <a:off x="2170" y="3497"/>
                <a:ext cx="24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chemeClr val="accent4">
                        <a:lumMod val="50000"/>
                      </a:schemeClr>
                    </a:solidFill>
                  </a:rPr>
                  <a:t>Zwak</a:t>
                </a:r>
              </a:p>
            </p:txBody>
          </p:sp>
          <p:sp>
            <p:nvSpPr>
              <p:cNvPr id="295947" name="Rectangle 10"/>
              <p:cNvSpPr>
                <a:spLocks noChangeArrowheads="1"/>
              </p:cNvSpPr>
              <p:nvPr/>
            </p:nvSpPr>
            <p:spPr bwMode="auto">
              <a:xfrm>
                <a:off x="4295" y="3514"/>
                <a:ext cx="62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Wingdings" charset="0"/>
                  <a:buNone/>
                </a:pPr>
                <a:r>
                  <a:rPr lang="nl-NL" sz="1200" dirty="0">
                    <a:solidFill>
                      <a:schemeClr val="accent4">
                        <a:lumMod val="50000"/>
                      </a:schemeClr>
                    </a:solidFill>
                  </a:rPr>
                  <a:t>Zeer sterk</a:t>
                </a:r>
              </a:p>
            </p:txBody>
          </p:sp>
          <p:sp>
            <p:nvSpPr>
              <p:cNvPr id="295948" name="Line 11"/>
              <p:cNvSpPr>
                <a:spLocks noChangeShapeType="1"/>
              </p:cNvSpPr>
              <p:nvPr/>
            </p:nvSpPr>
            <p:spPr bwMode="auto">
              <a:xfrm>
                <a:off x="2579" y="1127"/>
                <a:ext cx="1" cy="230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endParaRPr>
              </a:p>
            </p:txBody>
          </p:sp>
          <p:sp>
            <p:nvSpPr>
              <p:cNvPr id="295949" name="Line 12"/>
              <p:cNvSpPr>
                <a:spLocks noChangeShapeType="1"/>
              </p:cNvSpPr>
              <p:nvPr/>
            </p:nvSpPr>
            <p:spPr bwMode="auto">
              <a:xfrm>
                <a:off x="3606" y="1117"/>
                <a:ext cx="1" cy="230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endParaRPr>
              </a:p>
            </p:txBody>
          </p:sp>
          <p:sp>
            <p:nvSpPr>
              <p:cNvPr id="295950" name="Line 13"/>
              <p:cNvSpPr>
                <a:spLocks noChangeShapeType="1"/>
              </p:cNvSpPr>
              <p:nvPr/>
            </p:nvSpPr>
            <p:spPr bwMode="auto">
              <a:xfrm>
                <a:off x="4241" y="1117"/>
                <a:ext cx="1" cy="230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endParaRPr>
              </a:p>
            </p:txBody>
          </p:sp>
          <p:sp>
            <p:nvSpPr>
              <p:cNvPr id="295951" name="Line 14"/>
              <p:cNvSpPr>
                <a:spLocks noChangeShapeType="1"/>
              </p:cNvSpPr>
              <p:nvPr/>
            </p:nvSpPr>
            <p:spPr bwMode="auto">
              <a:xfrm>
                <a:off x="4920" y="1127"/>
                <a:ext cx="1" cy="2300"/>
              </a:xfrm>
              <a:prstGeom prst="line">
                <a:avLst/>
              </a:prstGeom>
              <a:noFill/>
              <a:ln w="63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endParaRPr>
              </a:p>
            </p:txBody>
          </p:sp>
          <p:sp>
            <p:nvSpPr>
              <p:cNvPr id="295952" name="Rectangle 15"/>
              <p:cNvSpPr>
                <a:spLocks noChangeArrowheads="1"/>
              </p:cNvSpPr>
              <p:nvPr/>
            </p:nvSpPr>
            <p:spPr bwMode="auto">
              <a:xfrm>
                <a:off x="1715" y="3237"/>
                <a:ext cx="19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chemeClr val="accent4">
                        <a:lumMod val="50000"/>
                      </a:schemeClr>
                    </a:solidFill>
                  </a:rPr>
                  <a:t>Veel</a:t>
                </a:r>
              </a:p>
            </p:txBody>
          </p:sp>
          <p:sp>
            <p:nvSpPr>
              <p:cNvPr id="295953" name="Rectangle 16"/>
              <p:cNvSpPr>
                <a:spLocks noChangeArrowheads="1"/>
              </p:cNvSpPr>
              <p:nvPr/>
            </p:nvSpPr>
            <p:spPr bwMode="auto">
              <a:xfrm>
                <a:off x="1709" y="1167"/>
                <a:ext cx="24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chemeClr val="accent4">
                        <a:lumMod val="50000"/>
                      </a:schemeClr>
                    </a:solidFill>
                  </a:rPr>
                  <a:t>Geen</a:t>
                </a:r>
              </a:p>
            </p:txBody>
          </p:sp>
          <p:sp>
            <p:nvSpPr>
              <p:cNvPr id="295955" name="Rectangle 18"/>
              <p:cNvSpPr>
                <a:spLocks noChangeArrowheads="1"/>
              </p:cNvSpPr>
              <p:nvPr/>
            </p:nvSpPr>
            <p:spPr bwMode="auto">
              <a:xfrm>
                <a:off x="2104" y="2638"/>
                <a:ext cx="39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dirty="0">
                    <a:solidFill>
                      <a:schemeClr val="accent4">
                        <a:lumMod val="50000"/>
                      </a:schemeClr>
                    </a:solidFill>
                  </a:rPr>
                  <a:t>Sub-</a:t>
                </a:r>
                <a:br>
                  <a:rPr lang="nl-NL" sz="1200" dirty="0">
                    <a:solidFill>
                      <a:schemeClr val="accent4">
                        <a:lumMod val="50000"/>
                      </a:schemeClr>
                    </a:solidFill>
                  </a:rPr>
                </a:br>
                <a:r>
                  <a:rPr lang="nl-NL" sz="1200" dirty="0">
                    <a:solidFill>
                      <a:schemeClr val="accent4">
                        <a:lumMod val="50000"/>
                      </a:schemeClr>
                    </a:solidFill>
                  </a:rPr>
                  <a:t>assertief</a:t>
                </a:r>
              </a:p>
            </p:txBody>
          </p:sp>
          <p:sp>
            <p:nvSpPr>
              <p:cNvPr id="295956" name="Rectangle 19"/>
              <p:cNvSpPr>
                <a:spLocks noChangeArrowheads="1"/>
              </p:cNvSpPr>
              <p:nvPr/>
            </p:nvSpPr>
            <p:spPr bwMode="auto">
              <a:xfrm>
                <a:off x="2884" y="2004"/>
                <a:ext cx="48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chemeClr val="accent4">
                        <a:lumMod val="50000"/>
                      </a:schemeClr>
                    </a:solidFill>
                  </a:rPr>
                  <a:t>Tweezijdig</a:t>
                </a:r>
                <a:br>
                  <a:rPr lang="nl-NL" sz="1200">
                    <a:solidFill>
                      <a:schemeClr val="accent4">
                        <a:lumMod val="50000"/>
                      </a:schemeClr>
                    </a:solidFill>
                  </a:rPr>
                </a:br>
                <a:r>
                  <a:rPr lang="nl-NL" sz="1200">
                    <a:solidFill>
                      <a:schemeClr val="accent4">
                        <a:lumMod val="50000"/>
                      </a:schemeClr>
                    </a:solidFill>
                  </a:rPr>
                  <a:t>assertief</a:t>
                </a:r>
              </a:p>
            </p:txBody>
          </p:sp>
          <p:sp>
            <p:nvSpPr>
              <p:cNvPr id="295957" name="Rectangle 20"/>
              <p:cNvSpPr>
                <a:spLocks noChangeArrowheads="1"/>
              </p:cNvSpPr>
              <p:nvPr/>
            </p:nvSpPr>
            <p:spPr bwMode="auto">
              <a:xfrm>
                <a:off x="3698" y="1389"/>
                <a:ext cx="44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buFont typeface="Wingdings" charset="0"/>
                  <a:buNone/>
                </a:pPr>
                <a:r>
                  <a:rPr lang="nl-NL" sz="1200">
                    <a:solidFill>
                      <a:schemeClr val="accent4">
                        <a:lumMod val="50000"/>
                      </a:schemeClr>
                    </a:solidFill>
                  </a:rPr>
                  <a:t>Eenzijdig </a:t>
                </a:r>
                <a:br>
                  <a:rPr lang="nl-NL" sz="1200">
                    <a:solidFill>
                      <a:schemeClr val="accent4">
                        <a:lumMod val="50000"/>
                      </a:schemeClr>
                    </a:solidFill>
                  </a:rPr>
                </a:br>
                <a:r>
                  <a:rPr lang="nl-NL" sz="1200">
                    <a:solidFill>
                      <a:schemeClr val="accent4">
                        <a:lumMod val="50000"/>
                      </a:schemeClr>
                    </a:solidFill>
                  </a:rPr>
                  <a:t>assertief</a:t>
                </a:r>
              </a:p>
            </p:txBody>
          </p:sp>
          <p:sp>
            <p:nvSpPr>
              <p:cNvPr id="295958" name="Rectangle 21"/>
              <p:cNvSpPr>
                <a:spLocks noChangeArrowheads="1"/>
              </p:cNvSpPr>
              <p:nvPr/>
            </p:nvSpPr>
            <p:spPr bwMode="auto">
              <a:xfrm>
                <a:off x="4362" y="1057"/>
                <a:ext cx="42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chemeClr val="accent4">
                        <a:lumMod val="50000"/>
                      </a:schemeClr>
                    </a:solidFill>
                  </a:rPr>
                  <a:t>Agressief</a:t>
                </a:r>
              </a:p>
            </p:txBody>
          </p:sp>
        </p:grpSp>
      </p:grpSp>
      <p:sp>
        <p:nvSpPr>
          <p:cNvPr id="26" name="Rectangle 3"/>
          <p:cNvSpPr txBox="1">
            <a:spLocks noChangeArrowheads="1"/>
          </p:cNvSpPr>
          <p:nvPr/>
        </p:nvSpPr>
        <p:spPr bwMode="auto">
          <a:xfrm>
            <a:off x="819733" y="1121829"/>
            <a:ext cx="6934200" cy="408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chemeClr val="hlink"/>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a:lnSpc>
                <a:spcPct val="90000"/>
              </a:lnSpc>
              <a:buClrTx/>
              <a:buFontTx/>
              <a:buNone/>
            </a:pPr>
            <a:r>
              <a:rPr lang="nl-NL" sz="1600" kern="0" dirty="0">
                <a:latin typeface="Tahoma" charset="0"/>
              </a:rPr>
              <a:t>Assertiviteit:</a:t>
            </a:r>
          </a:p>
          <a:p>
            <a:pPr marL="180975" indent="-180975">
              <a:lnSpc>
                <a:spcPct val="90000"/>
              </a:lnSpc>
              <a:buClrTx/>
            </a:pPr>
            <a:r>
              <a:rPr lang="nl-NL" sz="1600" kern="0" dirty="0">
                <a:latin typeface="Tahoma" charset="0"/>
              </a:rPr>
              <a:t>Het op een niet kwetsende, tactvolle manier opkomen voor de eigen mening, behoeften of belangen.</a:t>
            </a:r>
          </a:p>
          <a:p>
            <a:pPr>
              <a:lnSpc>
                <a:spcPct val="90000"/>
              </a:lnSpc>
              <a:buClrTx/>
              <a:buFontTx/>
              <a:buNone/>
            </a:pPr>
            <a:endParaRPr lang="nl-NL" sz="1000" kern="0" dirty="0">
              <a:latin typeface="Tahoma" charset="0"/>
            </a:endParaRPr>
          </a:p>
        </p:txBody>
      </p:sp>
      <p:sp>
        <p:nvSpPr>
          <p:cNvPr id="4" name="Slide Number Placeholder 3">
            <a:extLst>
              <a:ext uri="{FF2B5EF4-FFF2-40B4-BE49-F238E27FC236}">
                <a16:creationId xmlns:a16="http://schemas.microsoft.com/office/drawing/2014/main" id="{8CBE6737-A7D1-4448-AEAB-B00F1D19F5A2}"/>
              </a:ext>
            </a:extLst>
          </p:cNvPr>
          <p:cNvSpPr>
            <a:spLocks noGrp="1"/>
          </p:cNvSpPr>
          <p:nvPr>
            <p:ph type="sldNum" sz="quarter" idx="4"/>
          </p:nvPr>
        </p:nvSpPr>
        <p:spPr/>
        <p:txBody>
          <a:bodyPr/>
          <a:lstStyle/>
          <a:p>
            <a:fld id="{8375054B-0626-094F-AF93-178AFB032A1C}" type="slidenum">
              <a:rPr lang="nl-NL" smtClean="0"/>
              <a:pPr/>
              <a:t>205</a:t>
            </a:fld>
            <a:endParaRPr lang="nl-NL" dirty="0"/>
          </a:p>
        </p:txBody>
      </p:sp>
    </p:spTree>
    <p:extLst>
      <p:ext uri="{BB962C8B-B14F-4D97-AF65-F5344CB8AC3E}">
        <p14:creationId xmlns:p14="http://schemas.microsoft.com/office/powerpoint/2010/main" val="128978502"/>
      </p:ext>
    </p:extLst>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8.03 Teamwerk</a:t>
            </a:r>
          </a:p>
        </p:txBody>
      </p:sp>
      <p:sp>
        <p:nvSpPr>
          <p:cNvPr id="359429" name="Rectangle 3"/>
          <p:cNvSpPr>
            <a:spLocks noGrp="1" noChangeArrowheads="1"/>
          </p:cNvSpPr>
          <p:nvPr>
            <p:ph type="subTitle" idx="1"/>
          </p:nvPr>
        </p:nvSpPr>
        <p:spPr>
          <a:noFill/>
        </p:spPr>
        <p:txBody>
          <a:bodyPr/>
          <a:lstStyle/>
          <a:p>
            <a:pPr marL="0" indent="0" algn="ctr" eaLnBrk="1" hangingPunct="1"/>
            <a:r>
              <a:rPr lang="nl-NL" dirty="0">
                <a:latin typeface="Tahoma" charset="0"/>
              </a:rPr>
              <a:t>De competentie om doel- en resultaatgericht samen te werken in een team, bewust om te gaan met dynamiek in teams en leiding te geven aan de opbouw en ontwikkeling van teams (G6)</a:t>
            </a:r>
          </a:p>
        </p:txBody>
      </p:sp>
      <p:sp>
        <p:nvSpPr>
          <p:cNvPr id="2" name="Slide Number Placeholder 1">
            <a:extLst>
              <a:ext uri="{FF2B5EF4-FFF2-40B4-BE49-F238E27FC236}">
                <a16:creationId xmlns:a16="http://schemas.microsoft.com/office/drawing/2014/main" id="{1042883F-169C-754F-AC95-93F5DDA11F3C}"/>
              </a:ext>
            </a:extLst>
          </p:cNvPr>
          <p:cNvSpPr>
            <a:spLocks noGrp="1"/>
          </p:cNvSpPr>
          <p:nvPr>
            <p:ph type="sldNum" sz="quarter" idx="10"/>
          </p:nvPr>
        </p:nvSpPr>
        <p:spPr/>
        <p:txBody>
          <a:bodyPr/>
          <a:lstStyle/>
          <a:p>
            <a:fld id="{AC2621BF-E77D-E548-9EEE-B9174F378ACD}" type="slidenum">
              <a:rPr lang="nl-NL" smtClean="0"/>
              <a:pPr/>
              <a:t>206</a:t>
            </a:fld>
            <a:endParaRPr lang="nl-NL" dirty="0"/>
          </a:p>
        </p:txBody>
      </p:sp>
    </p:spTree>
    <p:extLst>
      <p:ext uri="{BB962C8B-B14F-4D97-AF65-F5344CB8AC3E}">
        <p14:creationId xmlns:p14="http://schemas.microsoft.com/office/powerpoint/2010/main" val="2873884394"/>
      </p:ext>
    </p:extLst>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 dirty="0">
                <a:effectLst/>
                <a:latin typeface="Tahoma" charset="0"/>
              </a:rPr>
              <a:t>Team</a:t>
            </a:r>
          </a:p>
        </p:txBody>
      </p:sp>
      <p:sp>
        <p:nvSpPr>
          <p:cNvPr id="377860" name="Rectangle 3"/>
          <p:cNvSpPr>
            <a:spLocks noGrp="1" noChangeArrowheads="1"/>
          </p:cNvSpPr>
          <p:nvPr>
            <p:ph idx="1"/>
          </p:nvPr>
        </p:nvSpPr>
        <p:spPr/>
        <p:txBody>
          <a:bodyPr/>
          <a:lstStyle/>
          <a:p>
            <a:pPr>
              <a:spcBef>
                <a:spcPts val="280"/>
              </a:spcBef>
            </a:pPr>
            <a:r>
              <a:rPr lang="nl" sz="1333" dirty="0">
                <a:latin typeface="Tahoma" charset="0"/>
              </a:rPr>
              <a:t>Team:</a:t>
            </a:r>
          </a:p>
          <a:p>
            <a:pPr marL="227533" indent="-227533">
              <a:spcBef>
                <a:spcPts val="280"/>
              </a:spcBef>
              <a:buFontTx/>
              <a:buChar char="•"/>
            </a:pPr>
            <a:r>
              <a:rPr lang="nl-NL" sz="1333" dirty="0">
                <a:latin typeface="Tahoma" charset="0"/>
              </a:rPr>
              <a:t>Een groep mensen die samenwerken om een </a:t>
            </a:r>
            <a:r>
              <a:rPr lang="nl" sz="1333" dirty="0">
                <a:latin typeface="Tahoma" charset="0"/>
              </a:rPr>
              <a:t>gemeenschappelijk doel of resultaat </a:t>
            </a:r>
            <a:r>
              <a:rPr lang="nl-NL" sz="1333" dirty="0">
                <a:latin typeface="Tahoma" charset="0"/>
              </a:rPr>
              <a:t>te realiseren</a:t>
            </a:r>
            <a:endParaRPr lang="nl" sz="1333" dirty="0">
              <a:latin typeface="Tahoma" charset="0"/>
            </a:endParaRPr>
          </a:p>
          <a:p>
            <a:pPr>
              <a:spcBef>
                <a:spcPts val="280"/>
              </a:spcBef>
              <a:buFontTx/>
              <a:buChar char="•"/>
            </a:pPr>
            <a:endParaRPr lang="nl" sz="1333" dirty="0">
              <a:latin typeface="Tahoma" charset="0"/>
            </a:endParaRPr>
          </a:p>
          <a:p>
            <a:pPr>
              <a:spcBef>
                <a:spcPts val="280"/>
              </a:spcBef>
            </a:pPr>
            <a:r>
              <a:rPr lang="nl-NL" sz="1333" dirty="0">
                <a:latin typeface="Tahoma" charset="0"/>
              </a:rPr>
              <a:t>Teamsamenstelling</a:t>
            </a:r>
            <a:r>
              <a:rPr lang="nl" sz="1333" dirty="0">
                <a:latin typeface="Tahoma" charset="0"/>
              </a:rPr>
              <a:t>:</a:t>
            </a:r>
          </a:p>
          <a:p>
            <a:pPr marL="227533" indent="-227533">
              <a:spcBef>
                <a:spcPts val="280"/>
              </a:spcBef>
              <a:buFontTx/>
              <a:buChar char="•"/>
            </a:pPr>
            <a:r>
              <a:rPr lang="nl" sz="1333" dirty="0">
                <a:latin typeface="Tahoma" charset="0"/>
              </a:rPr>
              <a:t>Vakkennis en ervaring</a:t>
            </a:r>
          </a:p>
          <a:p>
            <a:pPr marL="227533" indent="-227533">
              <a:spcBef>
                <a:spcPts val="280"/>
              </a:spcBef>
              <a:buFontTx/>
              <a:buChar char="•"/>
            </a:pPr>
            <a:r>
              <a:rPr lang="nl-NL" sz="1333" dirty="0">
                <a:latin typeface="Tahoma" charset="0"/>
              </a:rPr>
              <a:t>Beschikbaarheid en commitment</a:t>
            </a:r>
          </a:p>
          <a:p>
            <a:pPr marL="227533" indent="-227533">
              <a:spcBef>
                <a:spcPts val="280"/>
              </a:spcBef>
              <a:buFontTx/>
              <a:buChar char="•"/>
            </a:pPr>
            <a:r>
              <a:rPr lang="nl" sz="1333" dirty="0">
                <a:latin typeface="Tahoma" charset="0"/>
              </a:rPr>
              <a:t>Vertegenwoordiging stakeholders</a:t>
            </a:r>
          </a:p>
          <a:p>
            <a:pPr marL="227533" indent="-227533">
              <a:spcBef>
                <a:spcPts val="280"/>
              </a:spcBef>
              <a:buFontTx/>
              <a:buChar char="•"/>
            </a:pPr>
            <a:r>
              <a:rPr lang="nl-NL" sz="1333" dirty="0">
                <a:latin typeface="Tahoma" charset="0"/>
              </a:rPr>
              <a:t>Kunnen samenwerken</a:t>
            </a:r>
          </a:p>
          <a:p>
            <a:pPr marL="227533" indent="-227533">
              <a:spcBef>
                <a:spcPts val="280"/>
              </a:spcBef>
              <a:buFontTx/>
              <a:buChar char="•"/>
            </a:pPr>
            <a:r>
              <a:rPr lang="nl" sz="1333" dirty="0">
                <a:latin typeface="Tahoma" charset="0"/>
              </a:rPr>
              <a:t>Teamrollen en persoonlijke kwaliteiten</a:t>
            </a:r>
          </a:p>
          <a:p>
            <a:pPr marL="227533" indent="-227533">
              <a:spcBef>
                <a:spcPts val="280"/>
              </a:spcBef>
              <a:buFontTx/>
              <a:buChar char="•"/>
            </a:pPr>
            <a:r>
              <a:rPr lang="nl-NL" sz="1333" dirty="0">
                <a:latin typeface="Tahoma" charset="0"/>
              </a:rPr>
              <a:t>O</a:t>
            </a:r>
            <a:r>
              <a:rPr lang="nl" sz="1333" dirty="0">
                <a:latin typeface="Tahoma" charset="0"/>
              </a:rPr>
              <a:t>mvang van het team </a:t>
            </a:r>
          </a:p>
          <a:p>
            <a:pPr>
              <a:spcBef>
                <a:spcPts val="280"/>
              </a:spcBef>
              <a:buFontTx/>
              <a:buChar char="•"/>
            </a:pPr>
            <a:endParaRPr lang="nl" sz="1333" dirty="0">
              <a:latin typeface="Tahoma" charset="0"/>
            </a:endParaRPr>
          </a:p>
          <a:p>
            <a:pPr marL="0" indent="0">
              <a:spcBef>
                <a:spcPts val="280"/>
              </a:spcBef>
            </a:pPr>
            <a:r>
              <a:rPr lang="nl-NL" sz="1333" dirty="0">
                <a:latin typeface="Tahoma" charset="0"/>
              </a:rPr>
              <a:t>Aandacht voor:</a:t>
            </a:r>
          </a:p>
          <a:p>
            <a:pPr marL="227533" indent="-227533">
              <a:spcBef>
                <a:spcPts val="280"/>
              </a:spcBef>
              <a:buFontTx/>
              <a:buChar char="•"/>
            </a:pPr>
            <a:r>
              <a:rPr lang="nl-NL" sz="1333" dirty="0">
                <a:latin typeface="Tahoma" charset="0"/>
              </a:rPr>
              <a:t>Complexiteit van de opdracht</a:t>
            </a:r>
          </a:p>
          <a:p>
            <a:pPr marL="227533" indent="-227533">
              <a:spcBef>
                <a:spcPts val="280"/>
              </a:spcBef>
              <a:buFontTx/>
              <a:buChar char="•"/>
            </a:pPr>
            <a:r>
              <a:rPr lang="nl-NL" sz="1333" dirty="0">
                <a:latin typeface="+mj-lt"/>
              </a:rPr>
              <a:t>E</a:t>
            </a:r>
            <a:r>
              <a:rPr lang="nl-NL" sz="1333" dirty="0">
                <a:latin typeface="+mj-lt"/>
                <a:cs typeface="Calibri" panose="020F0502020204030204" pitchFamily="34" charset="0"/>
              </a:rPr>
              <a:t>é</a:t>
            </a:r>
            <a:r>
              <a:rPr lang="nl-NL" sz="1333" dirty="0">
                <a:latin typeface="Tahoma" charset="0"/>
              </a:rPr>
              <a:t>n of meerdere locaties</a:t>
            </a:r>
            <a:endParaRPr lang="nl" sz="1333" dirty="0">
              <a:latin typeface="Tahoma" charset="0"/>
            </a:endParaRPr>
          </a:p>
          <a:p>
            <a:pPr marL="0" indent="0">
              <a:spcBef>
                <a:spcPts val="280"/>
              </a:spcBef>
            </a:pPr>
            <a:endParaRPr lang="nl" sz="1333" dirty="0">
              <a:latin typeface="Tahoma" charset="0"/>
            </a:endParaRPr>
          </a:p>
          <a:p>
            <a:pPr marL="0" indent="0" algn="ctr">
              <a:spcBef>
                <a:spcPts val="280"/>
              </a:spcBef>
            </a:pPr>
            <a:r>
              <a:rPr lang="nl" sz="1333" dirty="0">
                <a:latin typeface="Tahoma" charset="0"/>
              </a:rPr>
              <a:t>Een team is meer dan een gro</a:t>
            </a:r>
            <a:r>
              <a:rPr lang="nl-NL" sz="1333" dirty="0" err="1">
                <a:latin typeface="Tahoma" charset="0"/>
              </a:rPr>
              <a:t>ep</a:t>
            </a:r>
            <a:r>
              <a:rPr lang="nl" sz="1333" dirty="0">
                <a:latin typeface="Tahoma" charset="0"/>
              </a:rPr>
              <a:t> mensen</a:t>
            </a:r>
          </a:p>
          <a:p>
            <a:pPr>
              <a:spcBef>
                <a:spcPts val="280"/>
              </a:spcBef>
              <a:buFontTx/>
              <a:buChar char="•"/>
            </a:pPr>
            <a:endParaRPr lang="nl" sz="1333" dirty="0">
              <a:latin typeface="Tahoma" charset="0"/>
            </a:endParaRPr>
          </a:p>
          <a:p>
            <a:pPr>
              <a:spcBef>
                <a:spcPts val="280"/>
              </a:spcBef>
              <a:buFontTx/>
              <a:buChar char="•"/>
            </a:pPr>
            <a:endParaRPr lang="nl" sz="1333" dirty="0">
              <a:latin typeface="Tahoma" charset="0"/>
            </a:endParaRPr>
          </a:p>
          <a:p>
            <a:pPr>
              <a:spcBef>
                <a:spcPts val="280"/>
              </a:spcBef>
              <a:buFontTx/>
              <a:buChar char="•"/>
            </a:pPr>
            <a:endParaRPr lang="nl" sz="1333" dirty="0">
              <a:latin typeface="Tahoma" charset="0"/>
            </a:endParaRPr>
          </a:p>
          <a:p>
            <a:pPr>
              <a:spcBef>
                <a:spcPts val="280"/>
              </a:spcBef>
              <a:buFontTx/>
              <a:buChar char="•"/>
            </a:pPr>
            <a:endParaRPr lang="nl" sz="1333" dirty="0">
              <a:latin typeface="Tahoma" charset="0"/>
            </a:endParaRPr>
          </a:p>
          <a:p>
            <a:pPr algn="ctr">
              <a:spcBef>
                <a:spcPts val="280"/>
              </a:spcBef>
            </a:pPr>
            <a:endParaRPr lang="nl" sz="1333" dirty="0">
              <a:latin typeface="Tahoma" charset="0"/>
            </a:endParaRPr>
          </a:p>
        </p:txBody>
      </p:sp>
      <p:grpSp>
        <p:nvGrpSpPr>
          <p:cNvPr id="2" name="Groep 1">
            <a:extLst>
              <a:ext uri="{FF2B5EF4-FFF2-40B4-BE49-F238E27FC236}">
                <a16:creationId xmlns:a16="http://schemas.microsoft.com/office/drawing/2014/main" id="{C8E94682-EEC3-4210-9532-E6C1EFC5FED8}"/>
              </a:ext>
            </a:extLst>
          </p:cNvPr>
          <p:cNvGrpSpPr/>
          <p:nvPr/>
        </p:nvGrpSpPr>
        <p:grpSpPr>
          <a:xfrm>
            <a:off x="5592113" y="3757600"/>
            <a:ext cx="2520280" cy="1642001"/>
            <a:chOff x="6055577" y="4546765"/>
            <a:chExt cx="2980919" cy="1978579"/>
          </a:xfrm>
        </p:grpSpPr>
        <p:sp>
          <p:nvSpPr>
            <p:cNvPr id="6" name="Ovaal 5">
              <a:extLst>
                <a:ext uri="{FF2B5EF4-FFF2-40B4-BE49-F238E27FC236}">
                  <a16:creationId xmlns:a16="http://schemas.microsoft.com/office/drawing/2014/main" id="{3A1C3347-AFFE-4618-AFB2-90B2444B9973}"/>
                </a:ext>
              </a:extLst>
            </p:cNvPr>
            <p:cNvSpPr>
              <a:spLocks noChangeAspect="1"/>
            </p:cNvSpPr>
            <p:nvPr/>
          </p:nvSpPr>
          <p:spPr>
            <a:xfrm>
              <a:off x="6055577" y="4546771"/>
              <a:ext cx="685466" cy="741584"/>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nl-NL" sz="1167" dirty="0"/>
            </a:p>
          </p:txBody>
        </p:sp>
        <p:sp>
          <p:nvSpPr>
            <p:cNvPr id="7" name="Ovaal 6">
              <a:extLst>
                <a:ext uri="{FF2B5EF4-FFF2-40B4-BE49-F238E27FC236}">
                  <a16:creationId xmlns:a16="http://schemas.microsoft.com/office/drawing/2014/main" id="{2A515044-1A30-47EF-892C-90D61C3F6DEE}"/>
                </a:ext>
              </a:extLst>
            </p:cNvPr>
            <p:cNvSpPr>
              <a:spLocks noChangeAspect="1"/>
            </p:cNvSpPr>
            <p:nvPr/>
          </p:nvSpPr>
          <p:spPr>
            <a:xfrm>
              <a:off x="8351030" y="4546765"/>
              <a:ext cx="685466" cy="74159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nl-NL" sz="1167"/>
            </a:p>
          </p:txBody>
        </p:sp>
        <p:sp>
          <p:nvSpPr>
            <p:cNvPr id="8" name="Rechthoek 7">
              <a:extLst>
                <a:ext uri="{FF2B5EF4-FFF2-40B4-BE49-F238E27FC236}">
                  <a16:creationId xmlns:a16="http://schemas.microsoft.com/office/drawing/2014/main" id="{F5EA3B69-4D5F-4B7C-8002-7874F28FAB34}"/>
                </a:ext>
              </a:extLst>
            </p:cNvPr>
            <p:cNvSpPr/>
            <p:nvPr/>
          </p:nvSpPr>
          <p:spPr>
            <a:xfrm>
              <a:off x="6377498" y="4546765"/>
              <a:ext cx="2337077" cy="741591"/>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nl-NL" sz="1167"/>
            </a:p>
          </p:txBody>
        </p:sp>
        <p:sp>
          <p:nvSpPr>
            <p:cNvPr id="9" name="Rechthoek 8">
              <a:extLst>
                <a:ext uri="{FF2B5EF4-FFF2-40B4-BE49-F238E27FC236}">
                  <a16:creationId xmlns:a16="http://schemas.microsoft.com/office/drawing/2014/main" id="{12927DF1-B5B5-4FFB-A808-256F7B8D91A7}"/>
                </a:ext>
              </a:extLst>
            </p:cNvPr>
            <p:cNvSpPr/>
            <p:nvPr/>
          </p:nvSpPr>
          <p:spPr>
            <a:xfrm>
              <a:off x="6948784" y="4646468"/>
              <a:ext cx="1142571" cy="169044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nl-NL" sz="1167"/>
            </a:p>
          </p:txBody>
        </p:sp>
        <p:sp>
          <p:nvSpPr>
            <p:cNvPr id="10" name="Ovaal 9">
              <a:extLst>
                <a:ext uri="{FF2B5EF4-FFF2-40B4-BE49-F238E27FC236}">
                  <a16:creationId xmlns:a16="http://schemas.microsoft.com/office/drawing/2014/main" id="{FBAD6676-3BE1-42D1-BC9B-DDAC2AA17E69}"/>
                </a:ext>
              </a:extLst>
            </p:cNvPr>
            <p:cNvSpPr/>
            <p:nvPr/>
          </p:nvSpPr>
          <p:spPr>
            <a:xfrm>
              <a:off x="6948784" y="6101363"/>
              <a:ext cx="1142444" cy="42398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nl-NL" sz="1167"/>
            </a:p>
          </p:txBody>
        </p:sp>
        <p:sp>
          <p:nvSpPr>
            <p:cNvPr id="11" name="Tekstvak 10">
              <a:extLst>
                <a:ext uri="{FF2B5EF4-FFF2-40B4-BE49-F238E27FC236}">
                  <a16:creationId xmlns:a16="http://schemas.microsoft.com/office/drawing/2014/main" id="{46D9F086-DA6A-4C4D-8F5E-F1AA6EF2F1E4}"/>
                </a:ext>
              </a:extLst>
            </p:cNvPr>
            <p:cNvSpPr txBox="1"/>
            <p:nvPr/>
          </p:nvSpPr>
          <p:spPr>
            <a:xfrm>
              <a:off x="6123817" y="4641564"/>
              <a:ext cx="2816434" cy="728054"/>
            </a:xfrm>
            <a:prstGeom prst="rect">
              <a:avLst/>
            </a:prstGeom>
            <a:noFill/>
          </p:spPr>
          <p:txBody>
            <a:bodyPr wrap="square" rtlCol="0">
              <a:spAutoFit/>
            </a:bodyPr>
            <a:lstStyle/>
            <a:p>
              <a:pPr>
                <a:buNone/>
              </a:pPr>
              <a:r>
                <a:rPr lang="nl-NL" sz="1167" b="1" dirty="0">
                  <a:solidFill>
                    <a:schemeClr val="bg1"/>
                  </a:solidFill>
                  <a:latin typeface="+mn-lt"/>
                </a:rPr>
                <a:t>Eigen kennis en vaardigheid toepassen samen met andere disciplines</a:t>
              </a:r>
            </a:p>
          </p:txBody>
        </p:sp>
        <p:sp>
          <p:nvSpPr>
            <p:cNvPr id="12" name="Tekstvak 11">
              <a:extLst>
                <a:ext uri="{FF2B5EF4-FFF2-40B4-BE49-F238E27FC236}">
                  <a16:creationId xmlns:a16="http://schemas.microsoft.com/office/drawing/2014/main" id="{BC6DC7ED-82E4-4F9F-9C96-CB02950F8940}"/>
                </a:ext>
              </a:extLst>
            </p:cNvPr>
            <p:cNvSpPr txBox="1"/>
            <p:nvPr/>
          </p:nvSpPr>
          <p:spPr>
            <a:xfrm>
              <a:off x="6897181" y="5559498"/>
              <a:ext cx="1273058" cy="933651"/>
            </a:xfrm>
            <a:prstGeom prst="rect">
              <a:avLst/>
            </a:prstGeom>
            <a:noFill/>
          </p:spPr>
          <p:txBody>
            <a:bodyPr wrap="square" rtlCol="0">
              <a:spAutoFit/>
            </a:bodyPr>
            <a:lstStyle/>
            <a:p>
              <a:pPr>
                <a:buNone/>
              </a:pPr>
              <a:r>
                <a:rPr lang="nl-NL" sz="1167" b="1" dirty="0">
                  <a:solidFill>
                    <a:schemeClr val="bg1"/>
                  </a:solidFill>
                  <a:latin typeface="+mn-lt"/>
                </a:rPr>
                <a:t>Diepgaande kennis  eigen discipline </a:t>
              </a:r>
            </a:p>
          </p:txBody>
        </p:sp>
      </p:grpSp>
      <p:sp>
        <p:nvSpPr>
          <p:cNvPr id="14" name="Rectangle 3">
            <a:extLst>
              <a:ext uri="{FF2B5EF4-FFF2-40B4-BE49-F238E27FC236}">
                <a16:creationId xmlns:a16="http://schemas.microsoft.com/office/drawing/2014/main" id="{47A7064A-66EC-4F73-8AFB-BFAA406718D2}"/>
              </a:ext>
            </a:extLst>
          </p:cNvPr>
          <p:cNvSpPr txBox="1">
            <a:spLocks noChangeArrowheads="1"/>
          </p:cNvSpPr>
          <p:nvPr/>
        </p:nvSpPr>
        <p:spPr bwMode="auto">
          <a:xfrm>
            <a:off x="4812088" y="2337795"/>
            <a:ext cx="2940265" cy="137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t" anchorCtr="0" compatLnSpc="1">
            <a:prstTxWarp prst="textNoShape">
              <a:avLst/>
            </a:prstTxWarp>
          </a:bodyPr>
          <a:lstStyle>
            <a:lvl1pPr marL="341313" indent="-342900" algn="l" rtl="0" eaLnBrk="0" fontAlgn="base" hangingPunct="0">
              <a:spcBef>
                <a:spcPct val="20000"/>
              </a:spcBef>
              <a:spcAft>
                <a:spcPct val="0"/>
              </a:spcAft>
              <a:defRPr sz="1600">
                <a:solidFill>
                  <a:srgbClr val="4B4B4B"/>
                </a:solidFill>
                <a:latin typeface="+mn-lt"/>
                <a:ea typeface="+mn-ea"/>
                <a:cs typeface="+mn-cs"/>
              </a:defRPr>
            </a:lvl1pPr>
            <a:lvl2pPr marL="741363" indent="-285750" algn="l" rtl="0" eaLnBrk="0" fontAlgn="base" hangingPunct="0">
              <a:spcBef>
                <a:spcPct val="20000"/>
              </a:spcBef>
              <a:spcAft>
                <a:spcPct val="0"/>
              </a:spcAft>
              <a:buFont typeface="Wingdings" pitchFamily="2" charset="2"/>
              <a:buChar char="§"/>
              <a:defRPr sz="1600">
                <a:solidFill>
                  <a:srgbClr val="4B4B4B"/>
                </a:solidFill>
                <a:latin typeface="+mn-lt"/>
              </a:defRPr>
            </a:lvl2pPr>
            <a:lvl3pPr marL="1141413" indent="-228600" algn="l" rtl="0" eaLnBrk="0" fontAlgn="base" hangingPunct="0">
              <a:spcBef>
                <a:spcPct val="20000"/>
              </a:spcBef>
              <a:spcAft>
                <a:spcPct val="0"/>
              </a:spcAft>
              <a:buChar char="•"/>
              <a:defRPr sz="1600">
                <a:solidFill>
                  <a:srgbClr val="4B4B4B"/>
                </a:solidFill>
                <a:latin typeface="+mn-lt"/>
              </a:defRPr>
            </a:lvl3pPr>
            <a:lvl4pPr marL="1598613" indent="-228600" algn="l" rtl="0" eaLnBrk="0" fontAlgn="base" hangingPunct="0">
              <a:spcBef>
                <a:spcPct val="20000"/>
              </a:spcBef>
              <a:spcAft>
                <a:spcPct val="0"/>
              </a:spcAft>
              <a:buChar char="–"/>
              <a:defRPr sz="1600">
                <a:solidFill>
                  <a:srgbClr val="4B4B4B"/>
                </a:solidFill>
                <a:latin typeface="+mn-lt"/>
              </a:defRPr>
            </a:lvl4pPr>
            <a:lvl5pPr marL="2055813" indent="-228600" algn="l" rtl="0" eaLnBrk="0" fontAlgn="base" hangingPunct="0">
              <a:spcBef>
                <a:spcPct val="20000"/>
              </a:spcBef>
              <a:spcAft>
                <a:spcPct val="0"/>
              </a:spcAft>
              <a:buFont typeface="Wingdings" pitchFamily="2" charset="2"/>
              <a:buChar char="§"/>
              <a:defRPr>
                <a:solidFill>
                  <a:schemeClr val="hlink"/>
                </a:solidFill>
                <a:latin typeface="Verdana" pitchFamily="34"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marL="0" indent="0">
              <a:buNone/>
            </a:pPr>
            <a:r>
              <a:rPr lang="nl-NL" sz="1333" kern="0" dirty="0"/>
              <a:t>Verantwoordelijkheden:</a:t>
            </a:r>
          </a:p>
          <a:p>
            <a:pPr marL="146838" indent="-146838">
              <a:buClrTx/>
              <a:buFontTx/>
              <a:buChar char="•"/>
            </a:pPr>
            <a:r>
              <a:rPr lang="nl-NL" sz="1333" kern="0" dirty="0"/>
              <a:t>Inzet kennis en capaciteit</a:t>
            </a:r>
          </a:p>
          <a:p>
            <a:pPr marL="146838" indent="-146838">
              <a:buClrTx/>
              <a:buFontTx/>
              <a:buChar char="•"/>
            </a:pPr>
            <a:r>
              <a:rPr lang="nl-NL" sz="1333" kern="0" dirty="0"/>
              <a:t>Teamprestatie als geheel</a:t>
            </a:r>
          </a:p>
          <a:p>
            <a:pPr marL="146838" indent="-146838">
              <a:buClrTx/>
              <a:buFontTx/>
              <a:buChar char="•"/>
            </a:pPr>
            <a:r>
              <a:rPr lang="nl-NL" sz="1333" kern="0" dirty="0"/>
              <a:t>Vertegenwoordiging</a:t>
            </a:r>
          </a:p>
          <a:p>
            <a:pPr marL="146838" indent="-146838">
              <a:buClrTx/>
              <a:buFontTx/>
              <a:buChar char="•"/>
            </a:pPr>
            <a:r>
              <a:rPr lang="nl-NL" sz="1333" kern="0" dirty="0"/>
              <a:t>Opleveren projectresultaat</a:t>
            </a:r>
          </a:p>
        </p:txBody>
      </p:sp>
      <p:sp>
        <p:nvSpPr>
          <p:cNvPr id="3" name="Slide Number Placeholder 2">
            <a:extLst>
              <a:ext uri="{FF2B5EF4-FFF2-40B4-BE49-F238E27FC236}">
                <a16:creationId xmlns:a16="http://schemas.microsoft.com/office/drawing/2014/main" id="{46C2DF4D-16DE-FA4B-9A09-51125C432FE2}"/>
              </a:ext>
            </a:extLst>
          </p:cNvPr>
          <p:cNvSpPr>
            <a:spLocks noGrp="1"/>
          </p:cNvSpPr>
          <p:nvPr>
            <p:ph type="sldNum" sz="quarter" idx="4"/>
          </p:nvPr>
        </p:nvSpPr>
        <p:spPr/>
        <p:txBody>
          <a:bodyPr/>
          <a:lstStyle/>
          <a:p>
            <a:fld id="{8375054B-0626-094F-AF93-178AFB032A1C}" type="slidenum">
              <a:rPr lang="nl-NL" smtClean="0"/>
              <a:pPr/>
              <a:t>207</a:t>
            </a:fld>
            <a:endParaRPr lang="nl-NL" dirty="0"/>
          </a:p>
        </p:txBody>
      </p:sp>
    </p:spTree>
    <p:extLst>
      <p:ext uri="{BB962C8B-B14F-4D97-AF65-F5344CB8AC3E}">
        <p14:creationId xmlns:p14="http://schemas.microsoft.com/office/powerpoint/2010/main" val="3605764898"/>
      </p:ext>
    </p:extLst>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effectLst/>
                <a:latin typeface="Tahoma" charset="0"/>
              </a:rPr>
              <a:t>Stadia van groepsontwikkeling</a:t>
            </a:r>
            <a:endParaRPr lang="nl">
              <a:effectLst/>
              <a:latin typeface="Tahoma" charset="0"/>
            </a:endParaRPr>
          </a:p>
        </p:txBody>
      </p:sp>
      <p:sp>
        <p:nvSpPr>
          <p:cNvPr id="380936" name="Rectangle 7"/>
          <p:cNvSpPr>
            <a:spLocks noChangeArrowheads="1"/>
          </p:cNvSpPr>
          <p:nvPr/>
        </p:nvSpPr>
        <p:spPr bwMode="auto">
          <a:xfrm>
            <a:off x="6375401" y="1579563"/>
            <a:ext cx="1008063" cy="27966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l-NL" b="1">
              <a:solidFill>
                <a:schemeClr val="accent4">
                  <a:lumMod val="50000"/>
                </a:schemeClr>
              </a:solidFill>
            </a:endParaRPr>
          </a:p>
        </p:txBody>
      </p:sp>
      <p:grpSp>
        <p:nvGrpSpPr>
          <p:cNvPr id="2" name="Groep 1"/>
          <p:cNvGrpSpPr/>
          <p:nvPr/>
        </p:nvGrpSpPr>
        <p:grpSpPr>
          <a:xfrm>
            <a:off x="1032664" y="1419013"/>
            <a:ext cx="7019391" cy="3308629"/>
            <a:chOff x="1022913" y="1702815"/>
            <a:chExt cx="6455793" cy="3970355"/>
          </a:xfrm>
        </p:grpSpPr>
        <p:sp>
          <p:nvSpPr>
            <p:cNvPr id="380932" name="Rectangle 3"/>
            <p:cNvSpPr>
              <a:spLocks noChangeArrowheads="1"/>
            </p:cNvSpPr>
            <p:nvPr/>
          </p:nvSpPr>
          <p:spPr bwMode="auto">
            <a:xfrm>
              <a:off x="2341563" y="1895475"/>
              <a:ext cx="1008062" cy="3355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l-NL" b="1">
                <a:solidFill>
                  <a:schemeClr val="accent4">
                    <a:lumMod val="50000"/>
                  </a:schemeClr>
                </a:solidFill>
              </a:endParaRPr>
            </a:p>
          </p:txBody>
        </p:sp>
        <p:sp>
          <p:nvSpPr>
            <p:cNvPr id="380933" name="Rectangle 4"/>
            <p:cNvSpPr>
              <a:spLocks noChangeArrowheads="1"/>
            </p:cNvSpPr>
            <p:nvPr/>
          </p:nvSpPr>
          <p:spPr bwMode="auto">
            <a:xfrm>
              <a:off x="3349625" y="1895475"/>
              <a:ext cx="1008063" cy="3355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l-NL" b="1">
                <a:solidFill>
                  <a:schemeClr val="accent4">
                    <a:lumMod val="50000"/>
                  </a:schemeClr>
                </a:solidFill>
              </a:endParaRPr>
            </a:p>
          </p:txBody>
        </p:sp>
        <p:sp>
          <p:nvSpPr>
            <p:cNvPr id="380934" name="Rectangle 5"/>
            <p:cNvSpPr>
              <a:spLocks noChangeArrowheads="1"/>
            </p:cNvSpPr>
            <p:nvPr/>
          </p:nvSpPr>
          <p:spPr bwMode="auto">
            <a:xfrm>
              <a:off x="4357688" y="1895475"/>
              <a:ext cx="1008062" cy="3355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l-NL" b="1">
                <a:solidFill>
                  <a:schemeClr val="accent4">
                    <a:lumMod val="50000"/>
                  </a:schemeClr>
                </a:solidFill>
              </a:endParaRPr>
            </a:p>
          </p:txBody>
        </p:sp>
        <p:sp>
          <p:nvSpPr>
            <p:cNvPr id="380935" name="Rectangle 6"/>
            <p:cNvSpPr>
              <a:spLocks noChangeArrowheads="1"/>
            </p:cNvSpPr>
            <p:nvPr/>
          </p:nvSpPr>
          <p:spPr bwMode="auto">
            <a:xfrm>
              <a:off x="5365750" y="1895475"/>
              <a:ext cx="1009650" cy="3355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l-NL" b="1">
                <a:solidFill>
                  <a:schemeClr val="accent4">
                    <a:lumMod val="50000"/>
                  </a:schemeClr>
                </a:solidFill>
              </a:endParaRPr>
            </a:p>
          </p:txBody>
        </p:sp>
        <p:sp>
          <p:nvSpPr>
            <p:cNvPr id="380937" name="Freeform 8"/>
            <p:cNvSpPr>
              <a:spLocks/>
            </p:cNvSpPr>
            <p:nvPr/>
          </p:nvSpPr>
          <p:spPr bwMode="auto">
            <a:xfrm>
              <a:off x="2341563" y="4378325"/>
              <a:ext cx="1008062" cy="604838"/>
            </a:xfrm>
            <a:custGeom>
              <a:avLst/>
              <a:gdLst>
                <a:gd name="T0" fmla="*/ 0 w 672"/>
                <a:gd name="T1" fmla="*/ 2147483647 h 432"/>
                <a:gd name="T2" fmla="*/ 2147483647 w 672"/>
                <a:gd name="T3" fmla="*/ 0 h 432"/>
                <a:gd name="T4" fmla="*/ 0 60000 65536"/>
                <a:gd name="T5" fmla="*/ 0 60000 65536"/>
              </a:gdLst>
              <a:ahLst/>
              <a:cxnLst>
                <a:cxn ang="T4">
                  <a:pos x="T0" y="T1"/>
                </a:cxn>
                <a:cxn ang="T5">
                  <a:pos x="T2" y="T3"/>
                </a:cxn>
              </a:cxnLst>
              <a:rect l="0" t="0" r="r" b="b"/>
              <a:pathLst>
                <a:path w="672" h="432">
                  <a:moveTo>
                    <a:pt x="0" y="432"/>
                  </a:moveTo>
                  <a:lnTo>
                    <a:pt x="672" y="0"/>
                  </a:lnTo>
                </a:path>
              </a:pathLst>
            </a:custGeom>
            <a:noFill/>
            <a:ln w="38100" cmpd="sng">
              <a:solidFill>
                <a:srgbClr val="FF3300"/>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4">
                    <a:lumMod val="50000"/>
                  </a:schemeClr>
                </a:solidFill>
              </a:endParaRPr>
            </a:p>
          </p:txBody>
        </p:sp>
        <p:sp>
          <p:nvSpPr>
            <p:cNvPr id="380938" name="Freeform 9"/>
            <p:cNvSpPr>
              <a:spLocks/>
            </p:cNvSpPr>
            <p:nvPr/>
          </p:nvSpPr>
          <p:spPr bwMode="auto">
            <a:xfrm>
              <a:off x="5365750" y="2130425"/>
              <a:ext cx="2047875" cy="973138"/>
            </a:xfrm>
            <a:custGeom>
              <a:avLst/>
              <a:gdLst>
                <a:gd name="T0" fmla="*/ 0 w 1364"/>
                <a:gd name="T1" fmla="*/ 2147483647 h 695"/>
                <a:gd name="T2" fmla="*/ 2147483647 w 1364"/>
                <a:gd name="T3" fmla="*/ 2147483647 h 695"/>
                <a:gd name="T4" fmla="*/ 2147483647 w 1364"/>
                <a:gd name="T5" fmla="*/ 2147483647 h 695"/>
                <a:gd name="T6" fmla="*/ 2147483647 w 1364"/>
                <a:gd name="T7" fmla="*/ 2147483647 h 695"/>
                <a:gd name="T8" fmla="*/ 2147483647 w 1364"/>
                <a:gd name="T9" fmla="*/ 2147483647 h 695"/>
                <a:gd name="T10" fmla="*/ 2147483647 w 1364"/>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4" h="695">
                  <a:moveTo>
                    <a:pt x="0" y="695"/>
                  </a:moveTo>
                  <a:cubicBezTo>
                    <a:pt x="120" y="551"/>
                    <a:pt x="240" y="407"/>
                    <a:pt x="336" y="311"/>
                  </a:cubicBezTo>
                  <a:cubicBezTo>
                    <a:pt x="432" y="215"/>
                    <a:pt x="504" y="167"/>
                    <a:pt x="576" y="119"/>
                  </a:cubicBezTo>
                  <a:cubicBezTo>
                    <a:pt x="648" y="71"/>
                    <a:pt x="678" y="40"/>
                    <a:pt x="768" y="23"/>
                  </a:cubicBezTo>
                  <a:cubicBezTo>
                    <a:pt x="858" y="6"/>
                    <a:pt x="1016" y="19"/>
                    <a:pt x="1115" y="15"/>
                  </a:cubicBezTo>
                  <a:cubicBezTo>
                    <a:pt x="1214" y="11"/>
                    <a:pt x="1312" y="3"/>
                    <a:pt x="1364" y="0"/>
                  </a:cubicBezTo>
                </a:path>
              </a:pathLst>
            </a:custGeom>
            <a:noFill/>
            <a:ln w="38100" cap="flat" cmpd="sng">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4">
                    <a:lumMod val="50000"/>
                  </a:schemeClr>
                </a:solidFill>
              </a:endParaRPr>
            </a:p>
          </p:txBody>
        </p:sp>
        <p:sp>
          <p:nvSpPr>
            <p:cNvPr id="380939" name="Line 10"/>
            <p:cNvSpPr>
              <a:spLocks noChangeShapeType="1"/>
            </p:cNvSpPr>
            <p:nvPr/>
          </p:nvSpPr>
          <p:spPr bwMode="auto">
            <a:xfrm>
              <a:off x="5365750" y="3103563"/>
              <a:ext cx="2017713"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accent4">
                    <a:lumMod val="50000"/>
                  </a:schemeClr>
                </a:solidFill>
              </a:endParaRPr>
            </a:p>
          </p:txBody>
        </p:sp>
        <p:sp>
          <p:nvSpPr>
            <p:cNvPr id="380940" name="Line 11"/>
            <p:cNvSpPr>
              <a:spLocks noChangeShapeType="1"/>
            </p:cNvSpPr>
            <p:nvPr/>
          </p:nvSpPr>
          <p:spPr bwMode="auto">
            <a:xfrm flipV="1">
              <a:off x="3349625" y="4178300"/>
              <a:ext cx="1008063" cy="200025"/>
            </a:xfrm>
            <a:prstGeom prst="line">
              <a:avLst/>
            </a:prstGeom>
            <a:noFill/>
            <a:ln w="38100">
              <a:solidFill>
                <a:srgbClr val="FF33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accent4">
                    <a:lumMod val="50000"/>
                  </a:schemeClr>
                </a:solidFill>
              </a:endParaRPr>
            </a:p>
          </p:txBody>
        </p:sp>
        <p:sp>
          <p:nvSpPr>
            <p:cNvPr id="380941" name="Line 12"/>
            <p:cNvSpPr>
              <a:spLocks noChangeShapeType="1"/>
            </p:cNvSpPr>
            <p:nvPr/>
          </p:nvSpPr>
          <p:spPr bwMode="auto">
            <a:xfrm flipV="1">
              <a:off x="4357688" y="3103563"/>
              <a:ext cx="1008062" cy="1074737"/>
            </a:xfrm>
            <a:prstGeom prst="line">
              <a:avLst/>
            </a:prstGeom>
            <a:noFill/>
            <a:ln w="38100">
              <a:solidFill>
                <a:srgbClr val="FF33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accent4">
                    <a:lumMod val="50000"/>
                  </a:schemeClr>
                </a:solidFill>
              </a:endParaRPr>
            </a:p>
          </p:txBody>
        </p:sp>
        <p:sp>
          <p:nvSpPr>
            <p:cNvPr id="380942" name="Line 13"/>
            <p:cNvSpPr>
              <a:spLocks noChangeShapeType="1"/>
            </p:cNvSpPr>
            <p:nvPr/>
          </p:nvSpPr>
          <p:spPr bwMode="auto">
            <a:xfrm>
              <a:off x="5365750" y="3103563"/>
              <a:ext cx="433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accent4">
                    <a:lumMod val="50000"/>
                  </a:schemeClr>
                </a:solidFill>
              </a:endParaRPr>
            </a:p>
          </p:txBody>
        </p:sp>
        <p:sp>
          <p:nvSpPr>
            <p:cNvPr id="380943" name="Line 14"/>
            <p:cNvSpPr>
              <a:spLocks noChangeShapeType="1"/>
            </p:cNvSpPr>
            <p:nvPr/>
          </p:nvSpPr>
          <p:spPr bwMode="auto">
            <a:xfrm flipV="1">
              <a:off x="5365750" y="2835275"/>
              <a:ext cx="217488" cy="268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accent4">
                    <a:lumMod val="50000"/>
                  </a:schemeClr>
                </a:solidFill>
              </a:endParaRPr>
            </a:p>
          </p:txBody>
        </p:sp>
        <p:sp>
          <p:nvSpPr>
            <p:cNvPr id="380944" name="Line 15"/>
            <p:cNvSpPr>
              <a:spLocks noChangeShapeType="1"/>
            </p:cNvSpPr>
            <p:nvPr/>
          </p:nvSpPr>
          <p:spPr bwMode="auto">
            <a:xfrm>
              <a:off x="5365750" y="3103563"/>
              <a:ext cx="288925" cy="200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accent4">
                    <a:lumMod val="50000"/>
                  </a:schemeClr>
                </a:solidFill>
              </a:endParaRPr>
            </a:p>
          </p:txBody>
        </p:sp>
        <p:sp>
          <p:nvSpPr>
            <p:cNvPr id="380945" name="Line 16"/>
            <p:cNvSpPr>
              <a:spLocks noChangeShapeType="1"/>
            </p:cNvSpPr>
            <p:nvPr/>
          </p:nvSpPr>
          <p:spPr bwMode="auto">
            <a:xfrm>
              <a:off x="4357688" y="4178300"/>
              <a:ext cx="288925" cy="200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accent4">
                    <a:lumMod val="50000"/>
                  </a:schemeClr>
                </a:solidFill>
              </a:endParaRPr>
            </a:p>
          </p:txBody>
        </p:sp>
        <p:sp>
          <p:nvSpPr>
            <p:cNvPr id="380946" name="Line 17"/>
            <p:cNvSpPr>
              <a:spLocks noChangeShapeType="1"/>
            </p:cNvSpPr>
            <p:nvPr/>
          </p:nvSpPr>
          <p:spPr bwMode="auto">
            <a:xfrm>
              <a:off x="3349625" y="4378325"/>
              <a:ext cx="287338" cy="2016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accent4">
                    <a:lumMod val="50000"/>
                  </a:schemeClr>
                </a:solidFill>
              </a:endParaRPr>
            </a:p>
          </p:txBody>
        </p:sp>
        <p:sp>
          <p:nvSpPr>
            <p:cNvPr id="380947" name="Line 18"/>
            <p:cNvSpPr>
              <a:spLocks noChangeShapeType="1"/>
            </p:cNvSpPr>
            <p:nvPr/>
          </p:nvSpPr>
          <p:spPr bwMode="auto">
            <a:xfrm>
              <a:off x="2051050" y="2565400"/>
              <a:ext cx="1588" cy="20780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accent4">
                    <a:lumMod val="50000"/>
                  </a:schemeClr>
                </a:solidFill>
              </a:endParaRPr>
            </a:p>
          </p:txBody>
        </p:sp>
        <p:sp>
          <p:nvSpPr>
            <p:cNvPr id="380948" name="Freeform 19"/>
            <p:cNvSpPr>
              <a:spLocks/>
            </p:cNvSpPr>
            <p:nvPr/>
          </p:nvSpPr>
          <p:spPr bwMode="auto">
            <a:xfrm>
              <a:off x="6086475" y="5116513"/>
              <a:ext cx="144463" cy="269875"/>
            </a:xfrm>
            <a:custGeom>
              <a:avLst/>
              <a:gdLst>
                <a:gd name="T0" fmla="*/ 0 w 96"/>
                <a:gd name="T1" fmla="*/ 2147483647 h 192"/>
                <a:gd name="T2" fmla="*/ 0 w 96"/>
                <a:gd name="T3" fmla="*/ 2147483647 h 192"/>
                <a:gd name="T4" fmla="*/ 2147483647 w 96"/>
                <a:gd name="T5" fmla="*/ 0 h 192"/>
                <a:gd name="T6" fmla="*/ 2147483647 w 96"/>
                <a:gd name="T7" fmla="*/ 2147483647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92">
                  <a:moveTo>
                    <a:pt x="0" y="96"/>
                  </a:moveTo>
                  <a:lnTo>
                    <a:pt x="0" y="192"/>
                  </a:lnTo>
                  <a:lnTo>
                    <a:pt x="96" y="0"/>
                  </a:lnTo>
                  <a:lnTo>
                    <a:pt x="96" y="96"/>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4">
                    <a:lumMod val="50000"/>
                  </a:schemeClr>
                </a:solidFill>
              </a:endParaRPr>
            </a:p>
          </p:txBody>
        </p:sp>
        <p:sp>
          <p:nvSpPr>
            <p:cNvPr id="1459220" name="Text Box 20"/>
            <p:cNvSpPr txBox="1">
              <a:spLocks noChangeArrowheads="1"/>
            </p:cNvSpPr>
            <p:nvPr/>
          </p:nvSpPr>
          <p:spPr bwMode="auto">
            <a:xfrm>
              <a:off x="5440363" y="3290888"/>
              <a:ext cx="979227" cy="62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lnSpc>
                  <a:spcPct val="100000"/>
                </a:lnSpc>
                <a:spcAft>
                  <a:spcPct val="0"/>
                </a:spcAft>
                <a:buClrTx/>
                <a:buFontTx/>
                <a:buNone/>
                <a:defRPr/>
              </a:pPr>
              <a:r>
                <a:rPr lang="nl-NL" sz="1400" dirty="0">
                  <a:solidFill>
                    <a:schemeClr val="accent4">
                      <a:lumMod val="50000"/>
                    </a:schemeClr>
                  </a:solidFill>
                  <a:ea typeface="+mn-ea"/>
                </a:rPr>
                <a:t>Mogelijke</a:t>
              </a:r>
            </a:p>
            <a:p>
              <a:pPr algn="l">
                <a:lnSpc>
                  <a:spcPct val="100000"/>
                </a:lnSpc>
                <a:spcAft>
                  <a:spcPct val="0"/>
                </a:spcAft>
                <a:buClrTx/>
                <a:buFontTx/>
                <a:buNone/>
                <a:defRPr/>
              </a:pPr>
              <a:r>
                <a:rPr lang="nl-NL" sz="1400" dirty="0">
                  <a:solidFill>
                    <a:schemeClr val="accent4">
                      <a:lumMod val="50000"/>
                    </a:schemeClr>
                  </a:solidFill>
                  <a:ea typeface="+mn-ea"/>
                </a:rPr>
                <a:t>terugval</a:t>
              </a:r>
            </a:p>
          </p:txBody>
        </p:sp>
        <p:sp>
          <p:nvSpPr>
            <p:cNvPr id="1459221" name="Text Box 21"/>
            <p:cNvSpPr txBox="1">
              <a:spLocks noChangeArrowheads="1"/>
            </p:cNvSpPr>
            <p:nvPr/>
          </p:nvSpPr>
          <p:spPr bwMode="auto">
            <a:xfrm>
              <a:off x="4357688" y="4367213"/>
              <a:ext cx="979227" cy="62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lnSpc>
                  <a:spcPct val="100000"/>
                </a:lnSpc>
                <a:spcAft>
                  <a:spcPct val="0"/>
                </a:spcAft>
                <a:buClrTx/>
                <a:buFontTx/>
                <a:buNone/>
                <a:defRPr/>
              </a:pPr>
              <a:r>
                <a:rPr lang="nl-NL" sz="1400" dirty="0">
                  <a:solidFill>
                    <a:schemeClr val="accent4">
                      <a:lumMod val="50000"/>
                    </a:schemeClr>
                  </a:solidFill>
                  <a:ea typeface="+mn-ea"/>
                </a:rPr>
                <a:t>Mogelijke</a:t>
              </a:r>
            </a:p>
            <a:p>
              <a:pPr algn="l">
                <a:lnSpc>
                  <a:spcPct val="100000"/>
                </a:lnSpc>
                <a:spcAft>
                  <a:spcPct val="0"/>
                </a:spcAft>
                <a:buClrTx/>
                <a:buFontTx/>
                <a:buNone/>
                <a:defRPr/>
              </a:pPr>
              <a:r>
                <a:rPr lang="nl-NL" sz="1400" dirty="0">
                  <a:solidFill>
                    <a:schemeClr val="accent4">
                      <a:lumMod val="50000"/>
                    </a:schemeClr>
                  </a:solidFill>
                  <a:ea typeface="+mn-ea"/>
                </a:rPr>
                <a:t>terugval</a:t>
              </a:r>
            </a:p>
          </p:txBody>
        </p:sp>
        <p:sp>
          <p:nvSpPr>
            <p:cNvPr id="1459222" name="Text Box 22"/>
            <p:cNvSpPr txBox="1">
              <a:spLocks noChangeArrowheads="1"/>
            </p:cNvSpPr>
            <p:nvPr/>
          </p:nvSpPr>
          <p:spPr bwMode="auto">
            <a:xfrm>
              <a:off x="3346450" y="4565650"/>
              <a:ext cx="979227" cy="62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a:lnSpc>
                  <a:spcPct val="100000"/>
                </a:lnSpc>
                <a:spcAft>
                  <a:spcPct val="0"/>
                </a:spcAft>
                <a:buClrTx/>
                <a:buFontTx/>
                <a:buNone/>
                <a:defRPr/>
              </a:pPr>
              <a:r>
                <a:rPr lang="nl-NL" sz="1400" dirty="0">
                  <a:solidFill>
                    <a:schemeClr val="accent4">
                      <a:lumMod val="50000"/>
                    </a:schemeClr>
                  </a:solidFill>
                  <a:ea typeface="+mn-ea"/>
                </a:rPr>
                <a:t>Mogelijke</a:t>
              </a:r>
            </a:p>
            <a:p>
              <a:pPr algn="l">
                <a:lnSpc>
                  <a:spcPct val="100000"/>
                </a:lnSpc>
                <a:spcAft>
                  <a:spcPct val="0"/>
                </a:spcAft>
                <a:buClrTx/>
                <a:buFontTx/>
                <a:buNone/>
                <a:defRPr/>
              </a:pPr>
              <a:r>
                <a:rPr lang="nl-NL" sz="1400" dirty="0">
                  <a:solidFill>
                    <a:schemeClr val="accent4">
                      <a:lumMod val="50000"/>
                    </a:schemeClr>
                  </a:solidFill>
                  <a:ea typeface="+mn-ea"/>
                </a:rPr>
                <a:t>terugval</a:t>
              </a:r>
            </a:p>
          </p:txBody>
        </p:sp>
        <p:sp>
          <p:nvSpPr>
            <p:cNvPr id="1459223" name="Text Box 23"/>
            <p:cNvSpPr txBox="1">
              <a:spLocks noChangeArrowheads="1"/>
            </p:cNvSpPr>
            <p:nvPr/>
          </p:nvSpPr>
          <p:spPr bwMode="auto">
            <a:xfrm>
              <a:off x="2437008" y="5303838"/>
              <a:ext cx="8568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nSpc>
                  <a:spcPct val="100000"/>
                </a:lnSpc>
                <a:spcAft>
                  <a:spcPct val="0"/>
                </a:spcAft>
                <a:buClrTx/>
                <a:buFontTx/>
                <a:buNone/>
                <a:defRPr/>
              </a:pPr>
              <a:r>
                <a:rPr lang="en-US" sz="1400" dirty="0">
                  <a:solidFill>
                    <a:schemeClr val="accent4">
                      <a:lumMod val="50000"/>
                    </a:schemeClr>
                  </a:solidFill>
                  <a:ea typeface="+mn-ea"/>
                </a:rPr>
                <a:t>Forming</a:t>
              </a:r>
            </a:p>
          </p:txBody>
        </p:sp>
        <p:sp>
          <p:nvSpPr>
            <p:cNvPr id="1459224" name="Text Box 24"/>
            <p:cNvSpPr txBox="1">
              <a:spLocks noChangeArrowheads="1"/>
            </p:cNvSpPr>
            <p:nvPr/>
          </p:nvSpPr>
          <p:spPr bwMode="auto">
            <a:xfrm>
              <a:off x="3397270" y="5303838"/>
              <a:ext cx="934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nSpc>
                  <a:spcPct val="100000"/>
                </a:lnSpc>
                <a:spcAft>
                  <a:spcPct val="0"/>
                </a:spcAft>
                <a:buClrTx/>
                <a:buFontTx/>
                <a:buNone/>
                <a:defRPr/>
              </a:pPr>
              <a:r>
                <a:rPr lang="en-US" sz="1400" dirty="0">
                  <a:solidFill>
                    <a:schemeClr val="accent4">
                      <a:lumMod val="50000"/>
                    </a:schemeClr>
                  </a:solidFill>
                  <a:ea typeface="+mn-ea"/>
                </a:rPr>
                <a:t>Storming</a:t>
              </a:r>
            </a:p>
          </p:txBody>
        </p:sp>
        <p:sp>
          <p:nvSpPr>
            <p:cNvPr id="1459225" name="Text Box 25"/>
            <p:cNvSpPr txBox="1">
              <a:spLocks noChangeArrowheads="1"/>
            </p:cNvSpPr>
            <p:nvPr/>
          </p:nvSpPr>
          <p:spPr bwMode="auto">
            <a:xfrm>
              <a:off x="4387646" y="5303838"/>
              <a:ext cx="8878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nSpc>
                  <a:spcPct val="100000"/>
                </a:lnSpc>
                <a:spcAft>
                  <a:spcPct val="0"/>
                </a:spcAft>
                <a:buClrTx/>
                <a:buFontTx/>
                <a:buNone/>
                <a:defRPr/>
              </a:pPr>
              <a:r>
                <a:rPr lang="en-US" sz="1400" dirty="0">
                  <a:solidFill>
                    <a:schemeClr val="accent4">
                      <a:lumMod val="50000"/>
                    </a:schemeClr>
                  </a:solidFill>
                  <a:ea typeface="+mn-ea"/>
                </a:rPr>
                <a:t>Norming</a:t>
              </a:r>
            </a:p>
          </p:txBody>
        </p:sp>
        <p:sp>
          <p:nvSpPr>
            <p:cNvPr id="1459226" name="Text Box 26"/>
            <p:cNvSpPr txBox="1">
              <a:spLocks noChangeArrowheads="1"/>
            </p:cNvSpPr>
            <p:nvPr/>
          </p:nvSpPr>
          <p:spPr bwMode="auto">
            <a:xfrm>
              <a:off x="5307192" y="5303838"/>
              <a:ext cx="11045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nSpc>
                  <a:spcPct val="100000"/>
                </a:lnSpc>
                <a:spcAft>
                  <a:spcPct val="0"/>
                </a:spcAft>
                <a:buClrTx/>
                <a:buFontTx/>
                <a:buNone/>
                <a:defRPr/>
              </a:pPr>
              <a:r>
                <a:rPr lang="en-US" sz="1400" dirty="0">
                  <a:solidFill>
                    <a:schemeClr val="accent4">
                      <a:lumMod val="50000"/>
                    </a:schemeClr>
                  </a:solidFill>
                  <a:ea typeface="+mn-ea"/>
                </a:rPr>
                <a:t>Performing</a:t>
              </a:r>
            </a:p>
          </p:txBody>
        </p:sp>
        <p:sp>
          <p:nvSpPr>
            <p:cNvPr id="1459227" name="Text Box 27"/>
            <p:cNvSpPr txBox="1">
              <a:spLocks noChangeArrowheads="1"/>
            </p:cNvSpPr>
            <p:nvPr/>
          </p:nvSpPr>
          <p:spPr bwMode="auto">
            <a:xfrm>
              <a:off x="6337306" y="5303838"/>
              <a:ext cx="1141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nSpc>
                  <a:spcPct val="100000"/>
                </a:lnSpc>
                <a:spcAft>
                  <a:spcPct val="0"/>
                </a:spcAft>
                <a:buClrTx/>
                <a:buFontTx/>
                <a:buNone/>
                <a:defRPr/>
              </a:pPr>
              <a:r>
                <a:rPr lang="en-US" sz="1400" dirty="0">
                  <a:solidFill>
                    <a:schemeClr val="accent4">
                      <a:lumMod val="50000"/>
                    </a:schemeClr>
                  </a:solidFill>
                  <a:ea typeface="+mn-ea"/>
                </a:rPr>
                <a:t> Adjourning</a:t>
              </a:r>
            </a:p>
          </p:txBody>
        </p:sp>
        <p:sp>
          <p:nvSpPr>
            <p:cNvPr id="1459228" name="Text Box 28"/>
            <p:cNvSpPr txBox="1">
              <a:spLocks noChangeArrowheads="1"/>
            </p:cNvSpPr>
            <p:nvPr/>
          </p:nvSpPr>
          <p:spPr bwMode="auto">
            <a:xfrm>
              <a:off x="1022913" y="4673600"/>
              <a:ext cx="1272612" cy="88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r>
                <a:rPr lang="nl-NL" sz="1400" b="1">
                  <a:solidFill>
                    <a:schemeClr val="accent4">
                      <a:lumMod val="50000"/>
                    </a:schemeClr>
                  </a:solidFill>
                </a:rPr>
                <a:t>Onvolwassen</a:t>
              </a:r>
            </a:p>
            <a:p>
              <a:pPr algn="r">
                <a:lnSpc>
                  <a:spcPct val="100000"/>
                </a:lnSpc>
                <a:spcAft>
                  <a:spcPct val="0"/>
                </a:spcAft>
                <a:buClrTx/>
                <a:buFontTx/>
                <a:buNone/>
              </a:pPr>
              <a:r>
                <a:rPr lang="nl-NL" sz="1400" b="1">
                  <a:solidFill>
                    <a:schemeClr val="accent4">
                      <a:lumMod val="50000"/>
                    </a:schemeClr>
                  </a:solidFill>
                </a:rPr>
                <a:t>(ineffici</a:t>
              </a:r>
              <a:r>
                <a:rPr lang="nl-NL" sz="1400" b="1">
                  <a:solidFill>
                    <a:schemeClr val="accent4">
                      <a:lumMod val="50000"/>
                    </a:schemeClr>
                  </a:solidFill>
                  <a:cs typeface="Tahoma" charset="0"/>
                </a:rPr>
                <a:t>ë</a:t>
              </a:r>
              <a:r>
                <a:rPr lang="nl-NL" sz="1400" b="1">
                  <a:solidFill>
                    <a:schemeClr val="accent4">
                      <a:lumMod val="50000"/>
                    </a:schemeClr>
                  </a:solidFill>
                </a:rPr>
                <a:t>nt,</a:t>
              </a:r>
            </a:p>
            <a:p>
              <a:pPr algn="r">
                <a:lnSpc>
                  <a:spcPct val="100000"/>
                </a:lnSpc>
                <a:spcAft>
                  <a:spcPct val="0"/>
                </a:spcAft>
                <a:buClrTx/>
                <a:buFontTx/>
                <a:buNone/>
              </a:pPr>
              <a:r>
                <a:rPr lang="nl-NL" sz="1400" b="1">
                  <a:solidFill>
                    <a:schemeClr val="accent4">
                      <a:lumMod val="50000"/>
                    </a:schemeClr>
                  </a:solidFill>
                </a:rPr>
                <a:t>ineffectief)</a:t>
              </a:r>
            </a:p>
          </p:txBody>
        </p:sp>
        <p:sp>
          <p:nvSpPr>
            <p:cNvPr id="1459229" name="Text Box 29"/>
            <p:cNvSpPr txBox="1">
              <a:spLocks noChangeArrowheads="1"/>
            </p:cNvSpPr>
            <p:nvPr/>
          </p:nvSpPr>
          <p:spPr bwMode="auto">
            <a:xfrm>
              <a:off x="1285672" y="1702815"/>
              <a:ext cx="1055890" cy="88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Aft>
                  <a:spcPct val="0"/>
                </a:spcAft>
                <a:buClrTx/>
                <a:buFontTx/>
                <a:buNone/>
              </a:pPr>
              <a:r>
                <a:rPr lang="nl-NL" sz="1400" b="1" dirty="0">
                  <a:solidFill>
                    <a:schemeClr val="accent4">
                      <a:lumMod val="50000"/>
                    </a:schemeClr>
                  </a:solidFill>
                </a:rPr>
                <a:t>Volwassen</a:t>
              </a:r>
            </a:p>
            <a:p>
              <a:pPr algn="r">
                <a:lnSpc>
                  <a:spcPct val="100000"/>
                </a:lnSpc>
                <a:spcAft>
                  <a:spcPct val="0"/>
                </a:spcAft>
                <a:buClrTx/>
                <a:buFontTx/>
                <a:buNone/>
              </a:pPr>
              <a:r>
                <a:rPr lang="nl-NL" sz="1400" b="1" dirty="0">
                  <a:solidFill>
                    <a:schemeClr val="accent4">
                      <a:lumMod val="50000"/>
                    </a:schemeClr>
                  </a:solidFill>
                </a:rPr>
                <a:t>(effici</a:t>
              </a:r>
              <a:r>
                <a:rPr lang="nl-NL" sz="1400" b="1" dirty="0">
                  <a:solidFill>
                    <a:schemeClr val="accent4">
                      <a:lumMod val="50000"/>
                    </a:schemeClr>
                  </a:solidFill>
                  <a:cs typeface="Tahoma" charset="0"/>
                </a:rPr>
                <a:t>ë</a:t>
              </a:r>
              <a:r>
                <a:rPr lang="nl-NL" sz="1400" b="1" dirty="0">
                  <a:solidFill>
                    <a:schemeClr val="accent4">
                      <a:lumMod val="50000"/>
                    </a:schemeClr>
                  </a:solidFill>
                </a:rPr>
                <a:t>nt,</a:t>
              </a:r>
            </a:p>
            <a:p>
              <a:pPr algn="r">
                <a:lnSpc>
                  <a:spcPct val="100000"/>
                </a:lnSpc>
                <a:spcAft>
                  <a:spcPct val="0"/>
                </a:spcAft>
                <a:buClrTx/>
                <a:buFontTx/>
                <a:buNone/>
              </a:pPr>
              <a:r>
                <a:rPr lang="nl-NL" sz="1400" b="1" dirty="0">
                  <a:solidFill>
                    <a:schemeClr val="accent4">
                      <a:lumMod val="50000"/>
                    </a:schemeClr>
                  </a:solidFill>
                </a:rPr>
                <a:t>effectief)</a:t>
              </a:r>
            </a:p>
          </p:txBody>
        </p:sp>
        <p:sp>
          <p:nvSpPr>
            <p:cNvPr id="1459230" name="Text Box 30"/>
            <p:cNvSpPr txBox="1">
              <a:spLocks noChangeArrowheads="1"/>
            </p:cNvSpPr>
            <p:nvPr/>
          </p:nvSpPr>
          <p:spPr bwMode="auto">
            <a:xfrm rot="16200000">
              <a:off x="1115791" y="3374133"/>
              <a:ext cx="1845120" cy="48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nSpc>
                  <a:spcPct val="100000"/>
                </a:lnSpc>
                <a:spcAft>
                  <a:spcPct val="0"/>
                </a:spcAft>
                <a:buClrTx/>
                <a:buFontTx/>
                <a:buNone/>
                <a:defRPr/>
              </a:pPr>
              <a:r>
                <a:rPr lang="nl-NL" sz="1400" dirty="0">
                  <a:solidFill>
                    <a:schemeClr val="accent4">
                      <a:lumMod val="50000"/>
                    </a:schemeClr>
                  </a:solidFill>
                  <a:ea typeface="+mn-ea"/>
                </a:rPr>
                <a:t>Volwassenheid</a:t>
              </a:r>
            </a:p>
            <a:p>
              <a:pPr>
                <a:lnSpc>
                  <a:spcPct val="100000"/>
                </a:lnSpc>
                <a:spcAft>
                  <a:spcPct val="0"/>
                </a:spcAft>
                <a:buClrTx/>
                <a:buFontTx/>
                <a:buNone/>
                <a:defRPr/>
              </a:pPr>
              <a:r>
                <a:rPr lang="nl-NL" sz="1400" dirty="0">
                  <a:solidFill>
                    <a:schemeClr val="accent4">
                      <a:lumMod val="50000"/>
                    </a:schemeClr>
                  </a:solidFill>
                  <a:ea typeface="+mn-ea"/>
                </a:rPr>
                <a:t> groep</a:t>
              </a:r>
            </a:p>
          </p:txBody>
        </p:sp>
      </p:grpSp>
      <p:sp>
        <p:nvSpPr>
          <p:cNvPr id="3" name="Rechthoek 2"/>
          <p:cNvSpPr/>
          <p:nvPr/>
        </p:nvSpPr>
        <p:spPr bwMode="auto">
          <a:xfrm>
            <a:off x="2466432" y="4701996"/>
            <a:ext cx="4385132" cy="483068"/>
          </a:xfrm>
          <a:prstGeom prst="rect">
            <a:avLst/>
          </a:prstGeom>
          <a:solidFill>
            <a:schemeClr val="accent2"/>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33" name="Text Box 23"/>
          <p:cNvSpPr txBox="1">
            <a:spLocks noChangeArrowheads="1"/>
          </p:cNvSpPr>
          <p:nvPr/>
        </p:nvSpPr>
        <p:spPr bwMode="auto">
          <a:xfrm>
            <a:off x="2472880" y="4814812"/>
            <a:ext cx="10294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nSpc>
                <a:spcPct val="100000"/>
              </a:lnSpc>
              <a:spcAft>
                <a:spcPct val="0"/>
              </a:spcAft>
              <a:buClrTx/>
              <a:buFontTx/>
              <a:buNone/>
              <a:defRPr/>
            </a:pPr>
            <a:r>
              <a:rPr lang="nl-NL" sz="1400" dirty="0">
                <a:solidFill>
                  <a:schemeClr val="bg1"/>
                </a:solidFill>
                <a:ea typeface="+mn-ea"/>
              </a:rPr>
              <a:t>Dirigeren</a:t>
            </a:r>
          </a:p>
        </p:txBody>
      </p:sp>
      <p:sp>
        <p:nvSpPr>
          <p:cNvPr id="34" name="Text Box 24"/>
          <p:cNvSpPr txBox="1">
            <a:spLocks noChangeArrowheads="1"/>
          </p:cNvSpPr>
          <p:nvPr/>
        </p:nvSpPr>
        <p:spPr bwMode="auto">
          <a:xfrm>
            <a:off x="3537936" y="4821735"/>
            <a:ext cx="11929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nSpc>
                <a:spcPct val="100000"/>
              </a:lnSpc>
              <a:spcAft>
                <a:spcPct val="0"/>
              </a:spcAft>
              <a:buClrTx/>
              <a:buFontTx/>
              <a:buNone/>
              <a:defRPr/>
            </a:pPr>
            <a:r>
              <a:rPr lang="nl-NL" sz="1400" dirty="0">
                <a:solidFill>
                  <a:schemeClr val="bg1"/>
                </a:solidFill>
                <a:ea typeface="+mn-ea"/>
              </a:rPr>
              <a:t>Overtuigen</a:t>
            </a:r>
          </a:p>
        </p:txBody>
      </p:sp>
      <p:sp>
        <p:nvSpPr>
          <p:cNvPr id="35" name="Text Box 25"/>
          <p:cNvSpPr txBox="1">
            <a:spLocks noChangeArrowheads="1"/>
          </p:cNvSpPr>
          <p:nvPr/>
        </p:nvSpPr>
        <p:spPr bwMode="auto">
          <a:xfrm>
            <a:off x="4637778" y="4817405"/>
            <a:ext cx="12218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nSpc>
                <a:spcPct val="100000"/>
              </a:lnSpc>
              <a:spcAft>
                <a:spcPct val="0"/>
              </a:spcAft>
              <a:buClrTx/>
              <a:buFontTx/>
              <a:buNone/>
              <a:defRPr/>
            </a:pPr>
            <a:r>
              <a:rPr lang="nl-NL" sz="1400" dirty="0">
                <a:solidFill>
                  <a:schemeClr val="bg1"/>
                </a:solidFill>
                <a:ea typeface="+mn-ea"/>
              </a:rPr>
              <a:t>Overleggen</a:t>
            </a:r>
          </a:p>
        </p:txBody>
      </p:sp>
      <p:sp>
        <p:nvSpPr>
          <p:cNvPr id="36" name="Text Box 26"/>
          <p:cNvSpPr txBox="1">
            <a:spLocks noChangeArrowheads="1"/>
          </p:cNvSpPr>
          <p:nvPr/>
        </p:nvSpPr>
        <p:spPr bwMode="auto">
          <a:xfrm>
            <a:off x="5750483" y="4813075"/>
            <a:ext cx="1111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2"/>
                </a:solidFill>
                <a:latin typeface="Tahoma" pitchFamily="34" charset="0"/>
              </a:defRPr>
            </a:lvl1pPr>
            <a:lvl2pPr marL="742950" indent="-285750">
              <a:defRPr sz="2400" b="1">
                <a:solidFill>
                  <a:schemeClr val="tx2"/>
                </a:solidFill>
                <a:latin typeface="Tahoma" pitchFamily="34" charset="0"/>
              </a:defRPr>
            </a:lvl2pPr>
            <a:lvl3pPr marL="1143000" indent="-228600">
              <a:defRPr sz="2400" b="1">
                <a:solidFill>
                  <a:schemeClr val="tx2"/>
                </a:solidFill>
                <a:latin typeface="Tahoma" pitchFamily="34" charset="0"/>
              </a:defRPr>
            </a:lvl3pPr>
            <a:lvl4pPr marL="1600200" indent="-228600">
              <a:defRPr sz="2400" b="1">
                <a:solidFill>
                  <a:schemeClr val="tx2"/>
                </a:solidFill>
                <a:latin typeface="Tahoma" pitchFamily="34" charset="0"/>
              </a:defRPr>
            </a:lvl4pPr>
            <a:lvl5pPr marL="2057400" indent="-228600">
              <a:defRPr sz="2400" b="1">
                <a:solidFill>
                  <a:schemeClr val="tx2"/>
                </a:solidFill>
                <a:latin typeface="Tahoma" pitchFamily="34" charset="0"/>
              </a:defRPr>
            </a:lvl5pPr>
            <a:lvl6pPr marL="25146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marL="29718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marL="34290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marL="3886200" indent="-228600"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nSpc>
                <a:spcPct val="100000"/>
              </a:lnSpc>
              <a:spcAft>
                <a:spcPct val="0"/>
              </a:spcAft>
              <a:buClrTx/>
              <a:buFontTx/>
              <a:buNone/>
              <a:defRPr/>
            </a:pPr>
            <a:r>
              <a:rPr lang="nl-NL" sz="1400" dirty="0">
                <a:solidFill>
                  <a:schemeClr val="bg1"/>
                </a:solidFill>
                <a:ea typeface="+mn-ea"/>
              </a:rPr>
              <a:t>Delegeren</a:t>
            </a:r>
          </a:p>
        </p:txBody>
      </p:sp>
      <p:cxnSp>
        <p:nvCxnSpPr>
          <p:cNvPr id="5" name="Rechte verbindingslijn 4"/>
          <p:cNvCxnSpPr/>
          <p:nvPr/>
        </p:nvCxnSpPr>
        <p:spPr bwMode="auto">
          <a:xfrm flipH="1">
            <a:off x="3537935" y="4701996"/>
            <a:ext cx="5270" cy="483068"/>
          </a:xfrm>
          <a:prstGeom prst="line">
            <a:avLst/>
          </a:prstGeom>
          <a:noFill/>
          <a:ln w="9525" cap="flat" cmpd="sng" algn="ctr">
            <a:solidFill>
              <a:srgbClr val="4B4B4B"/>
            </a:solidFill>
            <a:prstDash val="solid"/>
            <a:round/>
            <a:headEnd type="none" w="med" len="med"/>
            <a:tailEnd type="none" w="med" len="med"/>
          </a:ln>
          <a:effectLst/>
        </p:spPr>
      </p:cxnSp>
      <p:cxnSp>
        <p:nvCxnSpPr>
          <p:cNvPr id="41" name="Rechte verbindingslijn 40"/>
          <p:cNvCxnSpPr/>
          <p:nvPr/>
        </p:nvCxnSpPr>
        <p:spPr bwMode="auto">
          <a:xfrm flipH="1">
            <a:off x="4652690" y="4705612"/>
            <a:ext cx="5270" cy="483068"/>
          </a:xfrm>
          <a:prstGeom prst="line">
            <a:avLst/>
          </a:prstGeom>
          <a:noFill/>
          <a:ln w="9525" cap="flat" cmpd="sng" algn="ctr">
            <a:solidFill>
              <a:srgbClr val="4B4B4B"/>
            </a:solidFill>
            <a:prstDash val="solid"/>
            <a:round/>
            <a:headEnd type="none" w="med" len="med"/>
            <a:tailEnd type="none" w="med" len="med"/>
          </a:ln>
          <a:effectLst/>
        </p:spPr>
      </p:cxnSp>
      <p:cxnSp>
        <p:nvCxnSpPr>
          <p:cNvPr id="42" name="Rechte verbindingslijn 41"/>
          <p:cNvCxnSpPr/>
          <p:nvPr/>
        </p:nvCxnSpPr>
        <p:spPr bwMode="auto">
          <a:xfrm flipH="1">
            <a:off x="5790866" y="4714693"/>
            <a:ext cx="5270" cy="483068"/>
          </a:xfrm>
          <a:prstGeom prst="line">
            <a:avLst/>
          </a:prstGeom>
          <a:noFill/>
          <a:ln w="9525" cap="flat" cmpd="sng" algn="ctr">
            <a:solidFill>
              <a:srgbClr val="4B4B4B"/>
            </a:solidFill>
            <a:prstDash val="solid"/>
            <a:round/>
            <a:headEnd type="none" w="med" len="med"/>
            <a:tailEnd type="none" w="med" len="med"/>
          </a:ln>
          <a:effectLst/>
        </p:spPr>
      </p:cxnSp>
      <p:sp>
        <p:nvSpPr>
          <p:cNvPr id="4" name="Slide Number Placeholder 3">
            <a:extLst>
              <a:ext uri="{FF2B5EF4-FFF2-40B4-BE49-F238E27FC236}">
                <a16:creationId xmlns:a16="http://schemas.microsoft.com/office/drawing/2014/main" id="{36BBAB3B-E377-804C-805A-2937ACD5F7F4}"/>
              </a:ext>
            </a:extLst>
          </p:cNvPr>
          <p:cNvSpPr>
            <a:spLocks noGrp="1"/>
          </p:cNvSpPr>
          <p:nvPr>
            <p:ph type="sldNum" sz="quarter" idx="4"/>
          </p:nvPr>
        </p:nvSpPr>
        <p:spPr/>
        <p:txBody>
          <a:bodyPr/>
          <a:lstStyle/>
          <a:p>
            <a:fld id="{8375054B-0626-094F-AF93-178AFB032A1C}" type="slidenum">
              <a:rPr lang="nl-NL" smtClean="0"/>
              <a:pPr/>
              <a:t>208</a:t>
            </a:fld>
            <a:endParaRPr lang="nl-NL" dirty="0"/>
          </a:p>
        </p:txBody>
      </p:sp>
    </p:spTree>
    <p:extLst>
      <p:ext uri="{BB962C8B-B14F-4D97-AF65-F5344CB8AC3E}">
        <p14:creationId xmlns:p14="http://schemas.microsoft.com/office/powerpoint/2010/main" val="1750331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4" grpId="0"/>
      <p:bldP spid="35" grpId="0"/>
      <p:bldP spid="36"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nl-NL" dirty="0"/>
              <a:t>Stijlen leiderschap per fase</a:t>
            </a:r>
          </a:p>
        </p:txBody>
      </p:sp>
      <p:graphicFrame>
        <p:nvGraphicFramePr>
          <p:cNvPr id="5" name="Tijdelijke aanduiding voor inhoud 4"/>
          <p:cNvGraphicFramePr>
            <a:graphicFrameLocks noGrp="1"/>
          </p:cNvGraphicFramePr>
          <p:nvPr>
            <p:ph idx="4294967295"/>
            <p:extLst>
              <p:ext uri="{D42A27DB-BD31-4B8C-83A1-F6EECF244321}">
                <p14:modId xmlns:p14="http://schemas.microsoft.com/office/powerpoint/2010/main" val="669850163"/>
              </p:ext>
            </p:extLst>
          </p:nvPr>
        </p:nvGraphicFramePr>
        <p:xfrm>
          <a:off x="143508" y="985838"/>
          <a:ext cx="8856984" cy="4306058"/>
        </p:xfrm>
        <a:graphic>
          <a:graphicData uri="http://schemas.openxmlformats.org/drawingml/2006/table">
            <a:tbl>
              <a:tblPr firstRow="1" firstCol="1" bandRow="1">
                <a:tableStyleId>{073A0DAA-6AF3-43AB-8588-CEC1D06C72B9}</a:tableStyleId>
              </a:tblPr>
              <a:tblGrid>
                <a:gridCol w="1296144">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50999">
                <a:tc>
                  <a:txBody>
                    <a:bodyPr/>
                    <a:lstStyle/>
                    <a:p>
                      <a:pPr algn="ctr"/>
                      <a:r>
                        <a:rPr lang="nl-NL" sz="1100" b="1" noProof="0" dirty="0">
                          <a:solidFill>
                            <a:schemeClr val="bg1"/>
                          </a:solidFill>
                        </a:rPr>
                        <a:t>Fasen </a:t>
                      </a:r>
                      <a:r>
                        <a:rPr lang="nl-NL" sz="1100" b="1" noProof="0" dirty="0" err="1">
                          <a:solidFill>
                            <a:schemeClr val="bg1"/>
                          </a:solidFill>
                        </a:rPr>
                        <a:t>team-ontwikkeling</a:t>
                      </a:r>
                      <a:endParaRPr lang="nl-NL" sz="1100" b="1" noProof="0" dirty="0">
                        <a:solidFill>
                          <a:schemeClr val="bg1"/>
                        </a:solidFill>
                      </a:endParaRPr>
                    </a:p>
                  </a:txBody>
                  <a:tcPr marL="91435" marR="91435" marT="38106" marB="38106">
                    <a:solidFill>
                      <a:schemeClr val="accent2"/>
                    </a:solidFill>
                  </a:tcPr>
                </a:tc>
                <a:tc>
                  <a:txBody>
                    <a:bodyPr/>
                    <a:lstStyle/>
                    <a:p>
                      <a:r>
                        <a:rPr lang="nl-NL" sz="1100" noProof="0" dirty="0">
                          <a:solidFill>
                            <a:schemeClr val="bg1"/>
                          </a:solidFill>
                        </a:rPr>
                        <a:t>Kenmerken team</a:t>
                      </a:r>
                    </a:p>
                  </a:txBody>
                  <a:tcPr marL="91435" marR="91435" marT="38106" marB="38106">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noProof="0" dirty="0">
                          <a:solidFill>
                            <a:schemeClr val="bg1"/>
                          </a:solidFill>
                        </a:rPr>
                        <a:t>Interventies om over te gaan   naar de volgende fase</a:t>
                      </a:r>
                    </a:p>
                  </a:txBody>
                  <a:tcPr marL="91435" marR="91435" marT="38106" marB="38106">
                    <a:solidFill>
                      <a:schemeClr val="accent2"/>
                    </a:solidFill>
                  </a:tcPr>
                </a:tc>
                <a:extLst>
                  <a:ext uri="{0D108BD9-81ED-4DB2-BD59-A6C34878D82A}">
                    <a16:rowId xmlns:a16="http://schemas.microsoft.com/office/drawing/2014/main" val="10000"/>
                  </a:ext>
                </a:extLst>
              </a:tr>
              <a:tr h="901712">
                <a:tc>
                  <a:txBody>
                    <a:bodyPr/>
                    <a:lstStyle/>
                    <a:p>
                      <a:pPr algn="ctr"/>
                      <a:r>
                        <a:rPr lang="nl-NL" sz="1100" b="1" noProof="0" dirty="0" err="1">
                          <a:solidFill>
                            <a:schemeClr val="bg1"/>
                          </a:solidFill>
                        </a:rPr>
                        <a:t>Forming</a:t>
                      </a:r>
                      <a:endParaRPr lang="nl-NL" sz="1100" b="1" noProof="0" dirty="0">
                        <a:solidFill>
                          <a:schemeClr val="bg1"/>
                        </a:solidFill>
                      </a:endParaRPr>
                    </a:p>
                    <a:p>
                      <a:pPr algn="ctr"/>
                      <a:endParaRPr lang="nl-NL" sz="1100" b="1" noProof="0" dirty="0">
                        <a:solidFill>
                          <a:schemeClr val="bg1"/>
                        </a:solidFill>
                      </a:endParaRPr>
                    </a:p>
                    <a:p>
                      <a:pPr algn="ctr"/>
                      <a:r>
                        <a:rPr lang="nl-NL" sz="1100" b="1" noProof="0" dirty="0">
                          <a:solidFill>
                            <a:schemeClr val="bg1"/>
                          </a:solidFill>
                        </a:rPr>
                        <a:t>(dirigeren)</a:t>
                      </a:r>
                    </a:p>
                  </a:txBody>
                  <a:tcPr marL="91435" marR="91435" marT="38106" marB="38106">
                    <a:solidFill>
                      <a:schemeClr val="accent2"/>
                    </a:solidFill>
                  </a:tcPr>
                </a:tc>
                <a:tc>
                  <a:txBody>
                    <a:bodyPr/>
                    <a:lstStyle/>
                    <a:p>
                      <a:pPr marL="95250" indent="-95250">
                        <a:lnSpc>
                          <a:spcPct val="100000"/>
                        </a:lnSpc>
                        <a:buFont typeface="Arial" pitchFamily="34" charset="0"/>
                        <a:buChar char="•"/>
                      </a:pPr>
                      <a:r>
                        <a:rPr lang="nl-NL" sz="1100" u="none" noProof="0" dirty="0">
                          <a:solidFill>
                            <a:srgbClr val="4B4B4B"/>
                          </a:solidFill>
                        </a:rPr>
                        <a:t>Onzeker, afwachten</a:t>
                      </a:r>
                    </a:p>
                    <a:p>
                      <a:pPr marL="95250" indent="-95250">
                        <a:lnSpc>
                          <a:spcPct val="100000"/>
                        </a:lnSpc>
                        <a:buFont typeface="Arial" pitchFamily="34" charset="0"/>
                        <a:buChar char="•"/>
                      </a:pPr>
                      <a:r>
                        <a:rPr lang="nl-NL" sz="1100" noProof="0" dirty="0">
                          <a:solidFill>
                            <a:srgbClr val="4B4B4B"/>
                          </a:solidFill>
                        </a:rPr>
                        <a:t>Wie is</a:t>
                      </a:r>
                      <a:r>
                        <a:rPr lang="nl-NL" sz="1100" baseline="0" noProof="0" dirty="0">
                          <a:solidFill>
                            <a:srgbClr val="4B4B4B"/>
                          </a:solidFill>
                        </a:rPr>
                        <a:t> hier de baas?</a:t>
                      </a:r>
                    </a:p>
                    <a:p>
                      <a:pPr marL="95250" indent="-95250">
                        <a:lnSpc>
                          <a:spcPct val="100000"/>
                        </a:lnSpc>
                        <a:buFont typeface="Arial" pitchFamily="34" charset="0"/>
                        <a:buChar char="•"/>
                      </a:pPr>
                      <a:r>
                        <a:rPr lang="nl-NL" sz="1100" baseline="0" noProof="0" dirty="0">
                          <a:solidFill>
                            <a:srgbClr val="4B4B4B"/>
                          </a:solidFill>
                        </a:rPr>
                        <a:t>Wat verwachten ze van me?</a:t>
                      </a:r>
                    </a:p>
                    <a:p>
                      <a:pPr marL="95250" indent="-95250">
                        <a:lnSpc>
                          <a:spcPct val="100000"/>
                        </a:lnSpc>
                        <a:buFont typeface="Arial" pitchFamily="34" charset="0"/>
                        <a:buChar char="•"/>
                      </a:pPr>
                      <a:r>
                        <a:rPr lang="nl-NL" sz="1100" baseline="0" noProof="0" dirty="0">
                          <a:solidFill>
                            <a:srgbClr val="4B4B4B"/>
                          </a:solidFill>
                        </a:rPr>
                        <a:t>Voorstellen / zijn de collega’s aardig?</a:t>
                      </a:r>
                    </a:p>
                    <a:p>
                      <a:pPr marL="95250" indent="-95250">
                        <a:lnSpc>
                          <a:spcPct val="100000"/>
                        </a:lnSpc>
                        <a:buFont typeface="Arial" pitchFamily="34" charset="0"/>
                        <a:buChar char="•"/>
                      </a:pPr>
                      <a:r>
                        <a:rPr lang="nl-NL" sz="1100" baseline="0" noProof="0" dirty="0">
                          <a:solidFill>
                            <a:srgbClr val="4B4B4B"/>
                          </a:solidFill>
                        </a:rPr>
                        <a:t>Kan ik mijn taak wel goed uitvoeren?</a:t>
                      </a:r>
                      <a:endParaRPr lang="nl-NL" sz="1100" noProof="0" dirty="0">
                        <a:solidFill>
                          <a:srgbClr val="4B4B4B"/>
                        </a:solidFill>
                      </a:endParaRPr>
                    </a:p>
                  </a:txBody>
                  <a:tcPr marL="91435" marR="91435" marT="38106" marB="38106"/>
                </a:tc>
                <a:tc>
                  <a:txBody>
                    <a:bodyPr/>
                    <a:lstStyle/>
                    <a:p>
                      <a:pPr marL="95250" indent="-95250">
                        <a:lnSpc>
                          <a:spcPct val="100000"/>
                        </a:lnSpc>
                        <a:buFont typeface="Arial" pitchFamily="34" charset="0"/>
                        <a:buChar char="•"/>
                      </a:pPr>
                      <a:r>
                        <a:rPr lang="nl-NL" sz="1100" noProof="0">
                          <a:solidFill>
                            <a:srgbClr val="4B4B4B"/>
                          </a:solidFill>
                        </a:rPr>
                        <a:t>Definieren van een gemeenschappelijk doel</a:t>
                      </a:r>
                    </a:p>
                    <a:p>
                      <a:pPr marL="95250" indent="-95250">
                        <a:lnSpc>
                          <a:spcPct val="100000"/>
                        </a:lnSpc>
                        <a:buFont typeface="Arial" pitchFamily="34" charset="0"/>
                        <a:buChar char="•"/>
                      </a:pPr>
                      <a:r>
                        <a:rPr lang="nl-NL" sz="1100" noProof="0">
                          <a:solidFill>
                            <a:srgbClr val="4B4B4B"/>
                          </a:solidFill>
                        </a:rPr>
                        <a:t>Focus op resultaat en</a:t>
                      </a:r>
                      <a:r>
                        <a:rPr lang="nl-NL" sz="1100" baseline="0" noProof="0">
                          <a:solidFill>
                            <a:srgbClr val="4B4B4B"/>
                          </a:solidFill>
                        </a:rPr>
                        <a:t> doelen</a:t>
                      </a:r>
                      <a:endParaRPr lang="nl-NL" sz="1100" noProof="0">
                        <a:solidFill>
                          <a:srgbClr val="4B4B4B"/>
                        </a:solidFill>
                      </a:endParaRPr>
                    </a:p>
                    <a:p>
                      <a:pPr marL="95250" indent="-95250">
                        <a:lnSpc>
                          <a:spcPct val="100000"/>
                        </a:lnSpc>
                        <a:buFont typeface="Arial" pitchFamily="34" charset="0"/>
                        <a:buChar char="•"/>
                      </a:pPr>
                      <a:r>
                        <a:rPr lang="nl-NL" sz="1100" noProof="0">
                          <a:solidFill>
                            <a:srgbClr val="4B4B4B"/>
                          </a:solidFill>
                        </a:rPr>
                        <a:t>Toelichten de noodzaak van het project</a:t>
                      </a:r>
                      <a:endParaRPr lang="nl-NL" sz="1100" baseline="0" noProof="0">
                        <a:solidFill>
                          <a:srgbClr val="4B4B4B"/>
                        </a:solidFill>
                      </a:endParaRPr>
                    </a:p>
                    <a:p>
                      <a:pPr marL="95250" indent="-95250">
                        <a:lnSpc>
                          <a:spcPct val="100000"/>
                        </a:lnSpc>
                        <a:buFont typeface="Arial" pitchFamily="34" charset="0"/>
                        <a:buChar char="•"/>
                      </a:pPr>
                      <a:r>
                        <a:rPr lang="nl-NL" sz="1100" baseline="0" noProof="0">
                          <a:solidFill>
                            <a:srgbClr val="4B4B4B"/>
                          </a:solidFill>
                        </a:rPr>
                        <a:t>Stimuleren samenwerking</a:t>
                      </a:r>
                      <a:endParaRPr lang="nl-NL" sz="1100" noProof="0">
                        <a:solidFill>
                          <a:srgbClr val="4B4B4B"/>
                        </a:solidFill>
                      </a:endParaRPr>
                    </a:p>
                  </a:txBody>
                  <a:tcPr marL="91435" marR="91435" marT="38106" marB="38106"/>
                </a:tc>
                <a:extLst>
                  <a:ext uri="{0D108BD9-81ED-4DB2-BD59-A6C34878D82A}">
                    <a16:rowId xmlns:a16="http://schemas.microsoft.com/office/drawing/2014/main" val="10001"/>
                  </a:ext>
                </a:extLst>
              </a:tr>
              <a:tr h="942188">
                <a:tc>
                  <a:txBody>
                    <a:bodyPr/>
                    <a:lstStyle/>
                    <a:p>
                      <a:pPr algn="ctr"/>
                      <a:r>
                        <a:rPr lang="nl-NL" sz="1100" b="1" noProof="0" dirty="0" err="1">
                          <a:solidFill>
                            <a:schemeClr val="bg1"/>
                          </a:solidFill>
                        </a:rPr>
                        <a:t>Storming</a:t>
                      </a:r>
                      <a:endParaRPr lang="nl-NL" sz="1100" b="1" noProof="0" dirty="0">
                        <a:solidFill>
                          <a:schemeClr val="bg1"/>
                        </a:solidFill>
                      </a:endParaRPr>
                    </a:p>
                    <a:p>
                      <a:pPr algn="ctr"/>
                      <a:endParaRPr lang="nl-NL" sz="1100" b="1" noProof="0" dirty="0">
                        <a:solidFill>
                          <a:schemeClr val="bg1"/>
                        </a:solidFill>
                      </a:endParaRPr>
                    </a:p>
                    <a:p>
                      <a:pPr algn="ctr"/>
                      <a:r>
                        <a:rPr lang="nl-NL" sz="1100" b="1" noProof="0" dirty="0">
                          <a:solidFill>
                            <a:schemeClr val="bg1"/>
                          </a:solidFill>
                        </a:rPr>
                        <a:t>(overtuigen)</a:t>
                      </a:r>
                    </a:p>
                  </a:txBody>
                  <a:tcPr marL="91435" marR="91435" marT="38106" marB="38106">
                    <a:solidFill>
                      <a:schemeClr val="accent2"/>
                    </a:solidFill>
                  </a:tcPr>
                </a:tc>
                <a:tc>
                  <a:txBody>
                    <a:bodyPr/>
                    <a:lstStyle/>
                    <a:p>
                      <a:pPr marL="95250" indent="-95250">
                        <a:lnSpc>
                          <a:spcPct val="100000"/>
                        </a:lnSpc>
                        <a:buFont typeface="Arial" pitchFamily="34" charset="0"/>
                        <a:buChar char="•"/>
                      </a:pPr>
                      <a:r>
                        <a:rPr lang="nl-NL" sz="1100" noProof="0" dirty="0">
                          <a:solidFill>
                            <a:srgbClr val="FF0000"/>
                          </a:solidFill>
                        </a:rPr>
                        <a:t>Wantrouwen en wedijver</a:t>
                      </a:r>
                      <a:endParaRPr lang="nl-NL" sz="1100" baseline="0" noProof="0" dirty="0">
                        <a:solidFill>
                          <a:srgbClr val="FF0000"/>
                        </a:solidFill>
                      </a:endParaRPr>
                    </a:p>
                    <a:p>
                      <a:pPr marL="95250" indent="-95250">
                        <a:lnSpc>
                          <a:spcPct val="100000"/>
                        </a:lnSpc>
                        <a:buFont typeface="Arial" pitchFamily="34" charset="0"/>
                        <a:buChar char="•"/>
                      </a:pPr>
                      <a:r>
                        <a:rPr lang="nl-NL" sz="1100" noProof="0" dirty="0">
                          <a:solidFill>
                            <a:srgbClr val="FF0000"/>
                          </a:solidFill>
                        </a:rPr>
                        <a:t>Betwisten posities, interne conflicten</a:t>
                      </a:r>
                    </a:p>
                    <a:p>
                      <a:pPr marL="95250" indent="-95250">
                        <a:lnSpc>
                          <a:spcPct val="100000"/>
                        </a:lnSpc>
                        <a:buFont typeface="Arial" pitchFamily="34" charset="0"/>
                        <a:buChar char="•"/>
                      </a:pPr>
                      <a:r>
                        <a:rPr lang="nl-NL" sz="1100" noProof="0" dirty="0">
                          <a:solidFill>
                            <a:srgbClr val="FF0000"/>
                          </a:solidFill>
                        </a:rPr>
                        <a:t>Ter discussie stellen doel, aanpak, plan </a:t>
                      </a:r>
                    </a:p>
                    <a:p>
                      <a:pPr marL="95250" indent="-95250">
                        <a:lnSpc>
                          <a:spcPct val="100000"/>
                        </a:lnSpc>
                        <a:buFont typeface="Arial" pitchFamily="34" charset="0"/>
                        <a:buChar char="•"/>
                      </a:pPr>
                      <a:r>
                        <a:rPr lang="nl-NL" sz="1100" noProof="0" dirty="0">
                          <a:solidFill>
                            <a:srgbClr val="FF0000"/>
                          </a:solidFill>
                        </a:rPr>
                        <a:t>Aanvechten positie PM, recalcitrant</a:t>
                      </a:r>
                    </a:p>
                    <a:p>
                      <a:pPr marL="95250" indent="-95250">
                        <a:lnSpc>
                          <a:spcPct val="100000"/>
                        </a:lnSpc>
                        <a:buFont typeface="Arial" pitchFamily="34" charset="0"/>
                        <a:buChar char="•"/>
                      </a:pPr>
                      <a:r>
                        <a:rPr lang="nl-NL" sz="1100" noProof="0" dirty="0">
                          <a:solidFill>
                            <a:srgbClr val="FF0000"/>
                          </a:solidFill>
                        </a:rPr>
                        <a:t>Wil ik nog deel uitmaken van dit team?</a:t>
                      </a:r>
                    </a:p>
                  </a:txBody>
                  <a:tcPr marL="91435" marR="91435" marT="38106" marB="38106"/>
                </a:tc>
                <a:tc>
                  <a:txBody>
                    <a:bodyPr/>
                    <a:lstStyle/>
                    <a:p>
                      <a:pPr marL="95250" indent="-95250">
                        <a:lnSpc>
                          <a:spcPct val="100000"/>
                        </a:lnSpc>
                        <a:buFont typeface="Arial" pitchFamily="34" charset="0"/>
                        <a:buChar char="•"/>
                      </a:pPr>
                      <a:r>
                        <a:rPr lang="nl-NL" sz="1100" noProof="0" dirty="0">
                          <a:solidFill>
                            <a:srgbClr val="4B4B4B"/>
                          </a:solidFill>
                        </a:rPr>
                        <a:t>Stimuleren discussies, aanmoedigen delen inzichten</a:t>
                      </a:r>
                    </a:p>
                    <a:p>
                      <a:pPr marL="95250" indent="-95250">
                        <a:lnSpc>
                          <a:spcPct val="100000"/>
                        </a:lnSpc>
                        <a:buFont typeface="Arial" pitchFamily="34" charset="0"/>
                        <a:buChar char="•"/>
                      </a:pPr>
                      <a:r>
                        <a:rPr lang="nl-NL" sz="1100" noProof="0" dirty="0">
                          <a:solidFill>
                            <a:srgbClr val="4B4B4B"/>
                          </a:solidFill>
                        </a:rPr>
                        <a:t>Bespreken projectplan en aanpak met hele team</a:t>
                      </a:r>
                      <a:endParaRPr lang="nl-NL" sz="1100" baseline="0" noProof="0" dirty="0">
                        <a:solidFill>
                          <a:srgbClr val="4B4B4B"/>
                        </a:solidFill>
                      </a:endParaRPr>
                    </a:p>
                    <a:p>
                      <a:pPr marL="95250" indent="-95250">
                        <a:lnSpc>
                          <a:spcPct val="100000"/>
                        </a:lnSpc>
                        <a:buFont typeface="Arial" pitchFamily="34" charset="0"/>
                        <a:buChar char="•"/>
                      </a:pPr>
                      <a:r>
                        <a:rPr lang="nl-NL" sz="1100" noProof="0" dirty="0">
                          <a:solidFill>
                            <a:srgbClr val="4B4B4B"/>
                          </a:solidFill>
                        </a:rPr>
                        <a:t>Aangeven</a:t>
                      </a:r>
                      <a:r>
                        <a:rPr lang="nl-NL" sz="1100" baseline="0" noProof="0" dirty="0">
                          <a:solidFill>
                            <a:srgbClr val="4B4B4B"/>
                          </a:solidFill>
                        </a:rPr>
                        <a:t> hoe moet worden samengewerkt</a:t>
                      </a:r>
                      <a:endParaRPr lang="nl-NL" sz="1100" noProof="0" dirty="0">
                        <a:solidFill>
                          <a:srgbClr val="4B4B4B"/>
                        </a:solidFill>
                      </a:endParaRPr>
                    </a:p>
                    <a:p>
                      <a:pPr marL="95250" indent="-95250">
                        <a:lnSpc>
                          <a:spcPct val="100000"/>
                        </a:lnSpc>
                        <a:buFont typeface="Arial" pitchFamily="34" charset="0"/>
                        <a:buChar char="•"/>
                      </a:pPr>
                      <a:r>
                        <a:rPr lang="nl-NL" sz="1100" noProof="0">
                          <a:solidFill>
                            <a:srgbClr val="4B4B4B"/>
                          </a:solidFill>
                        </a:rPr>
                        <a:t>Mensen </a:t>
                      </a:r>
                      <a:r>
                        <a:rPr lang="nl-NL" sz="1100" noProof="0" dirty="0">
                          <a:solidFill>
                            <a:srgbClr val="4B4B4B"/>
                          </a:solidFill>
                        </a:rPr>
                        <a:t>aanspreken op hun resultaat</a:t>
                      </a:r>
                    </a:p>
                    <a:p>
                      <a:pPr marL="95250" indent="-95250">
                        <a:lnSpc>
                          <a:spcPct val="100000"/>
                        </a:lnSpc>
                        <a:buFont typeface="Arial" pitchFamily="34" charset="0"/>
                        <a:buChar char="•"/>
                      </a:pPr>
                      <a:r>
                        <a:rPr lang="nl-NL" sz="1100" noProof="0" dirty="0">
                          <a:solidFill>
                            <a:srgbClr val="4B4B4B"/>
                          </a:solidFill>
                        </a:rPr>
                        <a:t>Duidelijk maken dat jij uiteindelijk beslist</a:t>
                      </a:r>
                    </a:p>
                  </a:txBody>
                  <a:tcPr marL="91435" marR="91435" marT="38106" marB="38106"/>
                </a:tc>
                <a:extLst>
                  <a:ext uri="{0D108BD9-81ED-4DB2-BD59-A6C34878D82A}">
                    <a16:rowId xmlns:a16="http://schemas.microsoft.com/office/drawing/2014/main" val="10002"/>
                  </a:ext>
                </a:extLst>
              </a:tr>
              <a:tr h="916407">
                <a:tc>
                  <a:txBody>
                    <a:bodyPr/>
                    <a:lstStyle/>
                    <a:p>
                      <a:pPr algn="ctr"/>
                      <a:r>
                        <a:rPr lang="nl-NL" sz="1100" b="1" noProof="0" dirty="0" err="1">
                          <a:solidFill>
                            <a:schemeClr val="bg1"/>
                          </a:solidFill>
                        </a:rPr>
                        <a:t>Norming</a:t>
                      </a:r>
                      <a:endParaRPr lang="nl-NL" sz="1100" b="1" noProof="0" dirty="0">
                        <a:solidFill>
                          <a:schemeClr val="bg1"/>
                        </a:solidFill>
                      </a:endParaRPr>
                    </a:p>
                    <a:p>
                      <a:pPr algn="ctr"/>
                      <a:endParaRPr lang="nl-NL" sz="1100" b="1" noProof="0" dirty="0">
                        <a:solidFill>
                          <a:schemeClr val="bg1"/>
                        </a:solidFill>
                      </a:endParaRPr>
                    </a:p>
                    <a:p>
                      <a:pPr algn="ctr"/>
                      <a:r>
                        <a:rPr lang="nl-NL" sz="1100" b="1" noProof="0" dirty="0">
                          <a:solidFill>
                            <a:schemeClr val="bg1"/>
                          </a:solidFill>
                        </a:rPr>
                        <a:t>(overleggen)</a:t>
                      </a:r>
                    </a:p>
                  </a:txBody>
                  <a:tcPr marL="91435" marR="91435" marT="38106" marB="38106">
                    <a:solidFill>
                      <a:schemeClr val="accent2"/>
                    </a:solidFill>
                  </a:tcPr>
                </a:tc>
                <a:tc>
                  <a:txBody>
                    <a:bodyPr/>
                    <a:lstStyle/>
                    <a:p>
                      <a:pPr marL="95250" indent="-95250">
                        <a:lnSpc>
                          <a:spcPct val="100000"/>
                        </a:lnSpc>
                        <a:buFont typeface="Arial" pitchFamily="34" charset="0"/>
                        <a:buChar char="•"/>
                      </a:pPr>
                      <a:r>
                        <a:rPr lang="nl-NL" sz="1100" noProof="0" dirty="0">
                          <a:solidFill>
                            <a:srgbClr val="4B4B4B"/>
                          </a:solidFill>
                        </a:rPr>
                        <a:t>Accepteren eigen taak en groepsafspraken         </a:t>
                      </a:r>
                    </a:p>
                    <a:p>
                      <a:pPr marL="95250" indent="-95250">
                        <a:lnSpc>
                          <a:spcPct val="100000"/>
                        </a:lnSpc>
                        <a:buFont typeface="Arial" pitchFamily="34" charset="0"/>
                        <a:buChar char="•"/>
                      </a:pPr>
                      <a:r>
                        <a:rPr lang="nl-NL" sz="1100" noProof="0" dirty="0">
                          <a:solidFill>
                            <a:srgbClr val="4B4B4B"/>
                          </a:solidFill>
                        </a:rPr>
                        <a:t>Beginnen elkaar te vertrouwen, samen te werken, samen problemen op te lossen</a:t>
                      </a:r>
                    </a:p>
                    <a:p>
                      <a:pPr marL="95250" indent="-95250">
                        <a:lnSpc>
                          <a:spcPct val="100000"/>
                        </a:lnSpc>
                        <a:buFont typeface="Arial" pitchFamily="34" charset="0"/>
                        <a:buChar char="•"/>
                      </a:pPr>
                      <a:r>
                        <a:rPr lang="nl-NL" sz="1100" noProof="0" dirty="0">
                          <a:solidFill>
                            <a:srgbClr val="4B4B4B"/>
                          </a:solidFill>
                        </a:rPr>
                        <a:t>Productiviteit nog niet optimaal</a:t>
                      </a:r>
                    </a:p>
                  </a:txBody>
                  <a:tcPr marL="91435" marR="91435" marT="38106" marB="38106"/>
                </a:tc>
                <a:tc>
                  <a:txBody>
                    <a:bodyPr/>
                    <a:lstStyle/>
                    <a:p>
                      <a:pPr marL="95250" indent="-95250">
                        <a:lnSpc>
                          <a:spcPct val="100000"/>
                        </a:lnSpc>
                        <a:buFont typeface="Arial" pitchFamily="34" charset="0"/>
                        <a:buChar char="•"/>
                      </a:pPr>
                      <a:r>
                        <a:rPr lang="nl-NL" sz="1100" noProof="0" dirty="0">
                          <a:solidFill>
                            <a:srgbClr val="4B4B4B"/>
                          </a:solidFill>
                        </a:rPr>
                        <a:t>Consensus</a:t>
                      </a:r>
                      <a:r>
                        <a:rPr lang="nl-NL" sz="1100" baseline="0" noProof="0" dirty="0">
                          <a:solidFill>
                            <a:srgbClr val="4B4B4B"/>
                          </a:solidFill>
                        </a:rPr>
                        <a:t> bereiken over doelen en aanpak</a:t>
                      </a:r>
                      <a:endParaRPr lang="nl-NL" sz="1100" noProof="0" dirty="0">
                        <a:solidFill>
                          <a:srgbClr val="4B4B4B"/>
                        </a:solidFill>
                      </a:endParaRPr>
                    </a:p>
                    <a:p>
                      <a:pPr marL="95250" marR="0" indent="-95250" algn="l" defTabSz="914400" rtl="0" eaLnBrk="1" fontAlgn="auto" latinLnBrk="0" hangingPunct="1">
                        <a:lnSpc>
                          <a:spcPct val="100000"/>
                        </a:lnSpc>
                        <a:spcBef>
                          <a:spcPts val="0"/>
                        </a:spcBef>
                        <a:spcAft>
                          <a:spcPts val="0"/>
                        </a:spcAft>
                        <a:buClrTx/>
                        <a:buSzTx/>
                        <a:buFont typeface="Arial" pitchFamily="34" charset="0"/>
                        <a:buChar char="•"/>
                        <a:tabLst/>
                        <a:defRPr/>
                      </a:pPr>
                      <a:r>
                        <a:rPr lang="nl-NL" sz="1100" noProof="0" dirty="0">
                          <a:solidFill>
                            <a:srgbClr val="4B4B4B"/>
                          </a:solidFill>
                        </a:rPr>
                        <a:t>Werken aan gedeelde verantwoordelijkheden</a:t>
                      </a:r>
                    </a:p>
                    <a:p>
                      <a:pPr marL="95250" indent="-95250">
                        <a:lnSpc>
                          <a:spcPct val="100000"/>
                        </a:lnSpc>
                        <a:buFont typeface="Arial" pitchFamily="34" charset="0"/>
                        <a:buChar char="•"/>
                      </a:pPr>
                      <a:r>
                        <a:rPr lang="nl-NL" sz="1100" noProof="0" dirty="0">
                          <a:solidFill>
                            <a:srgbClr val="4B4B4B"/>
                          </a:solidFill>
                        </a:rPr>
                        <a:t>Focus houden op de externe context</a:t>
                      </a:r>
                    </a:p>
                    <a:p>
                      <a:pPr marL="95250" indent="-95250">
                        <a:lnSpc>
                          <a:spcPct val="100000"/>
                        </a:lnSpc>
                        <a:buFont typeface="Arial" pitchFamily="34" charset="0"/>
                        <a:buChar char="•"/>
                      </a:pPr>
                      <a:r>
                        <a:rPr lang="nl-NL" sz="1100" noProof="0" dirty="0">
                          <a:solidFill>
                            <a:srgbClr val="4B4B4B"/>
                          </a:solidFill>
                        </a:rPr>
                        <a:t>Vieren van successen, delen beloningen</a:t>
                      </a:r>
                    </a:p>
                    <a:p>
                      <a:pPr marL="95250" indent="-95250">
                        <a:lnSpc>
                          <a:spcPct val="100000"/>
                        </a:lnSpc>
                        <a:buFont typeface="Arial" pitchFamily="34" charset="0"/>
                        <a:buChar char="•"/>
                      </a:pPr>
                      <a:r>
                        <a:rPr lang="nl-NL" sz="1100" noProof="0" dirty="0">
                          <a:solidFill>
                            <a:srgbClr val="4B4B4B"/>
                          </a:solidFill>
                        </a:rPr>
                        <a:t>Regelmatig evalueren teamresultaten</a:t>
                      </a:r>
                    </a:p>
                  </a:txBody>
                  <a:tcPr marL="91435" marR="91435" marT="38106" marB="38106"/>
                </a:tc>
                <a:extLst>
                  <a:ext uri="{0D108BD9-81ED-4DB2-BD59-A6C34878D82A}">
                    <a16:rowId xmlns:a16="http://schemas.microsoft.com/office/drawing/2014/main" val="10003"/>
                  </a:ext>
                </a:extLst>
              </a:tr>
              <a:tr h="1066812">
                <a:tc>
                  <a:txBody>
                    <a:bodyPr/>
                    <a:lstStyle/>
                    <a:p>
                      <a:pPr algn="ctr"/>
                      <a:r>
                        <a:rPr lang="nl-NL" sz="1100" b="1" noProof="0" dirty="0" err="1">
                          <a:solidFill>
                            <a:schemeClr val="bg1"/>
                          </a:solidFill>
                        </a:rPr>
                        <a:t>Performing</a:t>
                      </a:r>
                      <a:endParaRPr lang="nl-NL" sz="1100" b="1" noProof="0" dirty="0">
                        <a:solidFill>
                          <a:schemeClr val="bg1"/>
                        </a:solidFill>
                      </a:endParaRPr>
                    </a:p>
                    <a:p>
                      <a:pPr algn="ctr"/>
                      <a:endParaRPr lang="nl-NL" sz="1100" b="1" noProof="0" dirty="0">
                        <a:solidFill>
                          <a:schemeClr val="bg1"/>
                        </a:solidFill>
                      </a:endParaRPr>
                    </a:p>
                    <a:p>
                      <a:pPr algn="ctr"/>
                      <a:r>
                        <a:rPr lang="nl-NL" sz="1100" b="1" noProof="0" dirty="0">
                          <a:solidFill>
                            <a:schemeClr val="bg1"/>
                          </a:solidFill>
                        </a:rPr>
                        <a:t>(delegeren)</a:t>
                      </a:r>
                    </a:p>
                  </a:txBody>
                  <a:tcPr marL="91435" marR="91435" marT="38106" marB="38106">
                    <a:solidFill>
                      <a:schemeClr val="accent2"/>
                    </a:solidFill>
                  </a:tcPr>
                </a:tc>
                <a:tc>
                  <a:txBody>
                    <a:bodyPr/>
                    <a:lstStyle/>
                    <a:p>
                      <a:pPr marL="95250" indent="-95250">
                        <a:lnSpc>
                          <a:spcPct val="100000"/>
                        </a:lnSpc>
                        <a:buFont typeface="Arial" pitchFamily="34" charset="0"/>
                        <a:buChar char="•"/>
                      </a:pPr>
                      <a:r>
                        <a:rPr lang="nl-NL" sz="1100" noProof="0" dirty="0">
                          <a:solidFill>
                            <a:srgbClr val="FF0000"/>
                          </a:solidFill>
                        </a:rPr>
                        <a:t>Volledige accepteren van elkaars rol</a:t>
                      </a:r>
                    </a:p>
                    <a:p>
                      <a:pPr marL="95250" indent="-95250">
                        <a:lnSpc>
                          <a:spcPct val="100000"/>
                        </a:lnSpc>
                        <a:buFont typeface="Arial" pitchFamily="34" charset="0"/>
                        <a:buChar char="•"/>
                      </a:pPr>
                      <a:r>
                        <a:rPr lang="nl-NL" sz="1100" noProof="0" dirty="0">
                          <a:solidFill>
                            <a:srgbClr val="FF0000"/>
                          </a:solidFill>
                        </a:rPr>
                        <a:t>Samen zelfstandig beslissingen nemen</a:t>
                      </a:r>
                    </a:p>
                    <a:p>
                      <a:pPr marL="95250" indent="-95250">
                        <a:lnSpc>
                          <a:spcPct val="100000"/>
                        </a:lnSpc>
                        <a:buFont typeface="Arial" pitchFamily="34" charset="0"/>
                        <a:buChar char="•"/>
                      </a:pPr>
                      <a:r>
                        <a:rPr lang="nl-NL" sz="1100" baseline="0" noProof="0" dirty="0">
                          <a:solidFill>
                            <a:srgbClr val="FF0000"/>
                          </a:solidFill>
                        </a:rPr>
                        <a:t>Eigen bewaking en beheersing</a:t>
                      </a:r>
                    </a:p>
                    <a:p>
                      <a:pPr marL="95250" indent="-95250">
                        <a:lnSpc>
                          <a:spcPct val="100000"/>
                        </a:lnSpc>
                        <a:buFont typeface="Arial" pitchFamily="34" charset="0"/>
                        <a:buChar char="•"/>
                      </a:pPr>
                      <a:r>
                        <a:rPr lang="nl-NL" sz="1100" noProof="0" dirty="0">
                          <a:solidFill>
                            <a:srgbClr val="FF0000"/>
                          </a:solidFill>
                        </a:rPr>
                        <a:t>Goede onderlinge samenwerking</a:t>
                      </a:r>
                    </a:p>
                    <a:p>
                      <a:pPr marL="95250" indent="-95250">
                        <a:lnSpc>
                          <a:spcPct val="100000"/>
                        </a:lnSpc>
                        <a:buFont typeface="Arial" pitchFamily="34" charset="0"/>
                        <a:buChar char="•"/>
                      </a:pPr>
                      <a:r>
                        <a:rPr lang="nl-NL" sz="1100" noProof="0" dirty="0">
                          <a:solidFill>
                            <a:srgbClr val="FF0000"/>
                          </a:solidFill>
                        </a:rPr>
                        <a:t>Team </a:t>
                      </a:r>
                      <a:r>
                        <a:rPr lang="nl-NL" sz="1100" baseline="0" noProof="0" dirty="0">
                          <a:solidFill>
                            <a:srgbClr val="FF0000"/>
                          </a:solidFill>
                        </a:rPr>
                        <a:t>lost zijn eigen problemen op</a:t>
                      </a:r>
                      <a:endParaRPr lang="nl-NL" sz="1100" noProof="0" dirty="0">
                        <a:solidFill>
                          <a:srgbClr val="FF0000"/>
                        </a:solidFill>
                      </a:endParaRPr>
                    </a:p>
                    <a:p>
                      <a:pPr marL="95250" indent="-95250">
                        <a:lnSpc>
                          <a:spcPct val="100000"/>
                        </a:lnSpc>
                        <a:buFont typeface="Arial" pitchFamily="34" charset="0"/>
                        <a:buChar char="•"/>
                      </a:pPr>
                      <a:r>
                        <a:rPr lang="nl-NL" sz="1100" noProof="0" dirty="0">
                          <a:solidFill>
                            <a:srgbClr val="FF0000"/>
                          </a:solidFill>
                        </a:rPr>
                        <a:t>Gemotiveerd, hoge werkinzet</a:t>
                      </a:r>
                    </a:p>
                  </a:txBody>
                  <a:tcPr marL="91435" marR="91435" marT="38106" marB="38106"/>
                </a:tc>
                <a:tc>
                  <a:txBody>
                    <a:bodyPr/>
                    <a:lstStyle/>
                    <a:p>
                      <a:pPr>
                        <a:lnSpc>
                          <a:spcPct val="100000"/>
                        </a:lnSpc>
                      </a:pPr>
                      <a:endParaRPr lang="nl-NL" sz="1100" noProof="0" dirty="0">
                        <a:solidFill>
                          <a:srgbClr val="4B4B4B"/>
                        </a:solidFill>
                      </a:endParaRPr>
                    </a:p>
                  </a:txBody>
                  <a:tcPr marL="91435" marR="91435" marT="38106" marB="38106"/>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ACB1F6AC-D2B4-DA46-A309-AA46A97496A7}"/>
              </a:ext>
            </a:extLst>
          </p:cNvPr>
          <p:cNvSpPr>
            <a:spLocks noGrp="1"/>
          </p:cNvSpPr>
          <p:nvPr>
            <p:ph type="sldNum" sz="quarter" idx="4"/>
          </p:nvPr>
        </p:nvSpPr>
        <p:spPr/>
        <p:txBody>
          <a:bodyPr/>
          <a:lstStyle/>
          <a:p>
            <a:fld id="{8375054B-0626-094F-AF93-178AFB032A1C}" type="slidenum">
              <a:rPr lang="nl-NL" smtClean="0"/>
              <a:pPr/>
              <a:t>209</a:t>
            </a:fld>
            <a:endParaRPr lang="nl-NL" dirty="0"/>
          </a:p>
        </p:txBody>
      </p:sp>
    </p:spTree>
    <p:extLst>
      <p:ext uri="{BB962C8B-B14F-4D97-AF65-F5344CB8AC3E}">
        <p14:creationId xmlns:p14="http://schemas.microsoft.com/office/powerpoint/2010/main" val="3697543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51" descr="MCj0426072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553" y="3854587"/>
            <a:ext cx="271463" cy="36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Punthaak 39"/>
          <p:cNvSpPr>
            <a:spLocks noChangeArrowheads="1"/>
          </p:cNvSpPr>
          <p:nvPr/>
        </p:nvSpPr>
        <p:spPr bwMode="auto">
          <a:xfrm>
            <a:off x="899916" y="3697160"/>
            <a:ext cx="1512887" cy="780521"/>
          </a:xfrm>
          <a:prstGeom prst="chevron">
            <a:avLst>
              <a:gd name="adj" fmla="val 49983"/>
            </a:avLst>
          </a:prstGeom>
          <a:solidFill>
            <a:srgbClr val="FFC000"/>
          </a:solidFill>
          <a:ln w="9525" algn="ctr">
            <a:solidFill>
              <a:schemeClr val="tx1"/>
            </a:solidFill>
            <a:round/>
            <a:headEnd/>
            <a:tailEnd/>
          </a:ln>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11269" name="Tekstvak 40"/>
          <p:cNvSpPr txBox="1">
            <a:spLocks noChangeArrowheads="1"/>
          </p:cNvSpPr>
          <p:nvPr/>
        </p:nvSpPr>
        <p:spPr bwMode="auto">
          <a:xfrm>
            <a:off x="1136452" y="3870462"/>
            <a:ext cx="1225550"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b="0">
                <a:solidFill>
                  <a:srgbClr val="333333"/>
                </a:solidFill>
              </a:rPr>
              <a:t>Haal-</a:t>
            </a:r>
          </a:p>
          <a:p>
            <a:pPr algn="ctr" eaLnBrk="1" hangingPunct="1">
              <a:spcBef>
                <a:spcPct val="0"/>
              </a:spcBef>
              <a:buFontTx/>
              <a:buNone/>
            </a:pPr>
            <a:r>
              <a:rPr lang="nl-NL" altLang="nl-NL" sz="1400" b="0">
                <a:solidFill>
                  <a:srgbClr val="333333"/>
                </a:solidFill>
              </a:rPr>
              <a:t>baarheid</a:t>
            </a:r>
          </a:p>
        </p:txBody>
      </p:sp>
      <p:sp>
        <p:nvSpPr>
          <p:cNvPr id="11270" name="Punthaak 41"/>
          <p:cNvSpPr>
            <a:spLocks noChangeArrowheads="1"/>
          </p:cNvSpPr>
          <p:nvPr/>
        </p:nvSpPr>
        <p:spPr bwMode="auto">
          <a:xfrm>
            <a:off x="2123877" y="3697160"/>
            <a:ext cx="1512888" cy="780521"/>
          </a:xfrm>
          <a:prstGeom prst="chevron">
            <a:avLst>
              <a:gd name="adj" fmla="val 49983"/>
            </a:avLst>
          </a:prstGeom>
          <a:solidFill>
            <a:srgbClr val="FFC000"/>
          </a:solidFill>
          <a:ln w="9525" algn="ctr">
            <a:solidFill>
              <a:schemeClr val="tx1"/>
            </a:solidFill>
            <a:round/>
            <a:headEnd/>
            <a:tailEnd/>
          </a:ln>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11272" name="Punthaak 43"/>
          <p:cNvSpPr>
            <a:spLocks noChangeArrowheads="1"/>
          </p:cNvSpPr>
          <p:nvPr/>
        </p:nvSpPr>
        <p:spPr bwMode="auto">
          <a:xfrm>
            <a:off x="5652891" y="3697160"/>
            <a:ext cx="1512887" cy="780521"/>
          </a:xfrm>
          <a:prstGeom prst="chevron">
            <a:avLst>
              <a:gd name="adj" fmla="val 49983"/>
            </a:avLst>
          </a:prstGeom>
          <a:solidFill>
            <a:srgbClr val="FFC000"/>
          </a:solidFill>
          <a:ln w="9525" algn="ctr">
            <a:solidFill>
              <a:schemeClr val="tx1"/>
            </a:solidFill>
            <a:round/>
            <a:headEnd/>
            <a:tailEnd/>
          </a:ln>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11273" name="Punthaak 44"/>
          <p:cNvSpPr>
            <a:spLocks noChangeArrowheads="1"/>
          </p:cNvSpPr>
          <p:nvPr/>
        </p:nvSpPr>
        <p:spPr bwMode="auto">
          <a:xfrm>
            <a:off x="6878440" y="3697160"/>
            <a:ext cx="1511300" cy="780521"/>
          </a:xfrm>
          <a:prstGeom prst="chevron">
            <a:avLst>
              <a:gd name="adj" fmla="val 49931"/>
            </a:avLst>
          </a:prstGeom>
          <a:solidFill>
            <a:srgbClr val="FFC000"/>
          </a:solidFill>
          <a:ln w="9525" algn="ctr">
            <a:solidFill>
              <a:schemeClr val="tx1"/>
            </a:solidFill>
            <a:round/>
            <a:headEnd/>
            <a:tailEnd/>
          </a:ln>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11274" name="Tekstvak 45"/>
          <p:cNvSpPr txBox="1">
            <a:spLocks noChangeArrowheads="1"/>
          </p:cNvSpPr>
          <p:nvPr/>
        </p:nvSpPr>
        <p:spPr bwMode="auto">
          <a:xfrm>
            <a:off x="2484240" y="3959097"/>
            <a:ext cx="1225550" cy="29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b="0">
                <a:solidFill>
                  <a:srgbClr val="333333"/>
                </a:solidFill>
              </a:rPr>
              <a:t>Realisatie</a:t>
            </a:r>
          </a:p>
        </p:txBody>
      </p:sp>
      <p:sp>
        <p:nvSpPr>
          <p:cNvPr id="11275" name="Tekstvak 46"/>
          <p:cNvSpPr txBox="1">
            <a:spLocks noChangeArrowheads="1"/>
          </p:cNvSpPr>
          <p:nvPr/>
        </p:nvSpPr>
        <p:spPr bwMode="auto">
          <a:xfrm>
            <a:off x="5911652" y="3865170"/>
            <a:ext cx="1225550"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b="0">
                <a:solidFill>
                  <a:srgbClr val="333333"/>
                </a:solidFill>
              </a:rPr>
              <a:t>Groot onderhoud</a:t>
            </a:r>
          </a:p>
        </p:txBody>
      </p:sp>
      <p:sp>
        <p:nvSpPr>
          <p:cNvPr id="11276" name="Tekstvak 47"/>
          <p:cNvSpPr txBox="1">
            <a:spLocks noChangeArrowheads="1"/>
          </p:cNvSpPr>
          <p:nvPr/>
        </p:nvSpPr>
        <p:spPr bwMode="auto">
          <a:xfrm>
            <a:off x="7164190" y="3981587"/>
            <a:ext cx="1225550" cy="29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b="0">
                <a:solidFill>
                  <a:srgbClr val="333333"/>
                </a:solidFill>
              </a:rPr>
              <a:t>sloop</a:t>
            </a:r>
          </a:p>
        </p:txBody>
      </p:sp>
      <p:sp>
        <p:nvSpPr>
          <p:cNvPr id="11277" name="Punthaak 48"/>
          <p:cNvSpPr>
            <a:spLocks noChangeArrowheads="1"/>
          </p:cNvSpPr>
          <p:nvPr/>
        </p:nvSpPr>
        <p:spPr bwMode="auto">
          <a:xfrm>
            <a:off x="3349427" y="3697160"/>
            <a:ext cx="2519363" cy="780521"/>
          </a:xfrm>
          <a:prstGeom prst="chevron">
            <a:avLst>
              <a:gd name="adj" fmla="val 49931"/>
            </a:avLst>
          </a:prstGeom>
          <a:solidFill>
            <a:schemeClr val="accent1">
              <a:lumMod val="40000"/>
              <a:lumOff val="60000"/>
            </a:schemeClr>
          </a:solidFill>
          <a:ln w="9525" algn="ctr">
            <a:solidFill>
              <a:schemeClr val="tx1"/>
            </a:solidFill>
            <a:round/>
            <a:headEnd/>
            <a:tailEnd/>
          </a:ln>
          <a:effectLst/>
          <a:extLst/>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11279" name="Tekstvak 50"/>
          <p:cNvSpPr txBox="1">
            <a:spLocks noChangeArrowheads="1"/>
          </p:cNvSpPr>
          <p:nvPr/>
        </p:nvSpPr>
        <p:spPr bwMode="auto">
          <a:xfrm>
            <a:off x="4068565" y="3981587"/>
            <a:ext cx="1223962" cy="29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b="0" dirty="0">
                <a:solidFill>
                  <a:srgbClr val="333333"/>
                </a:solidFill>
              </a:rPr>
              <a:t>Gebruik</a:t>
            </a:r>
          </a:p>
        </p:txBody>
      </p:sp>
      <p:sp>
        <p:nvSpPr>
          <p:cNvPr id="20" name="Tijdelijke aanduiding voor inhoud 2"/>
          <p:cNvSpPr txBox="1">
            <a:spLocks/>
          </p:cNvSpPr>
          <p:nvPr/>
        </p:nvSpPr>
        <p:spPr>
          <a:xfrm>
            <a:off x="755650" y="1537229"/>
            <a:ext cx="7704138" cy="4081198"/>
          </a:xfrm>
          <a:prstGeom prst="rect">
            <a:avLst/>
          </a:prstGeom>
        </p:spPr>
        <p:txBody>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chemeClr val="hlink"/>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marL="0" indent="0">
              <a:lnSpc>
                <a:spcPct val="100000"/>
              </a:lnSpc>
              <a:buClrTx/>
              <a:buNone/>
            </a:pPr>
            <a:r>
              <a:rPr lang="nl-NL" sz="1600" kern="0" dirty="0">
                <a:solidFill>
                  <a:srgbClr val="333333"/>
                </a:solidFill>
              </a:rPr>
              <a:t>Verschillende stappen in de levenscyclus van een project KUNNEN projectmatig worden uitgevoerd:</a:t>
            </a:r>
          </a:p>
          <a:p>
            <a:pPr>
              <a:lnSpc>
                <a:spcPct val="100000"/>
              </a:lnSpc>
              <a:buClrTx/>
              <a:buFont typeface="Arial" panose="020B0604020202020204" pitchFamily="34" charset="0"/>
              <a:buChar char="•"/>
            </a:pPr>
            <a:r>
              <a:rPr lang="nl-NL" sz="1600" kern="0" dirty="0">
                <a:solidFill>
                  <a:srgbClr val="333333"/>
                </a:solidFill>
              </a:rPr>
              <a:t>Haalbaarheid</a:t>
            </a:r>
          </a:p>
          <a:p>
            <a:pPr>
              <a:lnSpc>
                <a:spcPct val="100000"/>
              </a:lnSpc>
              <a:buClrTx/>
              <a:buFont typeface="Arial" panose="020B0604020202020204" pitchFamily="34" charset="0"/>
              <a:buChar char="•"/>
            </a:pPr>
            <a:r>
              <a:rPr lang="nl-NL" sz="1600" kern="0" dirty="0">
                <a:solidFill>
                  <a:srgbClr val="333333"/>
                </a:solidFill>
              </a:rPr>
              <a:t>Realisatie</a:t>
            </a:r>
          </a:p>
          <a:p>
            <a:pPr>
              <a:lnSpc>
                <a:spcPct val="100000"/>
              </a:lnSpc>
              <a:buClrTx/>
              <a:buFont typeface="Arial" panose="020B0604020202020204" pitchFamily="34" charset="0"/>
              <a:buChar char="•"/>
            </a:pPr>
            <a:r>
              <a:rPr lang="nl-NL" sz="1600" kern="0" dirty="0">
                <a:solidFill>
                  <a:srgbClr val="333333"/>
                </a:solidFill>
              </a:rPr>
              <a:t>Groot onderhoud / upgrade</a:t>
            </a:r>
          </a:p>
          <a:p>
            <a:pPr>
              <a:lnSpc>
                <a:spcPct val="100000"/>
              </a:lnSpc>
              <a:buClrTx/>
              <a:buFont typeface="Arial" panose="020B0604020202020204" pitchFamily="34" charset="0"/>
              <a:buChar char="•"/>
            </a:pPr>
            <a:r>
              <a:rPr lang="nl-NL" sz="1600" kern="0" dirty="0">
                <a:solidFill>
                  <a:srgbClr val="333333"/>
                </a:solidFill>
              </a:rPr>
              <a:t>Sloop/ uit gebruikname</a:t>
            </a:r>
          </a:p>
        </p:txBody>
      </p:sp>
      <p:sp>
        <p:nvSpPr>
          <p:cNvPr id="2" name="Title 1">
            <a:extLst>
              <a:ext uri="{FF2B5EF4-FFF2-40B4-BE49-F238E27FC236}">
                <a16:creationId xmlns:a16="http://schemas.microsoft.com/office/drawing/2014/main" id="{D4F04CF2-6175-704D-B67C-CA40E788477A}"/>
              </a:ext>
            </a:extLst>
          </p:cNvPr>
          <p:cNvSpPr>
            <a:spLocks noGrp="1"/>
          </p:cNvSpPr>
          <p:nvPr>
            <p:ph type="title"/>
          </p:nvPr>
        </p:nvSpPr>
        <p:spPr/>
        <p:txBody>
          <a:bodyPr/>
          <a:lstStyle/>
          <a:p>
            <a:r>
              <a:rPr lang="nl-NL" altLang="nl-NL" dirty="0"/>
              <a:t>Projecten binnen levenscyclus product</a:t>
            </a:r>
            <a:endParaRPr lang="en-US" dirty="0"/>
          </a:p>
        </p:txBody>
      </p:sp>
      <p:sp>
        <p:nvSpPr>
          <p:cNvPr id="3" name="Slide Number Placeholder 2">
            <a:extLst>
              <a:ext uri="{FF2B5EF4-FFF2-40B4-BE49-F238E27FC236}">
                <a16:creationId xmlns:a16="http://schemas.microsoft.com/office/drawing/2014/main" id="{51DAF4D9-656A-8C49-9583-52CB7F12CCAC}"/>
              </a:ext>
            </a:extLst>
          </p:cNvPr>
          <p:cNvSpPr>
            <a:spLocks noGrp="1"/>
          </p:cNvSpPr>
          <p:nvPr>
            <p:ph type="sldNum" sz="quarter" idx="4"/>
          </p:nvPr>
        </p:nvSpPr>
        <p:spPr/>
        <p:txBody>
          <a:bodyPr/>
          <a:lstStyle/>
          <a:p>
            <a:fld id="{8375054B-0626-094F-AF93-178AFB032A1C}" type="slidenum">
              <a:rPr lang="nl-NL" smtClean="0"/>
              <a:pPr/>
              <a:t>21</a:t>
            </a:fld>
            <a:endParaRPr lang="nl-NL" dirty="0"/>
          </a:p>
        </p:txBody>
      </p:sp>
    </p:spTree>
    <p:extLst>
      <p:ext uri="{BB962C8B-B14F-4D97-AF65-F5344CB8AC3E}">
        <p14:creationId xmlns:p14="http://schemas.microsoft.com/office/powerpoint/2010/main" val="174382343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Teambuilding</a:t>
            </a:r>
          </a:p>
        </p:txBody>
      </p:sp>
      <p:sp>
        <p:nvSpPr>
          <p:cNvPr id="3" name="Tijdelijke aanduiding voor inhoud 2"/>
          <p:cNvSpPr>
            <a:spLocks noGrp="1"/>
          </p:cNvSpPr>
          <p:nvPr>
            <p:ph idx="1"/>
          </p:nvPr>
        </p:nvSpPr>
        <p:spPr/>
        <p:txBody>
          <a:bodyPr/>
          <a:lstStyle/>
          <a:p>
            <a:pPr marL="0" indent="0"/>
            <a:r>
              <a:rPr lang="nl-NL" sz="1600" dirty="0"/>
              <a:t>Actief stimuleren van de samenwerking in het team, met name door het ondernemen van gemeenschappelijke activiteiten:</a:t>
            </a:r>
          </a:p>
          <a:p>
            <a:endParaRPr lang="nl-NL" sz="1600" dirty="0"/>
          </a:p>
          <a:p>
            <a:pPr>
              <a:buFont typeface="Arial" panose="020B0604020202020204" pitchFamily="34" charset="0"/>
              <a:buChar char="•"/>
            </a:pPr>
            <a:r>
              <a:rPr lang="nl-NL" sz="1600" dirty="0"/>
              <a:t>Kick off vergaderingen (met o.a. kennismakingsspel)</a:t>
            </a:r>
          </a:p>
          <a:p>
            <a:pPr>
              <a:buFont typeface="Arial" panose="020B0604020202020204" pitchFamily="34" charset="0"/>
              <a:buChar char="•"/>
            </a:pPr>
            <a:r>
              <a:rPr lang="nl-NL" sz="1600" dirty="0"/>
              <a:t>Gemeenschappelijke in-company trainingen, simulatiespel</a:t>
            </a:r>
          </a:p>
          <a:p>
            <a:pPr>
              <a:buFont typeface="Arial" panose="020B0604020202020204" pitchFamily="34" charset="0"/>
              <a:buChar char="•"/>
            </a:pPr>
            <a:r>
              <a:rPr lang="nl-NL" sz="1600" dirty="0"/>
              <a:t>Teamdagen om samen communicatievormen te oefeningen</a:t>
            </a:r>
          </a:p>
          <a:p>
            <a:pPr>
              <a:buFont typeface="Arial" panose="020B0604020202020204" pitchFamily="34" charset="0"/>
              <a:buChar char="•"/>
            </a:pPr>
            <a:r>
              <a:rPr lang="nl-NL" sz="1600" dirty="0"/>
              <a:t>(periodieke) bespreekmomenten</a:t>
            </a:r>
          </a:p>
          <a:p>
            <a:pPr>
              <a:buFont typeface="Arial" panose="020B0604020202020204" pitchFamily="34" charset="0"/>
              <a:buChar char="•"/>
            </a:pPr>
            <a:r>
              <a:rPr lang="nl-NL" sz="1600" dirty="0"/>
              <a:t>Samen een moment van ontspanning</a:t>
            </a:r>
          </a:p>
          <a:p>
            <a:pPr>
              <a:buFont typeface="Arial" panose="020B0604020202020204" pitchFamily="34" charset="0"/>
              <a:buChar char="•"/>
            </a:pPr>
            <a:r>
              <a:rPr lang="nl-NL" sz="1600" dirty="0"/>
              <a:t>Gemeenschappelijke uitjes</a:t>
            </a:r>
          </a:p>
          <a:p>
            <a:pPr>
              <a:buFont typeface="Arial" panose="020B0604020202020204" pitchFamily="34" charset="0"/>
              <a:buChar char="•"/>
            </a:pPr>
            <a:r>
              <a:rPr lang="nl-NL" sz="1600" dirty="0"/>
              <a:t>Gemeenschappelijk successen vieren</a:t>
            </a:r>
          </a:p>
          <a:p>
            <a:pPr>
              <a:buFont typeface="Arial" panose="020B0604020202020204" pitchFamily="34" charset="0"/>
              <a:buChar char="•"/>
            </a:pPr>
            <a:r>
              <a:rPr lang="nl-NL" sz="1600" dirty="0"/>
              <a:t>Gemeenschappelijke evaluaties</a:t>
            </a:r>
          </a:p>
          <a:p>
            <a:pPr>
              <a:buFont typeface="Arial" panose="020B0604020202020204" pitchFamily="34" charset="0"/>
              <a:buChar char="•"/>
            </a:pPr>
            <a:endParaRPr lang="nl-NL" sz="1600" dirty="0"/>
          </a:p>
          <a:p>
            <a:pPr>
              <a:buFont typeface="Arial" panose="020B0604020202020204" pitchFamily="34" charset="0"/>
              <a:buChar char="•"/>
            </a:pPr>
            <a:endParaRPr lang="nl-NL" sz="1600" dirty="0"/>
          </a:p>
          <a:p>
            <a:pPr>
              <a:buFont typeface="Arial" panose="020B0604020202020204" pitchFamily="34" charset="0"/>
              <a:buChar char="•"/>
            </a:pPr>
            <a:endParaRPr lang="nl-NL" sz="1600" dirty="0"/>
          </a:p>
          <a:p>
            <a:pPr>
              <a:buFont typeface="Arial" panose="020B0604020202020204" pitchFamily="34" charset="0"/>
              <a:buChar char="•"/>
            </a:pPr>
            <a:endParaRPr lang="nl-NL" sz="1600" dirty="0"/>
          </a:p>
        </p:txBody>
      </p:sp>
      <p:sp>
        <p:nvSpPr>
          <p:cNvPr id="4" name="Slide Number Placeholder 3">
            <a:extLst>
              <a:ext uri="{FF2B5EF4-FFF2-40B4-BE49-F238E27FC236}">
                <a16:creationId xmlns:a16="http://schemas.microsoft.com/office/drawing/2014/main" id="{2764F334-9ECC-5841-898D-B4041F14F22C}"/>
              </a:ext>
            </a:extLst>
          </p:cNvPr>
          <p:cNvSpPr>
            <a:spLocks noGrp="1"/>
          </p:cNvSpPr>
          <p:nvPr>
            <p:ph type="sldNum" sz="quarter" idx="4"/>
          </p:nvPr>
        </p:nvSpPr>
        <p:spPr/>
        <p:txBody>
          <a:bodyPr/>
          <a:lstStyle/>
          <a:p>
            <a:fld id="{8375054B-0626-094F-AF93-178AFB032A1C}" type="slidenum">
              <a:rPr lang="nl-NL" smtClean="0"/>
              <a:pPr/>
              <a:t>210</a:t>
            </a:fld>
            <a:endParaRPr lang="nl-NL" dirty="0"/>
          </a:p>
        </p:txBody>
      </p:sp>
    </p:spTree>
    <p:extLst>
      <p:ext uri="{BB962C8B-B14F-4D97-AF65-F5344CB8AC3E}">
        <p14:creationId xmlns:p14="http://schemas.microsoft.com/office/powerpoint/2010/main" val="3766096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 dirty="0">
                <a:effectLst/>
                <a:latin typeface="Tahoma" charset="0"/>
              </a:rPr>
              <a:t>Omgaan met weerstanden</a:t>
            </a:r>
          </a:p>
        </p:txBody>
      </p:sp>
      <p:sp>
        <p:nvSpPr>
          <p:cNvPr id="283652" name="Rectangle 3"/>
          <p:cNvSpPr>
            <a:spLocks noGrp="1" noChangeArrowheads="1"/>
          </p:cNvSpPr>
          <p:nvPr>
            <p:ph idx="1"/>
          </p:nvPr>
        </p:nvSpPr>
        <p:spPr/>
        <p:txBody>
          <a:bodyPr/>
          <a:lstStyle/>
          <a:p>
            <a:pPr marL="177800" indent="-177800">
              <a:buFontTx/>
              <a:buChar char="•"/>
            </a:pPr>
            <a:r>
              <a:rPr lang="nl" sz="1200" b="1" dirty="0">
                <a:latin typeface="Tahoma" charset="0"/>
              </a:rPr>
              <a:t>Onwil: </a:t>
            </a:r>
          </a:p>
          <a:p>
            <a:pPr marL="533400" lvl="1" indent="-176213"/>
            <a:r>
              <a:rPr lang="nl" sz="1200" dirty="0">
                <a:latin typeface="Tahoma" charset="0"/>
              </a:rPr>
              <a:t>dingen laten liggen &gt; bespreken / met rust laten</a:t>
            </a:r>
          </a:p>
          <a:p>
            <a:pPr marL="177800" indent="-177800">
              <a:buFontTx/>
              <a:buChar char="•"/>
            </a:pPr>
            <a:endParaRPr lang="nl" sz="1200" dirty="0">
              <a:latin typeface="Tahoma" charset="0"/>
            </a:endParaRPr>
          </a:p>
          <a:p>
            <a:pPr marL="177800" indent="-177800">
              <a:buFontTx/>
              <a:buChar char="•"/>
            </a:pPr>
            <a:r>
              <a:rPr lang="nl" sz="1200" b="1" dirty="0">
                <a:latin typeface="Tahoma" charset="0"/>
              </a:rPr>
              <a:t>Onkunde: </a:t>
            </a:r>
          </a:p>
          <a:p>
            <a:pPr marL="533400" lvl="1" indent="-176213"/>
            <a:r>
              <a:rPr lang="nl" sz="1200" dirty="0">
                <a:latin typeface="Tahoma" charset="0"/>
              </a:rPr>
              <a:t>dingen fout doen &gt; Laten ervaren wat het resultaat voor hun betekent</a:t>
            </a:r>
          </a:p>
          <a:p>
            <a:pPr marL="177800" indent="-177800">
              <a:buFontTx/>
              <a:buChar char="•"/>
            </a:pPr>
            <a:endParaRPr lang="nl" sz="1200" dirty="0">
              <a:latin typeface="Tahoma" charset="0"/>
            </a:endParaRPr>
          </a:p>
          <a:p>
            <a:pPr marL="177800" indent="-177800">
              <a:buFontTx/>
              <a:buChar char="•"/>
            </a:pPr>
            <a:r>
              <a:rPr lang="nl" sz="1200" b="1" dirty="0">
                <a:latin typeface="Tahoma" charset="0"/>
              </a:rPr>
              <a:t>Onbegrip:</a:t>
            </a:r>
          </a:p>
          <a:p>
            <a:pPr marL="533400" lvl="1" indent="-176213"/>
            <a:r>
              <a:rPr lang="nl" sz="1200" dirty="0">
                <a:latin typeface="Tahoma" charset="0"/>
              </a:rPr>
              <a:t>Communicatieve barrières &gt; overtuigen, overleggen</a:t>
            </a:r>
          </a:p>
          <a:p>
            <a:pPr marL="177800" indent="-177800">
              <a:buFontTx/>
              <a:buChar char="•"/>
            </a:pPr>
            <a:endParaRPr lang="nl" sz="1200" dirty="0">
              <a:latin typeface="Tahoma" charset="0"/>
            </a:endParaRPr>
          </a:p>
          <a:p>
            <a:pPr marL="177800" indent="-177800">
              <a:buFontTx/>
              <a:buChar char="•"/>
            </a:pPr>
            <a:r>
              <a:rPr lang="nl" sz="1200" b="1" dirty="0">
                <a:latin typeface="Tahoma" charset="0"/>
              </a:rPr>
              <a:t>Verborgen weerstand:</a:t>
            </a:r>
          </a:p>
          <a:p>
            <a:pPr marL="533400" lvl="1" indent="-176213"/>
            <a:r>
              <a:rPr lang="nl" sz="1200" dirty="0">
                <a:latin typeface="Tahoma" charset="0"/>
              </a:rPr>
              <a:t>Demotivatie, ziekte &gt; oprecht aandacht geven aan de situatie zoals die nu is</a:t>
            </a:r>
          </a:p>
          <a:p>
            <a:pPr marL="177800" indent="-177800">
              <a:buFontTx/>
              <a:buChar char="•"/>
            </a:pPr>
            <a:endParaRPr lang="nl" sz="1200" dirty="0">
              <a:latin typeface="Tahoma" charset="0"/>
            </a:endParaRPr>
          </a:p>
          <a:p>
            <a:pPr marL="177800" indent="-177800">
              <a:buFontTx/>
              <a:buChar char="•"/>
            </a:pPr>
            <a:r>
              <a:rPr lang="nl" sz="1200" b="1" dirty="0">
                <a:latin typeface="Tahoma" charset="0"/>
              </a:rPr>
              <a:t>Openlijke weerstand:</a:t>
            </a:r>
            <a:r>
              <a:rPr lang="nl" sz="1200" dirty="0">
                <a:latin typeface="Tahoma" charset="0"/>
              </a:rPr>
              <a:t> </a:t>
            </a:r>
          </a:p>
          <a:p>
            <a:pPr marL="533400" lvl="1" indent="-176213"/>
            <a:r>
              <a:rPr lang="nl" sz="1200" dirty="0">
                <a:latin typeface="Tahoma" charset="0"/>
              </a:rPr>
              <a:t>Werkweigering	&gt; meegaan, hoe zou jij het graag anders willen?</a:t>
            </a:r>
          </a:p>
          <a:p>
            <a:pPr marL="177800" indent="-177800">
              <a:buFontTx/>
              <a:buChar char="•"/>
            </a:pPr>
            <a:endParaRPr lang="nl" sz="1200" dirty="0">
              <a:latin typeface="Tahoma" charset="0"/>
            </a:endParaRPr>
          </a:p>
          <a:p>
            <a:pPr marL="177800" indent="-177800">
              <a:buFontTx/>
              <a:buChar char="•"/>
            </a:pPr>
            <a:r>
              <a:rPr lang="nl" sz="1200" b="1" dirty="0">
                <a:latin typeface="Tahoma" charset="0"/>
              </a:rPr>
              <a:t>Rationele weerstand:</a:t>
            </a:r>
            <a:r>
              <a:rPr lang="nl" sz="1200" dirty="0">
                <a:latin typeface="Tahoma" charset="0"/>
              </a:rPr>
              <a:t> </a:t>
            </a:r>
          </a:p>
          <a:p>
            <a:pPr marL="533400" lvl="1" indent="-176213"/>
            <a:r>
              <a:rPr lang="nl" sz="1200" dirty="0">
                <a:latin typeface="Tahoma" charset="0"/>
              </a:rPr>
              <a:t>Argumenten &gt; discussie ombuigen naar dialoog</a:t>
            </a:r>
          </a:p>
          <a:p>
            <a:pPr marL="177800" indent="-177800">
              <a:buFontTx/>
              <a:buChar char="•"/>
            </a:pPr>
            <a:endParaRPr lang="nl" sz="1200" dirty="0">
              <a:latin typeface="Tahoma" charset="0"/>
            </a:endParaRPr>
          </a:p>
          <a:p>
            <a:pPr marL="177800" indent="-177800">
              <a:buFontTx/>
              <a:buChar char="•"/>
            </a:pPr>
            <a:r>
              <a:rPr lang="nl" sz="1200" b="1" dirty="0">
                <a:latin typeface="Tahoma" charset="0"/>
              </a:rPr>
              <a:t>Emotionele weerstand:</a:t>
            </a:r>
            <a:r>
              <a:rPr lang="nl" sz="1200" dirty="0">
                <a:latin typeface="Tahoma" charset="0"/>
              </a:rPr>
              <a:t> </a:t>
            </a:r>
          </a:p>
          <a:p>
            <a:pPr marL="533400" lvl="1" indent="-176213"/>
            <a:r>
              <a:rPr lang="nl" sz="1200" dirty="0">
                <a:latin typeface="Tahoma" charset="0"/>
              </a:rPr>
              <a:t>angst, boosheid en verdriet &gt; emoties erkennen &gt; ruimte om ze te bespreken</a:t>
            </a:r>
          </a:p>
        </p:txBody>
      </p:sp>
      <p:sp>
        <p:nvSpPr>
          <p:cNvPr id="2" name="Slide Number Placeholder 1">
            <a:extLst>
              <a:ext uri="{FF2B5EF4-FFF2-40B4-BE49-F238E27FC236}">
                <a16:creationId xmlns:a16="http://schemas.microsoft.com/office/drawing/2014/main" id="{6BD4A140-7FF1-BA4C-BC2D-5405C02DA225}"/>
              </a:ext>
            </a:extLst>
          </p:cNvPr>
          <p:cNvSpPr>
            <a:spLocks noGrp="1"/>
          </p:cNvSpPr>
          <p:nvPr>
            <p:ph type="sldNum" sz="quarter" idx="4"/>
          </p:nvPr>
        </p:nvSpPr>
        <p:spPr/>
        <p:txBody>
          <a:bodyPr/>
          <a:lstStyle/>
          <a:p>
            <a:fld id="{8375054B-0626-094F-AF93-178AFB032A1C}" type="slidenum">
              <a:rPr lang="nl-NL" smtClean="0"/>
              <a:pPr/>
              <a:t>211</a:t>
            </a:fld>
            <a:endParaRPr lang="nl-NL" dirty="0"/>
          </a:p>
        </p:txBody>
      </p:sp>
    </p:spTree>
    <p:extLst>
      <p:ext uri="{BB962C8B-B14F-4D97-AF65-F5344CB8AC3E}">
        <p14:creationId xmlns:p14="http://schemas.microsoft.com/office/powerpoint/2010/main" val="2456055472"/>
      </p:ext>
    </p:extLst>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8.04 Vindingrijkheid</a:t>
            </a:r>
          </a:p>
        </p:txBody>
      </p:sp>
      <p:sp>
        <p:nvSpPr>
          <p:cNvPr id="359429" name="Rectangle 3"/>
          <p:cNvSpPr>
            <a:spLocks noGrp="1" noChangeArrowheads="1"/>
          </p:cNvSpPr>
          <p:nvPr>
            <p:ph type="subTitle" idx="1"/>
          </p:nvPr>
        </p:nvSpPr>
        <p:spPr>
          <a:noFill/>
        </p:spPr>
        <p:txBody>
          <a:bodyPr/>
          <a:lstStyle/>
          <a:p>
            <a:pPr marL="0" indent="0" algn="ctr" eaLnBrk="1" hangingPunct="1"/>
            <a:r>
              <a:rPr lang="nl-NL" dirty="0">
                <a:latin typeface="Tahoma" charset="0"/>
              </a:rPr>
              <a:t>De competentie om door middel van systematische analyse, methodische aanpakken en juiste inzet van creativiteitstechnieken te komen tot doelbewuste, geaccepteerde, duidelijke en uitvoerbare oplossingen voor geconstateerde problemen (G8)</a:t>
            </a:r>
          </a:p>
        </p:txBody>
      </p:sp>
      <p:sp>
        <p:nvSpPr>
          <p:cNvPr id="2" name="Slide Number Placeholder 1">
            <a:extLst>
              <a:ext uri="{FF2B5EF4-FFF2-40B4-BE49-F238E27FC236}">
                <a16:creationId xmlns:a16="http://schemas.microsoft.com/office/drawing/2014/main" id="{EC38DCBD-2FDD-A047-997A-AD07354D8E23}"/>
              </a:ext>
            </a:extLst>
          </p:cNvPr>
          <p:cNvSpPr>
            <a:spLocks noGrp="1"/>
          </p:cNvSpPr>
          <p:nvPr>
            <p:ph type="sldNum" sz="quarter" idx="10"/>
          </p:nvPr>
        </p:nvSpPr>
        <p:spPr/>
        <p:txBody>
          <a:bodyPr/>
          <a:lstStyle/>
          <a:p>
            <a:fld id="{AC2621BF-E77D-E548-9EEE-B9174F378ACD}" type="slidenum">
              <a:rPr lang="nl-NL" smtClean="0"/>
              <a:pPr/>
              <a:t>212</a:t>
            </a:fld>
            <a:endParaRPr lang="nl-NL" dirty="0"/>
          </a:p>
        </p:txBody>
      </p:sp>
    </p:spTree>
    <p:extLst>
      <p:ext uri="{BB962C8B-B14F-4D97-AF65-F5344CB8AC3E}">
        <p14:creationId xmlns:p14="http://schemas.microsoft.com/office/powerpoint/2010/main" val="2946251858"/>
      </p:ext>
    </p:extLst>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Stappen in probleemoplossing</a:t>
            </a:r>
          </a:p>
        </p:txBody>
      </p:sp>
      <p:cxnSp>
        <p:nvCxnSpPr>
          <p:cNvPr id="3" name="Rechte verbindingslijn 2"/>
          <p:cNvCxnSpPr/>
          <p:nvPr/>
        </p:nvCxnSpPr>
        <p:spPr bwMode="auto">
          <a:xfrm>
            <a:off x="741935" y="2440864"/>
            <a:ext cx="5438775" cy="1323"/>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Rechte verbindingslijn 3"/>
          <p:cNvCxnSpPr/>
          <p:nvPr/>
        </p:nvCxnSpPr>
        <p:spPr bwMode="auto">
          <a:xfrm>
            <a:off x="781621" y="3406593"/>
            <a:ext cx="5272088" cy="17198"/>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kstvak 23"/>
          <p:cNvSpPr txBox="1">
            <a:spLocks noChangeArrowheads="1"/>
          </p:cNvSpPr>
          <p:nvPr/>
        </p:nvSpPr>
        <p:spPr bwMode="auto">
          <a:xfrm>
            <a:off x="5244085" y="2045312"/>
            <a:ext cx="1055687"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6</a:t>
            </a:r>
          </a:p>
          <a:p>
            <a:pPr algn="ctr" eaLnBrk="1" hangingPunct="1">
              <a:lnSpc>
                <a:spcPct val="80000"/>
              </a:lnSpc>
              <a:spcBef>
                <a:spcPct val="0"/>
              </a:spcBef>
              <a:buFontTx/>
              <a:buNone/>
            </a:pPr>
            <a:r>
              <a:rPr lang="nl-NL" altLang="nl-NL" sz="900" b="0">
                <a:solidFill>
                  <a:srgbClr val="333333"/>
                </a:solidFill>
              </a:rPr>
              <a:t>Standaardiseer  oplossing</a:t>
            </a:r>
          </a:p>
        </p:txBody>
      </p:sp>
      <p:sp>
        <p:nvSpPr>
          <p:cNvPr id="6" name="Tekstvak 25"/>
          <p:cNvSpPr txBox="1">
            <a:spLocks noChangeArrowheads="1"/>
          </p:cNvSpPr>
          <p:nvPr/>
        </p:nvSpPr>
        <p:spPr bwMode="auto">
          <a:xfrm>
            <a:off x="3894710" y="2045312"/>
            <a:ext cx="865187"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4a</a:t>
            </a:r>
          </a:p>
          <a:p>
            <a:pPr algn="ctr" eaLnBrk="1" hangingPunct="1">
              <a:lnSpc>
                <a:spcPct val="80000"/>
              </a:lnSpc>
              <a:spcBef>
                <a:spcPct val="0"/>
              </a:spcBef>
              <a:buFontTx/>
              <a:buNone/>
            </a:pPr>
            <a:r>
              <a:rPr lang="nl-NL" altLang="nl-NL" sz="900" b="0">
                <a:solidFill>
                  <a:srgbClr val="333333"/>
                </a:solidFill>
              </a:rPr>
              <a:t>. Plan oplossing</a:t>
            </a:r>
          </a:p>
        </p:txBody>
      </p:sp>
      <p:sp>
        <p:nvSpPr>
          <p:cNvPr id="7" name="Tekstvak 26"/>
          <p:cNvSpPr txBox="1">
            <a:spLocks noChangeArrowheads="1"/>
          </p:cNvSpPr>
          <p:nvPr/>
        </p:nvSpPr>
        <p:spPr bwMode="auto">
          <a:xfrm>
            <a:off x="2257996" y="2045312"/>
            <a:ext cx="946150"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1 </a:t>
            </a:r>
          </a:p>
          <a:p>
            <a:pPr algn="ctr" eaLnBrk="1" hangingPunct="1">
              <a:lnSpc>
                <a:spcPct val="80000"/>
              </a:lnSpc>
              <a:spcBef>
                <a:spcPct val="0"/>
              </a:spcBef>
              <a:buFontTx/>
              <a:buNone/>
            </a:pPr>
            <a:r>
              <a:rPr lang="nl-NL" altLang="nl-NL" sz="900" b="0">
                <a:solidFill>
                  <a:srgbClr val="333333"/>
                </a:solidFill>
              </a:rPr>
              <a:t>Selecteer thema</a:t>
            </a:r>
          </a:p>
        </p:txBody>
      </p:sp>
      <p:sp>
        <p:nvSpPr>
          <p:cNvPr id="8" name="Tekstvak 27"/>
          <p:cNvSpPr txBox="1">
            <a:spLocks noChangeArrowheads="1"/>
          </p:cNvSpPr>
          <p:nvPr/>
        </p:nvSpPr>
        <p:spPr bwMode="auto">
          <a:xfrm>
            <a:off x="741934" y="2049280"/>
            <a:ext cx="863600"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dirty="0">
                <a:solidFill>
                  <a:srgbClr val="333333"/>
                </a:solidFill>
              </a:rPr>
              <a:t>0.1</a:t>
            </a:r>
          </a:p>
          <a:p>
            <a:pPr algn="ctr" eaLnBrk="1" hangingPunct="1">
              <a:lnSpc>
                <a:spcPct val="80000"/>
              </a:lnSpc>
              <a:spcBef>
                <a:spcPct val="0"/>
              </a:spcBef>
              <a:buFontTx/>
              <a:buNone/>
            </a:pPr>
            <a:r>
              <a:rPr lang="nl-NL" altLang="nl-NL" sz="900" b="0" dirty="0">
                <a:solidFill>
                  <a:srgbClr val="333333"/>
                </a:solidFill>
              </a:rPr>
              <a:t>Besef  probleem</a:t>
            </a:r>
          </a:p>
        </p:txBody>
      </p:sp>
      <p:cxnSp>
        <p:nvCxnSpPr>
          <p:cNvPr id="9" name="Gebogen verbindingslijn 29"/>
          <p:cNvCxnSpPr>
            <a:cxnSpLocks noChangeShapeType="1"/>
            <a:stCxn id="5" idx="0"/>
            <a:endCxn id="8" idx="0"/>
          </p:cNvCxnSpPr>
          <p:nvPr/>
        </p:nvCxnSpPr>
        <p:spPr bwMode="auto">
          <a:xfrm rot="16200000" flipH="1" flipV="1">
            <a:off x="3470848" y="-251802"/>
            <a:ext cx="3968" cy="4598195"/>
          </a:xfrm>
          <a:prstGeom prst="bentConnector3">
            <a:avLst>
              <a:gd name="adj1" fmla="val -5761089"/>
            </a:avLst>
          </a:prstGeom>
          <a:noFill/>
          <a:ln w="38100" algn="ctr">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bogen verbindingslijn 31"/>
          <p:cNvCxnSpPr>
            <a:cxnSpLocks noChangeShapeType="1"/>
            <a:stCxn id="5" idx="0"/>
            <a:endCxn id="7" idx="0"/>
          </p:cNvCxnSpPr>
          <p:nvPr/>
        </p:nvCxnSpPr>
        <p:spPr bwMode="auto">
          <a:xfrm rot="16200000" flipV="1">
            <a:off x="4251500" y="524883"/>
            <a:ext cx="12700" cy="3040858"/>
          </a:xfrm>
          <a:prstGeom prst="bentConnector3">
            <a:avLst>
              <a:gd name="adj1" fmla="val 1800000"/>
            </a:avLst>
          </a:prstGeom>
          <a:noFill/>
          <a:ln w="38100" algn="ctr">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bogen verbindingslijn 33"/>
          <p:cNvCxnSpPr>
            <a:cxnSpLocks noChangeShapeType="1"/>
            <a:stCxn id="5" idx="0"/>
            <a:endCxn id="6" idx="0"/>
          </p:cNvCxnSpPr>
          <p:nvPr/>
        </p:nvCxnSpPr>
        <p:spPr bwMode="auto">
          <a:xfrm rot="16200000" flipV="1">
            <a:off x="5049617" y="1322999"/>
            <a:ext cx="12700" cy="1444625"/>
          </a:xfrm>
          <a:prstGeom prst="bentConnector3">
            <a:avLst>
              <a:gd name="adj1" fmla="val 1800000"/>
            </a:avLst>
          </a:prstGeom>
          <a:noFill/>
          <a:ln w="38100" algn="ctr">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al 34"/>
          <p:cNvSpPr>
            <a:spLocks noChangeArrowheads="1"/>
          </p:cNvSpPr>
          <p:nvPr/>
        </p:nvSpPr>
        <p:spPr bwMode="auto">
          <a:xfrm>
            <a:off x="1548384" y="3549468"/>
            <a:ext cx="709612" cy="276490"/>
          </a:xfrm>
          <a:prstGeom prst="ellipse">
            <a:avLst/>
          </a:prstGeom>
          <a:solidFill>
            <a:schemeClr val="accent2"/>
          </a:solidFill>
          <a:ln w="9525" algn="ctr">
            <a:solidFill>
              <a:schemeClr val="tx1"/>
            </a:solidFill>
            <a:round/>
            <a:headEnd/>
            <a:tailEnd/>
          </a:ln>
          <a:effec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defRPr/>
            </a:pPr>
            <a:endParaRPr lang="nl-NL" altLang="nl-NL" sz="900" b="0">
              <a:solidFill>
                <a:srgbClr val="333333"/>
              </a:solidFill>
              <a:cs typeface="Arial" charset="0"/>
            </a:endParaRPr>
          </a:p>
        </p:txBody>
      </p:sp>
      <p:sp>
        <p:nvSpPr>
          <p:cNvPr id="13" name="Tekstvak 35"/>
          <p:cNvSpPr txBox="1">
            <a:spLocks noChangeArrowheads="1"/>
          </p:cNvSpPr>
          <p:nvPr/>
        </p:nvSpPr>
        <p:spPr bwMode="auto">
          <a:xfrm>
            <a:off x="1475360" y="3559300"/>
            <a:ext cx="865187" cy="313932"/>
          </a:xfrm>
          <a:prstGeom prst="rect">
            <a:avLst/>
          </a:prstGeom>
          <a:noFill/>
          <a:ln>
            <a:noFill/>
          </a:ln>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dirty="0">
                <a:solidFill>
                  <a:schemeClr val="bg1"/>
                </a:solidFill>
              </a:rPr>
              <a:t>Verzamel data</a:t>
            </a:r>
          </a:p>
        </p:txBody>
      </p:sp>
      <p:sp>
        <p:nvSpPr>
          <p:cNvPr id="14" name="Ovaal 37"/>
          <p:cNvSpPr>
            <a:spLocks noChangeArrowheads="1"/>
          </p:cNvSpPr>
          <p:nvPr/>
        </p:nvSpPr>
        <p:spPr bwMode="auto">
          <a:xfrm>
            <a:off x="3131121" y="3549468"/>
            <a:ext cx="711200" cy="276490"/>
          </a:xfrm>
          <a:prstGeom prst="ellipse">
            <a:avLst/>
          </a:prstGeom>
          <a:solidFill>
            <a:schemeClr val="accent2"/>
          </a:solidFill>
          <a:ln w="9525" algn="ctr">
            <a:solidFill>
              <a:schemeClr val="tx1"/>
            </a:solidFill>
            <a:round/>
            <a:headEnd/>
            <a:tailEnd/>
          </a:ln>
          <a:effec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defRPr/>
            </a:pPr>
            <a:endParaRPr lang="nl-NL" altLang="nl-NL" sz="900" b="0">
              <a:solidFill>
                <a:srgbClr val="333333"/>
              </a:solidFill>
              <a:cs typeface="Arial" charset="0"/>
            </a:endParaRPr>
          </a:p>
        </p:txBody>
      </p:sp>
      <p:sp>
        <p:nvSpPr>
          <p:cNvPr id="15" name="Tekstvak 38"/>
          <p:cNvSpPr txBox="1">
            <a:spLocks noChangeArrowheads="1"/>
          </p:cNvSpPr>
          <p:nvPr/>
        </p:nvSpPr>
        <p:spPr bwMode="auto">
          <a:xfrm>
            <a:off x="3059684" y="3568306"/>
            <a:ext cx="863600" cy="313932"/>
          </a:xfrm>
          <a:prstGeom prst="rect">
            <a:avLst/>
          </a:prstGeom>
          <a:noFill/>
          <a:ln>
            <a:noFill/>
          </a:ln>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dirty="0">
                <a:solidFill>
                  <a:schemeClr val="bg1"/>
                </a:solidFill>
              </a:rPr>
              <a:t>Verzamel data</a:t>
            </a:r>
          </a:p>
        </p:txBody>
      </p:sp>
      <p:sp>
        <p:nvSpPr>
          <p:cNvPr id="16" name="Ovaal 40"/>
          <p:cNvSpPr>
            <a:spLocks noChangeArrowheads="1"/>
          </p:cNvSpPr>
          <p:nvPr/>
        </p:nvSpPr>
        <p:spPr bwMode="auto">
          <a:xfrm>
            <a:off x="4644009" y="3549468"/>
            <a:ext cx="711200" cy="276490"/>
          </a:xfrm>
          <a:prstGeom prst="ellipse">
            <a:avLst/>
          </a:prstGeom>
          <a:solidFill>
            <a:schemeClr val="accent2"/>
          </a:solidFill>
          <a:ln w="9525" algn="ctr">
            <a:solidFill>
              <a:schemeClr val="tx1"/>
            </a:solidFill>
            <a:round/>
            <a:headEnd/>
            <a:tailEnd/>
          </a:ln>
          <a:effec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defRPr/>
            </a:pPr>
            <a:endParaRPr lang="nl-NL" altLang="nl-NL" sz="900" b="0">
              <a:solidFill>
                <a:srgbClr val="333333"/>
              </a:solidFill>
              <a:cs typeface="Arial" charset="0"/>
            </a:endParaRPr>
          </a:p>
        </p:txBody>
      </p:sp>
      <p:sp>
        <p:nvSpPr>
          <p:cNvPr id="17" name="Tekstvak 41"/>
          <p:cNvSpPr txBox="1">
            <a:spLocks noChangeArrowheads="1"/>
          </p:cNvSpPr>
          <p:nvPr/>
        </p:nvSpPr>
        <p:spPr bwMode="auto">
          <a:xfrm>
            <a:off x="4572571" y="3568306"/>
            <a:ext cx="863600" cy="313932"/>
          </a:xfrm>
          <a:prstGeom prst="rect">
            <a:avLst/>
          </a:prstGeom>
          <a:noFill/>
          <a:ln>
            <a:noFill/>
          </a:ln>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dirty="0">
                <a:solidFill>
                  <a:schemeClr val="bg1"/>
                </a:solidFill>
              </a:rPr>
              <a:t>Verzamel data</a:t>
            </a:r>
          </a:p>
        </p:txBody>
      </p:sp>
      <p:cxnSp>
        <p:nvCxnSpPr>
          <p:cNvPr id="18" name="Rechte verbindingslijn 5"/>
          <p:cNvCxnSpPr>
            <a:cxnSpLocks noChangeShapeType="1"/>
          </p:cNvCxnSpPr>
          <p:nvPr/>
        </p:nvCxnSpPr>
        <p:spPr bwMode="auto">
          <a:xfrm>
            <a:off x="972122" y="2444833"/>
            <a:ext cx="358775" cy="0"/>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Rechte verbindingslijn 7"/>
          <p:cNvCxnSpPr>
            <a:cxnSpLocks noChangeShapeType="1"/>
          </p:cNvCxnSpPr>
          <p:nvPr/>
        </p:nvCxnSpPr>
        <p:spPr bwMode="auto">
          <a:xfrm>
            <a:off x="1330896" y="2444833"/>
            <a:ext cx="433388" cy="960438"/>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Rechte verbindingslijn 9"/>
          <p:cNvCxnSpPr>
            <a:cxnSpLocks noChangeShapeType="1"/>
          </p:cNvCxnSpPr>
          <p:nvPr/>
        </p:nvCxnSpPr>
        <p:spPr bwMode="auto">
          <a:xfrm>
            <a:off x="1764285" y="3410562"/>
            <a:ext cx="358775" cy="0"/>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Rechte verbindingslijn 11"/>
          <p:cNvCxnSpPr>
            <a:cxnSpLocks noChangeShapeType="1"/>
          </p:cNvCxnSpPr>
          <p:nvPr/>
        </p:nvCxnSpPr>
        <p:spPr bwMode="auto">
          <a:xfrm flipV="1">
            <a:off x="2108771" y="2444833"/>
            <a:ext cx="431800" cy="960438"/>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Rechte verbindingslijn 15"/>
          <p:cNvCxnSpPr>
            <a:cxnSpLocks noChangeShapeType="1"/>
          </p:cNvCxnSpPr>
          <p:nvPr/>
        </p:nvCxnSpPr>
        <p:spPr bwMode="auto">
          <a:xfrm>
            <a:off x="2546922" y="2444833"/>
            <a:ext cx="358775" cy="0"/>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Rechte verbindingslijn 16"/>
          <p:cNvCxnSpPr>
            <a:cxnSpLocks noChangeShapeType="1"/>
          </p:cNvCxnSpPr>
          <p:nvPr/>
        </p:nvCxnSpPr>
        <p:spPr bwMode="auto">
          <a:xfrm>
            <a:off x="2905696" y="2444833"/>
            <a:ext cx="433388" cy="960438"/>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Rechte verbindingslijn 17"/>
          <p:cNvCxnSpPr>
            <a:cxnSpLocks noChangeShapeType="1"/>
          </p:cNvCxnSpPr>
          <p:nvPr/>
        </p:nvCxnSpPr>
        <p:spPr bwMode="auto">
          <a:xfrm>
            <a:off x="3339085" y="3410562"/>
            <a:ext cx="358775" cy="0"/>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Rechte verbindingslijn 18"/>
          <p:cNvCxnSpPr>
            <a:cxnSpLocks noChangeShapeType="1"/>
          </p:cNvCxnSpPr>
          <p:nvPr/>
        </p:nvCxnSpPr>
        <p:spPr bwMode="auto">
          <a:xfrm>
            <a:off x="4143947" y="2444833"/>
            <a:ext cx="360363" cy="0"/>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Rechte verbindingslijn 19"/>
          <p:cNvCxnSpPr>
            <a:cxnSpLocks noChangeShapeType="1"/>
          </p:cNvCxnSpPr>
          <p:nvPr/>
        </p:nvCxnSpPr>
        <p:spPr bwMode="auto">
          <a:xfrm>
            <a:off x="4504309" y="2444833"/>
            <a:ext cx="431800" cy="960438"/>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Rechte verbindingslijn 20"/>
          <p:cNvCxnSpPr>
            <a:cxnSpLocks noChangeShapeType="1"/>
          </p:cNvCxnSpPr>
          <p:nvPr/>
        </p:nvCxnSpPr>
        <p:spPr bwMode="auto">
          <a:xfrm>
            <a:off x="4936109" y="3410562"/>
            <a:ext cx="360362" cy="0"/>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Rechte verbindingslijn 21"/>
          <p:cNvCxnSpPr>
            <a:cxnSpLocks noChangeShapeType="1"/>
          </p:cNvCxnSpPr>
          <p:nvPr/>
        </p:nvCxnSpPr>
        <p:spPr bwMode="auto">
          <a:xfrm flipV="1">
            <a:off x="5301234" y="2444833"/>
            <a:ext cx="431800" cy="960438"/>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Rechte verbindingslijn 42"/>
          <p:cNvCxnSpPr>
            <a:cxnSpLocks noChangeShapeType="1"/>
          </p:cNvCxnSpPr>
          <p:nvPr/>
        </p:nvCxnSpPr>
        <p:spPr bwMode="auto">
          <a:xfrm flipV="1">
            <a:off x="3707385" y="2444833"/>
            <a:ext cx="433387" cy="960438"/>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kstvak 47"/>
          <p:cNvSpPr txBox="1">
            <a:spLocks noChangeArrowheads="1"/>
          </p:cNvSpPr>
          <p:nvPr/>
        </p:nvSpPr>
        <p:spPr bwMode="auto">
          <a:xfrm>
            <a:off x="35496" y="3259749"/>
            <a:ext cx="863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Ervarings-niveau</a:t>
            </a:r>
          </a:p>
        </p:txBody>
      </p:sp>
      <p:sp>
        <p:nvSpPr>
          <p:cNvPr id="31" name="Tekstvak 48"/>
          <p:cNvSpPr txBox="1">
            <a:spLocks noChangeArrowheads="1"/>
          </p:cNvSpPr>
          <p:nvPr/>
        </p:nvSpPr>
        <p:spPr bwMode="auto">
          <a:xfrm>
            <a:off x="35497" y="2309896"/>
            <a:ext cx="86201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Denk-  niveau</a:t>
            </a:r>
          </a:p>
        </p:txBody>
      </p:sp>
      <p:sp>
        <p:nvSpPr>
          <p:cNvPr id="32" name="Tekstvak 63"/>
          <p:cNvSpPr txBox="1">
            <a:spLocks noChangeArrowheads="1"/>
          </p:cNvSpPr>
          <p:nvPr/>
        </p:nvSpPr>
        <p:spPr bwMode="auto">
          <a:xfrm>
            <a:off x="3266059" y="1640499"/>
            <a:ext cx="2170112"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7 Reflecteer op het proces</a:t>
            </a:r>
          </a:p>
        </p:txBody>
      </p:sp>
      <p:cxnSp>
        <p:nvCxnSpPr>
          <p:cNvPr id="33" name="Rechte verbindingslijn 65"/>
          <p:cNvCxnSpPr>
            <a:cxnSpLocks noChangeShapeType="1"/>
          </p:cNvCxnSpPr>
          <p:nvPr/>
        </p:nvCxnSpPr>
        <p:spPr bwMode="auto">
          <a:xfrm>
            <a:off x="6175946" y="2395884"/>
            <a:ext cx="0" cy="2110053"/>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Rechte verbindingslijn met pijl 70"/>
          <p:cNvCxnSpPr>
            <a:cxnSpLocks noChangeShapeType="1"/>
          </p:cNvCxnSpPr>
          <p:nvPr/>
        </p:nvCxnSpPr>
        <p:spPr bwMode="auto">
          <a:xfrm flipH="1">
            <a:off x="2731071" y="4062759"/>
            <a:ext cx="3449638" cy="0"/>
          </a:xfrm>
          <a:prstGeom prst="straightConnector1">
            <a:avLst/>
          </a:prstGeom>
          <a:noFill/>
          <a:ln w="9525" algn="ctr">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Rechte verbindingslijn met pijl 72"/>
          <p:cNvCxnSpPr>
            <a:cxnSpLocks noChangeShapeType="1"/>
          </p:cNvCxnSpPr>
          <p:nvPr/>
        </p:nvCxnSpPr>
        <p:spPr bwMode="auto">
          <a:xfrm flipH="1">
            <a:off x="1180085" y="4361738"/>
            <a:ext cx="5000625" cy="0"/>
          </a:xfrm>
          <a:prstGeom prst="straightConnector1">
            <a:avLst/>
          </a:prstGeom>
          <a:noFill/>
          <a:ln w="9525" algn="ctr">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kstvak 73"/>
          <p:cNvSpPr txBox="1">
            <a:spLocks noChangeArrowheads="1"/>
          </p:cNvSpPr>
          <p:nvPr/>
        </p:nvSpPr>
        <p:spPr bwMode="auto">
          <a:xfrm>
            <a:off x="3121597" y="4061437"/>
            <a:ext cx="2746375"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Reactieve probleemoplossing</a:t>
            </a:r>
          </a:p>
        </p:txBody>
      </p:sp>
      <p:sp>
        <p:nvSpPr>
          <p:cNvPr id="37" name="Tekstvak 74"/>
          <p:cNvSpPr txBox="1">
            <a:spLocks noChangeArrowheads="1"/>
          </p:cNvSpPr>
          <p:nvPr/>
        </p:nvSpPr>
        <p:spPr bwMode="auto">
          <a:xfrm>
            <a:off x="1776985" y="4368354"/>
            <a:ext cx="2746375"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Proactieve probleemoplossing</a:t>
            </a:r>
          </a:p>
        </p:txBody>
      </p:sp>
      <p:cxnSp>
        <p:nvCxnSpPr>
          <p:cNvPr id="38" name="Rechte verbindingslijn 76"/>
          <p:cNvCxnSpPr>
            <a:cxnSpLocks noChangeShapeType="1"/>
            <a:stCxn id="8" idx="2"/>
          </p:cNvCxnSpPr>
          <p:nvPr/>
        </p:nvCxnSpPr>
        <p:spPr bwMode="auto">
          <a:xfrm>
            <a:off x="1173734" y="2501712"/>
            <a:ext cx="1588" cy="2035975"/>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Rechte verbindingslijn 80"/>
          <p:cNvCxnSpPr>
            <a:cxnSpLocks noChangeShapeType="1"/>
            <a:stCxn id="7" idx="2"/>
          </p:cNvCxnSpPr>
          <p:nvPr/>
        </p:nvCxnSpPr>
        <p:spPr bwMode="auto">
          <a:xfrm flipH="1">
            <a:off x="2726309" y="2497744"/>
            <a:ext cx="4762" cy="1783298"/>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kstvak 89"/>
          <p:cNvSpPr txBox="1">
            <a:spLocks noChangeArrowheads="1"/>
          </p:cNvSpPr>
          <p:nvPr/>
        </p:nvSpPr>
        <p:spPr bwMode="auto">
          <a:xfrm>
            <a:off x="3554984" y="2798051"/>
            <a:ext cx="728662" cy="3139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Analyseer oorzaken</a:t>
            </a:r>
          </a:p>
        </p:txBody>
      </p:sp>
      <p:sp>
        <p:nvSpPr>
          <p:cNvPr id="41" name="Tekstvak 40"/>
          <p:cNvSpPr txBox="1"/>
          <p:nvPr/>
        </p:nvSpPr>
        <p:spPr bwMode="auto">
          <a:xfrm>
            <a:off x="4369371" y="2790113"/>
            <a:ext cx="730250" cy="313932"/>
          </a:xfrm>
          <a:prstGeom prst="rect">
            <a:avLst/>
          </a:prstGeom>
          <a:solidFill>
            <a:schemeClr val="bg1">
              <a:lumMod val="95000"/>
            </a:schemeClr>
          </a:solidFill>
          <a:ln>
            <a:solidFill>
              <a:schemeClr val="bg1"/>
            </a:solidFill>
          </a:ln>
        </p:spPr>
        <p:txBody>
          <a:bodyPr>
            <a:spAutoFit/>
          </a:bodyPr>
          <a:lstStyle/>
          <a:p>
            <a:pPr algn="ctr">
              <a:lnSpc>
                <a:spcPct val="80000"/>
              </a:lnSpc>
              <a:defRPr/>
            </a:pPr>
            <a:r>
              <a:rPr lang="nl-NL" sz="900" b="0" dirty="0">
                <a:solidFill>
                  <a:srgbClr val="333333"/>
                </a:solidFill>
                <a:latin typeface="Arial" charset="0"/>
                <a:cs typeface="Arial" charset="0"/>
              </a:rPr>
              <a:t>Invoeren oplossing</a:t>
            </a:r>
          </a:p>
        </p:txBody>
      </p:sp>
      <p:sp>
        <p:nvSpPr>
          <p:cNvPr id="42" name="Tekstvak 41"/>
          <p:cNvSpPr txBox="1"/>
          <p:nvPr/>
        </p:nvSpPr>
        <p:spPr bwMode="auto">
          <a:xfrm>
            <a:off x="5220271" y="2790113"/>
            <a:ext cx="730250" cy="313932"/>
          </a:xfrm>
          <a:prstGeom prst="rect">
            <a:avLst/>
          </a:prstGeom>
          <a:solidFill>
            <a:schemeClr val="bg1">
              <a:lumMod val="95000"/>
            </a:schemeClr>
          </a:solidFill>
          <a:ln>
            <a:solidFill>
              <a:schemeClr val="bg1"/>
            </a:solidFill>
          </a:ln>
        </p:spPr>
        <p:txBody>
          <a:bodyPr>
            <a:spAutoFit/>
          </a:bodyPr>
          <a:lstStyle/>
          <a:p>
            <a:pPr algn="ctr">
              <a:lnSpc>
                <a:spcPct val="80000"/>
              </a:lnSpc>
              <a:defRPr/>
            </a:pPr>
            <a:r>
              <a:rPr lang="nl-NL" sz="900" b="0" dirty="0">
                <a:solidFill>
                  <a:srgbClr val="333333"/>
                </a:solidFill>
                <a:latin typeface="Arial" charset="0"/>
                <a:cs typeface="Arial" charset="0"/>
              </a:rPr>
              <a:t>Evalueer effecten</a:t>
            </a:r>
          </a:p>
        </p:txBody>
      </p:sp>
      <p:sp>
        <p:nvSpPr>
          <p:cNvPr id="43" name="Tekstvak 92"/>
          <p:cNvSpPr txBox="1">
            <a:spLocks noChangeArrowheads="1"/>
          </p:cNvSpPr>
          <p:nvPr/>
        </p:nvSpPr>
        <p:spPr bwMode="auto">
          <a:xfrm>
            <a:off x="3578796" y="2686926"/>
            <a:ext cx="730250" cy="452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3</a:t>
            </a:r>
          </a:p>
          <a:p>
            <a:pPr algn="ctr" eaLnBrk="1" hangingPunct="1">
              <a:lnSpc>
                <a:spcPct val="80000"/>
              </a:lnSpc>
              <a:spcBef>
                <a:spcPct val="0"/>
              </a:spcBef>
              <a:buFontTx/>
              <a:buNone/>
            </a:pPr>
            <a:r>
              <a:rPr lang="nl-NL" altLang="nl-NL" sz="900" b="0">
                <a:solidFill>
                  <a:srgbClr val="333333"/>
                </a:solidFill>
              </a:rPr>
              <a:t>Analyseer oorzaken</a:t>
            </a:r>
          </a:p>
        </p:txBody>
      </p:sp>
      <p:sp>
        <p:nvSpPr>
          <p:cNvPr id="44" name="Tekstvak 43"/>
          <p:cNvSpPr txBox="1"/>
          <p:nvPr/>
        </p:nvSpPr>
        <p:spPr bwMode="auto">
          <a:xfrm>
            <a:off x="4394772" y="2686926"/>
            <a:ext cx="728663" cy="452432"/>
          </a:xfrm>
          <a:prstGeom prst="rect">
            <a:avLst/>
          </a:prstGeom>
          <a:solidFill>
            <a:schemeClr val="bg1">
              <a:lumMod val="95000"/>
            </a:schemeClr>
          </a:solidFill>
          <a:ln>
            <a:solidFill>
              <a:schemeClr val="bg1"/>
            </a:solidFill>
          </a:ln>
        </p:spPr>
        <p:txBody>
          <a:bodyPr>
            <a:spAutoFit/>
          </a:bodyPr>
          <a:lstStyle/>
          <a:p>
            <a:pPr algn="ctr">
              <a:lnSpc>
                <a:spcPct val="80000"/>
              </a:lnSpc>
              <a:buNone/>
              <a:defRPr/>
            </a:pPr>
            <a:r>
              <a:rPr lang="nl-NL" sz="900" b="0" dirty="0">
                <a:solidFill>
                  <a:srgbClr val="333333"/>
                </a:solidFill>
                <a:latin typeface="Arial" charset="0"/>
                <a:cs typeface="Arial" charset="0"/>
              </a:rPr>
              <a:t>4b</a:t>
            </a:r>
          </a:p>
          <a:p>
            <a:pPr algn="ctr">
              <a:lnSpc>
                <a:spcPct val="80000"/>
              </a:lnSpc>
              <a:buNone/>
              <a:defRPr/>
            </a:pPr>
            <a:r>
              <a:rPr lang="nl-NL" sz="900" b="0" dirty="0">
                <a:solidFill>
                  <a:srgbClr val="333333"/>
                </a:solidFill>
                <a:latin typeface="Arial" charset="0"/>
                <a:cs typeface="Arial" charset="0"/>
              </a:rPr>
              <a:t>Invoeren oplossing</a:t>
            </a:r>
          </a:p>
        </p:txBody>
      </p:sp>
      <p:sp>
        <p:nvSpPr>
          <p:cNvPr id="45" name="Tekstvak 44"/>
          <p:cNvSpPr txBox="1"/>
          <p:nvPr/>
        </p:nvSpPr>
        <p:spPr bwMode="auto">
          <a:xfrm>
            <a:off x="5244084" y="2685603"/>
            <a:ext cx="730250" cy="452432"/>
          </a:xfrm>
          <a:prstGeom prst="rect">
            <a:avLst/>
          </a:prstGeom>
          <a:solidFill>
            <a:schemeClr val="bg1">
              <a:lumMod val="95000"/>
            </a:schemeClr>
          </a:solidFill>
          <a:ln>
            <a:solidFill>
              <a:schemeClr val="bg1"/>
            </a:solidFill>
          </a:ln>
        </p:spPr>
        <p:txBody>
          <a:bodyPr>
            <a:spAutoFit/>
          </a:bodyPr>
          <a:lstStyle/>
          <a:p>
            <a:pPr algn="ctr">
              <a:lnSpc>
                <a:spcPct val="80000"/>
              </a:lnSpc>
              <a:defRPr/>
            </a:pPr>
            <a:r>
              <a:rPr lang="nl-NL" sz="900" b="0" dirty="0">
                <a:solidFill>
                  <a:srgbClr val="333333"/>
                </a:solidFill>
                <a:latin typeface="Arial" charset="0"/>
                <a:cs typeface="Arial" charset="0"/>
              </a:rPr>
              <a:t>5</a:t>
            </a:r>
          </a:p>
          <a:p>
            <a:pPr algn="ctr">
              <a:lnSpc>
                <a:spcPct val="80000"/>
              </a:lnSpc>
              <a:buNone/>
              <a:defRPr/>
            </a:pPr>
            <a:r>
              <a:rPr lang="nl-NL" sz="900" b="0" dirty="0">
                <a:solidFill>
                  <a:srgbClr val="333333"/>
                </a:solidFill>
                <a:latin typeface="Arial" charset="0"/>
                <a:cs typeface="Arial" charset="0"/>
              </a:rPr>
              <a:t>Evalueer effecten</a:t>
            </a:r>
          </a:p>
        </p:txBody>
      </p:sp>
      <p:sp>
        <p:nvSpPr>
          <p:cNvPr id="46" name="Tekstvak 95"/>
          <p:cNvSpPr txBox="1">
            <a:spLocks noChangeArrowheads="1"/>
          </p:cNvSpPr>
          <p:nvPr/>
        </p:nvSpPr>
        <p:spPr bwMode="auto">
          <a:xfrm>
            <a:off x="1197547" y="2689572"/>
            <a:ext cx="746125" cy="452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0.2</a:t>
            </a:r>
          </a:p>
          <a:p>
            <a:pPr algn="ctr" eaLnBrk="1" hangingPunct="1">
              <a:lnSpc>
                <a:spcPct val="80000"/>
              </a:lnSpc>
              <a:spcBef>
                <a:spcPct val="0"/>
              </a:spcBef>
              <a:buFontTx/>
              <a:buNone/>
            </a:pPr>
            <a:r>
              <a:rPr lang="nl-NL" altLang="nl-NL" sz="900" b="0">
                <a:solidFill>
                  <a:srgbClr val="333333"/>
                </a:solidFill>
              </a:rPr>
              <a:t>Onderzoek situatie</a:t>
            </a:r>
          </a:p>
        </p:txBody>
      </p:sp>
      <p:sp>
        <p:nvSpPr>
          <p:cNvPr id="47" name="Tekstvak 46"/>
          <p:cNvSpPr txBox="1"/>
          <p:nvPr/>
        </p:nvSpPr>
        <p:spPr bwMode="auto">
          <a:xfrm>
            <a:off x="1943672" y="2686926"/>
            <a:ext cx="798513" cy="452432"/>
          </a:xfrm>
          <a:prstGeom prst="rect">
            <a:avLst/>
          </a:prstGeom>
          <a:solidFill>
            <a:schemeClr val="bg1">
              <a:lumMod val="95000"/>
            </a:schemeClr>
          </a:solidFill>
          <a:ln>
            <a:solidFill>
              <a:schemeClr val="bg1"/>
            </a:solidFill>
          </a:ln>
        </p:spPr>
        <p:txBody>
          <a:bodyPr>
            <a:spAutoFit/>
          </a:bodyPr>
          <a:lstStyle/>
          <a:p>
            <a:pPr algn="ctr">
              <a:lnSpc>
                <a:spcPct val="80000"/>
              </a:lnSpc>
              <a:buNone/>
              <a:defRPr/>
            </a:pPr>
            <a:r>
              <a:rPr lang="nl-NL" sz="900" b="0" dirty="0">
                <a:solidFill>
                  <a:srgbClr val="333333"/>
                </a:solidFill>
                <a:latin typeface="Arial" charset="0"/>
                <a:cs typeface="Arial" charset="0"/>
              </a:rPr>
              <a:t>0.3</a:t>
            </a:r>
          </a:p>
          <a:p>
            <a:pPr algn="ctr">
              <a:lnSpc>
                <a:spcPct val="80000"/>
              </a:lnSpc>
              <a:buNone/>
              <a:defRPr/>
            </a:pPr>
            <a:r>
              <a:rPr lang="nl-NL" sz="900" b="0" dirty="0">
                <a:solidFill>
                  <a:srgbClr val="333333"/>
                </a:solidFill>
                <a:latin typeface="Arial" charset="0"/>
                <a:cs typeface="Arial" charset="0"/>
              </a:rPr>
              <a:t>Afbakenen probleem</a:t>
            </a:r>
          </a:p>
        </p:txBody>
      </p:sp>
      <p:sp>
        <p:nvSpPr>
          <p:cNvPr id="48" name="Tekstvak 47"/>
          <p:cNvSpPr txBox="1"/>
          <p:nvPr/>
        </p:nvSpPr>
        <p:spPr bwMode="auto">
          <a:xfrm>
            <a:off x="2742184" y="2686926"/>
            <a:ext cx="850900" cy="563231"/>
          </a:xfrm>
          <a:prstGeom prst="rect">
            <a:avLst/>
          </a:prstGeom>
          <a:solidFill>
            <a:schemeClr val="bg1">
              <a:lumMod val="95000"/>
            </a:schemeClr>
          </a:solidFill>
          <a:ln>
            <a:solidFill>
              <a:schemeClr val="bg1"/>
            </a:solidFill>
          </a:ln>
        </p:spPr>
        <p:txBody>
          <a:bodyPr>
            <a:spAutoFit/>
          </a:bodyPr>
          <a:lstStyle/>
          <a:p>
            <a:pPr algn="ctr">
              <a:lnSpc>
                <a:spcPct val="80000"/>
              </a:lnSpc>
              <a:buNone/>
              <a:defRPr/>
            </a:pPr>
            <a:r>
              <a:rPr lang="nl-NL" sz="900" b="0" dirty="0">
                <a:solidFill>
                  <a:srgbClr val="333333"/>
                </a:solidFill>
                <a:latin typeface="Arial" charset="0"/>
                <a:cs typeface="Arial" charset="0"/>
              </a:rPr>
              <a:t>2 </a:t>
            </a:r>
          </a:p>
          <a:p>
            <a:pPr algn="ctr">
              <a:lnSpc>
                <a:spcPct val="80000"/>
              </a:lnSpc>
              <a:buNone/>
              <a:defRPr/>
            </a:pPr>
            <a:r>
              <a:rPr lang="nl-NL" sz="900" b="0" dirty="0">
                <a:solidFill>
                  <a:srgbClr val="333333"/>
                </a:solidFill>
                <a:latin typeface="Arial" charset="0"/>
                <a:cs typeface="Arial" charset="0"/>
              </a:rPr>
              <a:t>Verzamel &amp; analyseer gegevens</a:t>
            </a:r>
          </a:p>
        </p:txBody>
      </p:sp>
      <p:sp>
        <p:nvSpPr>
          <p:cNvPr id="49" name="Tekstvak 121"/>
          <p:cNvSpPr txBox="1">
            <a:spLocks noChangeArrowheads="1"/>
          </p:cNvSpPr>
          <p:nvPr/>
        </p:nvSpPr>
        <p:spPr bwMode="auto">
          <a:xfrm>
            <a:off x="7980935" y="2042666"/>
            <a:ext cx="1055687"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6</a:t>
            </a:r>
          </a:p>
          <a:p>
            <a:pPr algn="ctr" eaLnBrk="1" hangingPunct="1">
              <a:lnSpc>
                <a:spcPct val="80000"/>
              </a:lnSpc>
              <a:spcBef>
                <a:spcPct val="0"/>
              </a:spcBef>
              <a:buFontTx/>
              <a:buNone/>
            </a:pPr>
            <a:r>
              <a:rPr lang="nl-NL" altLang="nl-NL" sz="900" b="0">
                <a:solidFill>
                  <a:srgbClr val="333333"/>
                </a:solidFill>
              </a:rPr>
              <a:t>Standaardiseer  oplossing</a:t>
            </a:r>
          </a:p>
        </p:txBody>
      </p:sp>
      <p:sp>
        <p:nvSpPr>
          <p:cNvPr id="50" name="Tekstvak 122"/>
          <p:cNvSpPr txBox="1">
            <a:spLocks noChangeArrowheads="1"/>
          </p:cNvSpPr>
          <p:nvPr/>
        </p:nvSpPr>
        <p:spPr bwMode="auto">
          <a:xfrm>
            <a:off x="6631559" y="2042666"/>
            <a:ext cx="863600"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4a</a:t>
            </a:r>
          </a:p>
          <a:p>
            <a:pPr algn="ctr" eaLnBrk="1" hangingPunct="1">
              <a:lnSpc>
                <a:spcPct val="80000"/>
              </a:lnSpc>
              <a:spcBef>
                <a:spcPct val="0"/>
              </a:spcBef>
              <a:buFontTx/>
              <a:buNone/>
            </a:pPr>
            <a:r>
              <a:rPr lang="nl-NL" altLang="nl-NL" sz="900" b="0">
                <a:solidFill>
                  <a:srgbClr val="333333"/>
                </a:solidFill>
              </a:rPr>
              <a:t>. Huidige situatie</a:t>
            </a:r>
          </a:p>
        </p:txBody>
      </p:sp>
      <p:cxnSp>
        <p:nvCxnSpPr>
          <p:cNvPr id="51" name="Gebogen verbindingslijn 123"/>
          <p:cNvCxnSpPr>
            <a:cxnSpLocks noChangeShapeType="1"/>
            <a:stCxn id="49" idx="0"/>
            <a:endCxn id="50" idx="0"/>
          </p:cNvCxnSpPr>
          <p:nvPr/>
        </p:nvCxnSpPr>
        <p:spPr bwMode="auto">
          <a:xfrm rot="16200000" flipV="1">
            <a:off x="7786069" y="1319956"/>
            <a:ext cx="12700" cy="1445420"/>
          </a:xfrm>
          <a:prstGeom prst="bentConnector3">
            <a:avLst>
              <a:gd name="adj1" fmla="val 1800000"/>
            </a:avLst>
          </a:prstGeom>
          <a:noFill/>
          <a:ln w="38100" algn="ctr">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Ovaal 124"/>
          <p:cNvSpPr>
            <a:spLocks noChangeArrowheads="1"/>
          </p:cNvSpPr>
          <p:nvPr/>
        </p:nvSpPr>
        <p:spPr bwMode="auto">
          <a:xfrm>
            <a:off x="7380859" y="3546822"/>
            <a:ext cx="709612" cy="275167"/>
          </a:xfrm>
          <a:prstGeom prst="ellipse">
            <a:avLst/>
          </a:prstGeom>
          <a:solidFill>
            <a:schemeClr val="accent2"/>
          </a:solidFill>
          <a:ln w="9525" algn="ctr">
            <a:solidFill>
              <a:schemeClr val="tx1"/>
            </a:solidFill>
            <a:round/>
            <a:headEnd/>
            <a:tailEnd/>
          </a:ln>
          <a:effec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defRPr/>
            </a:pPr>
            <a:endParaRPr lang="nl-NL" altLang="nl-NL" sz="900" b="0">
              <a:solidFill>
                <a:srgbClr val="333333"/>
              </a:solidFill>
              <a:cs typeface="Arial" charset="0"/>
            </a:endParaRPr>
          </a:p>
        </p:txBody>
      </p:sp>
      <p:sp>
        <p:nvSpPr>
          <p:cNvPr id="53" name="Tekstvak 125"/>
          <p:cNvSpPr txBox="1">
            <a:spLocks noChangeArrowheads="1"/>
          </p:cNvSpPr>
          <p:nvPr/>
        </p:nvSpPr>
        <p:spPr bwMode="auto">
          <a:xfrm>
            <a:off x="7307835" y="3571958"/>
            <a:ext cx="865187" cy="313932"/>
          </a:xfrm>
          <a:prstGeom prst="rect">
            <a:avLst/>
          </a:prstGeom>
          <a:noFill/>
          <a:ln>
            <a:noFill/>
          </a:ln>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dirty="0">
                <a:solidFill>
                  <a:schemeClr val="bg1"/>
                </a:solidFill>
              </a:rPr>
              <a:t>Verzamel data</a:t>
            </a:r>
          </a:p>
        </p:txBody>
      </p:sp>
      <p:cxnSp>
        <p:nvCxnSpPr>
          <p:cNvPr id="54" name="Rechte verbindingslijn 126"/>
          <p:cNvCxnSpPr>
            <a:cxnSpLocks noChangeShapeType="1"/>
          </p:cNvCxnSpPr>
          <p:nvPr/>
        </p:nvCxnSpPr>
        <p:spPr bwMode="auto">
          <a:xfrm>
            <a:off x="6880797" y="2442187"/>
            <a:ext cx="360363" cy="0"/>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Rechte verbindingslijn 127"/>
          <p:cNvCxnSpPr>
            <a:cxnSpLocks noChangeShapeType="1"/>
          </p:cNvCxnSpPr>
          <p:nvPr/>
        </p:nvCxnSpPr>
        <p:spPr bwMode="auto">
          <a:xfrm>
            <a:off x="7241159" y="2442187"/>
            <a:ext cx="431800" cy="960438"/>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Rechte verbindingslijn 128"/>
          <p:cNvCxnSpPr>
            <a:cxnSpLocks noChangeShapeType="1"/>
          </p:cNvCxnSpPr>
          <p:nvPr/>
        </p:nvCxnSpPr>
        <p:spPr bwMode="auto">
          <a:xfrm>
            <a:off x="7672959" y="3406592"/>
            <a:ext cx="360362" cy="0"/>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Rechte verbindingslijn 129"/>
          <p:cNvCxnSpPr>
            <a:cxnSpLocks noChangeShapeType="1"/>
          </p:cNvCxnSpPr>
          <p:nvPr/>
        </p:nvCxnSpPr>
        <p:spPr bwMode="auto">
          <a:xfrm flipV="1">
            <a:off x="8036496" y="2442187"/>
            <a:ext cx="431800" cy="960438"/>
          </a:xfrm>
          <a:prstGeom prst="line">
            <a:avLst/>
          </a:prstGeom>
          <a:noFill/>
          <a:ln w="38100"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Rechte verbindingslijn met pijl 130"/>
          <p:cNvCxnSpPr>
            <a:cxnSpLocks noChangeShapeType="1"/>
          </p:cNvCxnSpPr>
          <p:nvPr/>
        </p:nvCxnSpPr>
        <p:spPr bwMode="auto">
          <a:xfrm flipH="1">
            <a:off x="7044309" y="4062759"/>
            <a:ext cx="1873250" cy="0"/>
          </a:xfrm>
          <a:prstGeom prst="straightConnector1">
            <a:avLst/>
          </a:prstGeom>
          <a:noFill/>
          <a:ln w="9525" algn="ctr">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kstvak 131"/>
          <p:cNvSpPr txBox="1">
            <a:spLocks noChangeArrowheads="1"/>
          </p:cNvSpPr>
          <p:nvPr/>
        </p:nvSpPr>
        <p:spPr bwMode="auto">
          <a:xfrm>
            <a:off x="7025259" y="4062759"/>
            <a:ext cx="175736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900" b="0">
                <a:solidFill>
                  <a:srgbClr val="333333"/>
                </a:solidFill>
              </a:rPr>
              <a:t>Correctieve probleemoplossing</a:t>
            </a:r>
          </a:p>
        </p:txBody>
      </p:sp>
      <p:cxnSp>
        <p:nvCxnSpPr>
          <p:cNvPr id="60" name="Rechte verbindingslijn 132"/>
          <p:cNvCxnSpPr>
            <a:cxnSpLocks noChangeShapeType="1"/>
          </p:cNvCxnSpPr>
          <p:nvPr/>
        </p:nvCxnSpPr>
        <p:spPr bwMode="auto">
          <a:xfrm>
            <a:off x="8911209" y="2393239"/>
            <a:ext cx="0" cy="1887803"/>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Rechte verbindingslijn 133"/>
          <p:cNvCxnSpPr>
            <a:cxnSpLocks noChangeShapeType="1"/>
            <a:stCxn id="50" idx="2"/>
          </p:cNvCxnSpPr>
          <p:nvPr/>
        </p:nvCxnSpPr>
        <p:spPr bwMode="auto">
          <a:xfrm flipH="1">
            <a:off x="7025259" y="2495098"/>
            <a:ext cx="38100" cy="1785943"/>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Tekstvak 61"/>
          <p:cNvSpPr txBox="1"/>
          <p:nvPr/>
        </p:nvSpPr>
        <p:spPr bwMode="auto">
          <a:xfrm>
            <a:off x="7106221" y="2786145"/>
            <a:ext cx="730250" cy="313932"/>
          </a:xfrm>
          <a:prstGeom prst="rect">
            <a:avLst/>
          </a:prstGeom>
          <a:solidFill>
            <a:schemeClr val="bg1">
              <a:lumMod val="95000"/>
            </a:schemeClr>
          </a:solidFill>
          <a:ln>
            <a:solidFill>
              <a:schemeClr val="bg1"/>
            </a:solidFill>
          </a:ln>
        </p:spPr>
        <p:txBody>
          <a:bodyPr>
            <a:spAutoFit/>
          </a:bodyPr>
          <a:lstStyle/>
          <a:p>
            <a:pPr algn="ctr">
              <a:lnSpc>
                <a:spcPct val="80000"/>
              </a:lnSpc>
              <a:defRPr/>
            </a:pPr>
            <a:r>
              <a:rPr lang="nl-NL" sz="900" b="0" dirty="0">
                <a:solidFill>
                  <a:srgbClr val="333333"/>
                </a:solidFill>
                <a:latin typeface="Arial" charset="0"/>
                <a:cs typeface="Arial" charset="0"/>
              </a:rPr>
              <a:t>Invoeren oplossing</a:t>
            </a:r>
          </a:p>
        </p:txBody>
      </p:sp>
      <p:sp>
        <p:nvSpPr>
          <p:cNvPr id="63" name="Tekstvak 62"/>
          <p:cNvSpPr txBox="1"/>
          <p:nvPr/>
        </p:nvSpPr>
        <p:spPr bwMode="auto">
          <a:xfrm>
            <a:off x="7957122" y="2786145"/>
            <a:ext cx="728663" cy="313932"/>
          </a:xfrm>
          <a:prstGeom prst="rect">
            <a:avLst/>
          </a:prstGeom>
          <a:solidFill>
            <a:schemeClr val="bg1">
              <a:lumMod val="95000"/>
            </a:schemeClr>
          </a:solidFill>
          <a:ln>
            <a:solidFill>
              <a:schemeClr val="bg1"/>
            </a:solidFill>
          </a:ln>
        </p:spPr>
        <p:txBody>
          <a:bodyPr>
            <a:spAutoFit/>
          </a:bodyPr>
          <a:lstStyle/>
          <a:p>
            <a:pPr algn="ctr">
              <a:lnSpc>
                <a:spcPct val="80000"/>
              </a:lnSpc>
              <a:defRPr/>
            </a:pPr>
            <a:r>
              <a:rPr lang="nl-NL" sz="900" b="0" dirty="0">
                <a:solidFill>
                  <a:srgbClr val="333333"/>
                </a:solidFill>
                <a:latin typeface="Arial" charset="0"/>
                <a:cs typeface="Arial" charset="0"/>
              </a:rPr>
              <a:t>Evalueer effecten</a:t>
            </a:r>
          </a:p>
        </p:txBody>
      </p:sp>
      <p:sp>
        <p:nvSpPr>
          <p:cNvPr id="64" name="Tekstvak 63"/>
          <p:cNvSpPr txBox="1"/>
          <p:nvPr/>
        </p:nvSpPr>
        <p:spPr bwMode="auto">
          <a:xfrm>
            <a:off x="7082410" y="2682958"/>
            <a:ext cx="796925" cy="563231"/>
          </a:xfrm>
          <a:prstGeom prst="rect">
            <a:avLst/>
          </a:prstGeom>
          <a:solidFill>
            <a:schemeClr val="bg1">
              <a:lumMod val="95000"/>
            </a:schemeClr>
          </a:solidFill>
          <a:ln>
            <a:solidFill>
              <a:schemeClr val="bg1"/>
            </a:solidFill>
          </a:ln>
        </p:spPr>
        <p:txBody>
          <a:bodyPr>
            <a:spAutoFit/>
          </a:bodyPr>
          <a:lstStyle/>
          <a:p>
            <a:pPr algn="ctr">
              <a:lnSpc>
                <a:spcPct val="80000"/>
              </a:lnSpc>
              <a:buNone/>
              <a:defRPr/>
            </a:pPr>
            <a:r>
              <a:rPr lang="nl-NL" sz="900" b="0" dirty="0">
                <a:solidFill>
                  <a:srgbClr val="333333"/>
                </a:solidFill>
                <a:latin typeface="Arial" charset="0"/>
                <a:cs typeface="Arial" charset="0"/>
              </a:rPr>
              <a:t>4b</a:t>
            </a:r>
          </a:p>
          <a:p>
            <a:pPr algn="ctr">
              <a:lnSpc>
                <a:spcPct val="80000"/>
              </a:lnSpc>
              <a:buNone/>
              <a:defRPr/>
            </a:pPr>
            <a:r>
              <a:rPr lang="nl-NL" sz="900" b="0" dirty="0">
                <a:solidFill>
                  <a:srgbClr val="333333"/>
                </a:solidFill>
                <a:latin typeface="Arial" charset="0"/>
                <a:cs typeface="Arial" charset="0"/>
              </a:rPr>
              <a:t>Uitvoeren Werk-zaamheden</a:t>
            </a:r>
          </a:p>
        </p:txBody>
      </p:sp>
      <p:sp>
        <p:nvSpPr>
          <p:cNvPr id="65" name="Tekstvak 64"/>
          <p:cNvSpPr txBox="1"/>
          <p:nvPr/>
        </p:nvSpPr>
        <p:spPr bwMode="auto">
          <a:xfrm>
            <a:off x="7980934" y="2681634"/>
            <a:ext cx="730250" cy="452432"/>
          </a:xfrm>
          <a:prstGeom prst="rect">
            <a:avLst/>
          </a:prstGeom>
          <a:solidFill>
            <a:schemeClr val="bg1">
              <a:lumMod val="95000"/>
            </a:schemeClr>
          </a:solidFill>
          <a:ln>
            <a:solidFill>
              <a:schemeClr val="bg1"/>
            </a:solidFill>
          </a:ln>
        </p:spPr>
        <p:txBody>
          <a:bodyPr>
            <a:spAutoFit/>
          </a:bodyPr>
          <a:lstStyle/>
          <a:p>
            <a:pPr algn="ctr">
              <a:lnSpc>
                <a:spcPct val="80000"/>
              </a:lnSpc>
              <a:buNone/>
              <a:defRPr/>
            </a:pPr>
            <a:r>
              <a:rPr lang="nl-NL" sz="900" b="0" dirty="0">
                <a:solidFill>
                  <a:srgbClr val="333333"/>
                </a:solidFill>
                <a:latin typeface="Arial" charset="0"/>
                <a:cs typeface="Arial" charset="0"/>
              </a:rPr>
              <a:t>5</a:t>
            </a:r>
          </a:p>
          <a:p>
            <a:pPr algn="ctr">
              <a:lnSpc>
                <a:spcPct val="80000"/>
              </a:lnSpc>
              <a:buNone/>
              <a:defRPr/>
            </a:pPr>
            <a:r>
              <a:rPr lang="nl-NL" sz="900" b="0" dirty="0">
                <a:solidFill>
                  <a:srgbClr val="333333"/>
                </a:solidFill>
                <a:latin typeface="Arial" charset="0"/>
                <a:cs typeface="Arial" charset="0"/>
              </a:rPr>
              <a:t>Evalueer effecten</a:t>
            </a:r>
          </a:p>
        </p:txBody>
      </p:sp>
      <p:sp>
        <p:nvSpPr>
          <p:cNvPr id="67" name="Tekstvak 66"/>
          <p:cNvSpPr txBox="1"/>
          <p:nvPr/>
        </p:nvSpPr>
        <p:spPr>
          <a:xfrm>
            <a:off x="1043608" y="4837720"/>
            <a:ext cx="5539020" cy="297004"/>
          </a:xfrm>
          <a:prstGeom prst="rect">
            <a:avLst/>
          </a:prstGeom>
          <a:noFill/>
        </p:spPr>
        <p:txBody>
          <a:bodyPr wrap="square" rtlCol="0">
            <a:spAutoFit/>
          </a:bodyPr>
          <a:lstStyle/>
          <a:p>
            <a:pPr algn="l">
              <a:buNone/>
            </a:pPr>
            <a:r>
              <a:rPr lang="nl-NL" sz="1400" dirty="0">
                <a:solidFill>
                  <a:srgbClr val="333333"/>
                </a:solidFill>
              </a:rPr>
              <a:t>Probleemplanning: weken aan iets nieuws</a:t>
            </a:r>
          </a:p>
        </p:txBody>
      </p:sp>
      <p:sp>
        <p:nvSpPr>
          <p:cNvPr id="66" name="Slide Number Placeholder 65">
            <a:extLst>
              <a:ext uri="{FF2B5EF4-FFF2-40B4-BE49-F238E27FC236}">
                <a16:creationId xmlns:a16="http://schemas.microsoft.com/office/drawing/2014/main" id="{21978BC3-1D4D-9141-B1D7-51210EFC2E38}"/>
              </a:ext>
            </a:extLst>
          </p:cNvPr>
          <p:cNvSpPr>
            <a:spLocks noGrp="1"/>
          </p:cNvSpPr>
          <p:nvPr>
            <p:ph type="sldNum" sz="quarter" idx="4"/>
          </p:nvPr>
        </p:nvSpPr>
        <p:spPr/>
        <p:txBody>
          <a:bodyPr/>
          <a:lstStyle/>
          <a:p>
            <a:fld id="{8375054B-0626-094F-AF93-178AFB032A1C}" type="slidenum">
              <a:rPr lang="nl-NL" smtClean="0"/>
              <a:pPr/>
              <a:t>213</a:t>
            </a:fld>
            <a:endParaRPr lang="nl-NL" dirty="0"/>
          </a:p>
        </p:txBody>
      </p:sp>
    </p:spTree>
    <p:extLst>
      <p:ext uri="{BB962C8B-B14F-4D97-AF65-F5344CB8AC3E}">
        <p14:creationId xmlns:p14="http://schemas.microsoft.com/office/powerpoint/2010/main" val="183791323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Projectplanning</a:t>
            </a:r>
          </a:p>
        </p:txBody>
      </p:sp>
      <p:graphicFrame>
        <p:nvGraphicFramePr>
          <p:cNvPr id="4" name="Tijdelijke aanduiding voor tabel 3"/>
          <p:cNvGraphicFramePr>
            <a:graphicFrameLocks noGrp="1"/>
          </p:cNvGraphicFramePr>
          <p:nvPr>
            <p:ph type="tbl" idx="4294967295"/>
            <p:extLst>
              <p:ext uri="{D42A27DB-BD31-4B8C-83A1-F6EECF244321}">
                <p14:modId xmlns:p14="http://schemas.microsoft.com/office/powerpoint/2010/main" val="3013466364"/>
              </p:ext>
            </p:extLst>
          </p:nvPr>
        </p:nvGraphicFramePr>
        <p:xfrm>
          <a:off x="719609" y="1612900"/>
          <a:ext cx="7704782" cy="2359659"/>
        </p:xfrm>
        <a:graphic>
          <a:graphicData uri="http://schemas.openxmlformats.org/drawingml/2006/table">
            <a:tbl>
              <a:tblPr firstRow="1" bandRow="1">
                <a:tableStyleId>{0E3FDE45-AF77-4B5C-9715-49D594BDF05E}</a:tableStyleId>
              </a:tblPr>
              <a:tblGrid>
                <a:gridCol w="720006">
                  <a:extLst>
                    <a:ext uri="{9D8B030D-6E8A-4147-A177-3AD203B41FA5}">
                      <a16:colId xmlns:a16="http://schemas.microsoft.com/office/drawing/2014/main" val="20000"/>
                    </a:ext>
                  </a:extLst>
                </a:gridCol>
                <a:gridCol w="3840487">
                  <a:extLst>
                    <a:ext uri="{9D8B030D-6E8A-4147-A177-3AD203B41FA5}">
                      <a16:colId xmlns:a16="http://schemas.microsoft.com/office/drawing/2014/main" val="20001"/>
                    </a:ext>
                  </a:extLst>
                </a:gridCol>
                <a:gridCol w="3144289">
                  <a:extLst>
                    <a:ext uri="{9D8B030D-6E8A-4147-A177-3AD203B41FA5}">
                      <a16:colId xmlns:a16="http://schemas.microsoft.com/office/drawing/2014/main" val="20002"/>
                    </a:ext>
                  </a:extLst>
                </a:gridCol>
              </a:tblGrid>
              <a:tr h="309033">
                <a:tc>
                  <a:txBody>
                    <a:bodyPr/>
                    <a:lstStyle/>
                    <a:p>
                      <a:r>
                        <a:rPr lang="nl-NL" sz="1200" dirty="0"/>
                        <a:t>PDCA</a:t>
                      </a:r>
                      <a:endParaRPr lang="nl-NL" sz="1200" dirty="0">
                        <a:solidFill>
                          <a:srgbClr val="333333"/>
                        </a:solidFill>
                      </a:endParaRPr>
                    </a:p>
                  </a:txBody>
                  <a:tcPr marT="38100" marB="38100"/>
                </a:tc>
                <a:tc>
                  <a:txBody>
                    <a:bodyPr/>
                    <a:lstStyle/>
                    <a:p>
                      <a:r>
                        <a:rPr lang="nl-NL" sz="1200" dirty="0"/>
                        <a:t>Projectplanning</a:t>
                      </a:r>
                      <a:endParaRPr lang="nl-NL" sz="1200" dirty="0">
                        <a:solidFill>
                          <a:schemeClr val="bg1"/>
                        </a:solidFill>
                      </a:endParaRPr>
                    </a:p>
                  </a:txBody>
                  <a:tcPr marT="38100" marB="38100"/>
                </a:tc>
                <a:tc>
                  <a:txBody>
                    <a:bodyPr/>
                    <a:lstStyle/>
                    <a:p>
                      <a:r>
                        <a:rPr lang="nl-NL" sz="1200" dirty="0"/>
                        <a:t>Reactieve probleemoplossing</a:t>
                      </a:r>
                      <a:endParaRPr lang="nl-NL" sz="1200" dirty="0">
                        <a:solidFill>
                          <a:schemeClr val="bg1"/>
                        </a:solidFill>
                      </a:endParaRPr>
                    </a:p>
                  </a:txBody>
                  <a:tcPr marT="38100" marB="38100"/>
                </a:tc>
                <a:extLst>
                  <a:ext uri="{0D108BD9-81ED-4DB2-BD59-A6C34878D82A}">
                    <a16:rowId xmlns:a16="http://schemas.microsoft.com/office/drawing/2014/main" val="10000"/>
                  </a:ext>
                </a:extLst>
              </a:tr>
              <a:tr h="965200">
                <a:tc>
                  <a:txBody>
                    <a:bodyPr/>
                    <a:lstStyle/>
                    <a:p>
                      <a:r>
                        <a:rPr lang="nl-NL" sz="1200" dirty="0"/>
                        <a:t>Plan</a:t>
                      </a:r>
                      <a:endParaRPr lang="nl-NL" sz="1200" dirty="0">
                        <a:solidFill>
                          <a:srgbClr val="333333"/>
                        </a:solidFill>
                      </a:endParaRPr>
                    </a:p>
                  </a:txBody>
                  <a:tcPr marT="38100" marB="38100"/>
                </a:tc>
                <a:tc>
                  <a:txBody>
                    <a:bodyPr/>
                    <a:lstStyle/>
                    <a:p>
                      <a:pPr marL="180975" indent="-180975">
                        <a:buFont typeface="Arial" panose="020B0604020202020204" pitchFamily="34" charset="0"/>
                        <a:buChar char="•"/>
                      </a:pPr>
                      <a:r>
                        <a:rPr lang="nl-NL" sz="1200" dirty="0"/>
                        <a:t>Omschrijf het project</a:t>
                      </a:r>
                    </a:p>
                    <a:p>
                      <a:pPr marL="180975" indent="-180975">
                        <a:buFont typeface="Arial" panose="020B0604020202020204" pitchFamily="34" charset="0"/>
                        <a:buChar char="•"/>
                      </a:pPr>
                      <a:r>
                        <a:rPr lang="nl-NL" sz="1200" dirty="0"/>
                        <a:t>Onderzoek essenties en stel stappenplan op</a:t>
                      </a:r>
                    </a:p>
                    <a:p>
                      <a:pPr marL="180975" indent="-180975">
                        <a:buFont typeface="Arial" panose="020B0604020202020204" pitchFamily="34" charset="0"/>
                        <a:buChar char="•"/>
                      </a:pPr>
                      <a:r>
                        <a:rPr lang="nl-NL" sz="1200" dirty="0"/>
                        <a:t>Bepaal resultaten per stap</a:t>
                      </a:r>
                    </a:p>
                    <a:p>
                      <a:pPr marL="180975" indent="-180975">
                        <a:buFont typeface="Arial" panose="020B0604020202020204" pitchFamily="34" charset="0"/>
                        <a:buChar char="•"/>
                      </a:pPr>
                      <a:r>
                        <a:rPr lang="nl-NL" sz="1200" dirty="0"/>
                        <a:t>Selecteer</a:t>
                      </a:r>
                      <a:r>
                        <a:rPr lang="nl-NL" sz="1200" baseline="0" dirty="0"/>
                        <a:t> beste aanpak</a:t>
                      </a:r>
                    </a:p>
                    <a:p>
                      <a:pPr marL="180975" indent="-180975">
                        <a:buFont typeface="Arial" panose="020B0604020202020204" pitchFamily="34" charset="0"/>
                        <a:buChar char="•"/>
                      </a:pPr>
                      <a:r>
                        <a:rPr lang="nl-NL" sz="1200" baseline="0" dirty="0"/>
                        <a:t>Ontwikkel optimistisch projectplan</a:t>
                      </a:r>
                      <a:endParaRPr lang="nl-NL" sz="1200" dirty="0">
                        <a:solidFill>
                          <a:srgbClr val="333333"/>
                        </a:solidFill>
                      </a:endParaRPr>
                    </a:p>
                  </a:txBody>
                  <a:tcPr marT="38100" marB="38100"/>
                </a:tc>
                <a:tc>
                  <a:txBody>
                    <a:bodyPr/>
                    <a:lstStyle/>
                    <a:p>
                      <a:pPr marL="180975" indent="-180975">
                        <a:buFont typeface="+mj-lt"/>
                        <a:buAutoNum type="arabicPeriod"/>
                      </a:pPr>
                      <a:r>
                        <a:rPr lang="nl-NL" sz="1200" dirty="0"/>
                        <a:t>Omschrijf het project</a:t>
                      </a:r>
                    </a:p>
                    <a:p>
                      <a:pPr marL="180975" indent="-180975">
                        <a:buFont typeface="+mj-lt"/>
                        <a:buAutoNum type="arabicPeriod"/>
                      </a:pPr>
                      <a:r>
                        <a:rPr lang="nl-NL" sz="1200" dirty="0"/>
                        <a:t>Verzamel</a:t>
                      </a:r>
                      <a:r>
                        <a:rPr lang="nl-NL" sz="1200" baseline="0" dirty="0"/>
                        <a:t> en analyseer gegevens</a:t>
                      </a:r>
                    </a:p>
                    <a:p>
                      <a:pPr marL="180975" indent="-180975">
                        <a:buFont typeface="+mj-lt"/>
                        <a:buAutoNum type="arabicPeriod"/>
                      </a:pPr>
                      <a:r>
                        <a:rPr lang="nl-NL" sz="1200" dirty="0"/>
                        <a:t>Analyseer de oorzaken</a:t>
                      </a:r>
                      <a:endParaRPr lang="nl-NL" sz="1200" dirty="0">
                        <a:solidFill>
                          <a:srgbClr val="333333"/>
                        </a:solidFill>
                      </a:endParaRPr>
                    </a:p>
                  </a:txBody>
                  <a:tcPr marT="38100" marB="38100"/>
                </a:tc>
                <a:extLst>
                  <a:ext uri="{0D108BD9-81ED-4DB2-BD59-A6C34878D82A}">
                    <a16:rowId xmlns:a16="http://schemas.microsoft.com/office/drawing/2014/main" val="10001"/>
                  </a:ext>
                </a:extLst>
              </a:tr>
              <a:tr h="309033">
                <a:tc>
                  <a:txBody>
                    <a:bodyPr/>
                    <a:lstStyle/>
                    <a:p>
                      <a:r>
                        <a:rPr lang="nl-NL" sz="1200" dirty="0"/>
                        <a:t>Do</a:t>
                      </a:r>
                      <a:endParaRPr lang="nl-NL" sz="1200" dirty="0">
                        <a:solidFill>
                          <a:srgbClr val="333333"/>
                        </a:solidFill>
                      </a:endParaRPr>
                    </a:p>
                  </a:txBody>
                  <a:tcPr marT="38100" marB="38100"/>
                </a:tc>
                <a:tc>
                  <a:txBody>
                    <a:bodyPr/>
                    <a:lstStyle/>
                    <a:p>
                      <a:pPr marL="180975" indent="-180975">
                        <a:buFont typeface="Arial" panose="020B0604020202020204" pitchFamily="34" charset="0"/>
                        <a:buChar char="•"/>
                      </a:pPr>
                      <a:r>
                        <a:rPr lang="nl-NL" sz="1200" dirty="0"/>
                        <a:t>Ontwerp en implementeer plan per stap</a:t>
                      </a:r>
                      <a:endParaRPr lang="nl-NL" sz="1200" dirty="0">
                        <a:solidFill>
                          <a:srgbClr val="333333"/>
                        </a:solidFill>
                      </a:endParaRPr>
                    </a:p>
                  </a:txBody>
                  <a:tcPr marT="38100" marB="38100"/>
                </a:tc>
                <a:tc>
                  <a:txBody>
                    <a:bodyPr/>
                    <a:lstStyle/>
                    <a:p>
                      <a:pPr marL="180975" indent="-180975">
                        <a:buFont typeface="+mj-lt"/>
                        <a:buAutoNum type="arabicPeriod" startAt="4"/>
                      </a:pPr>
                      <a:r>
                        <a:rPr lang="nl-NL" sz="1200" dirty="0"/>
                        <a:t>Plan en implementeer oplossing</a:t>
                      </a:r>
                      <a:endParaRPr lang="nl-NL" sz="1200" dirty="0">
                        <a:solidFill>
                          <a:srgbClr val="333333"/>
                        </a:solidFill>
                      </a:endParaRPr>
                    </a:p>
                  </a:txBody>
                  <a:tcPr marT="38100" marB="38100"/>
                </a:tc>
                <a:extLst>
                  <a:ext uri="{0D108BD9-81ED-4DB2-BD59-A6C34878D82A}">
                    <a16:rowId xmlns:a16="http://schemas.microsoft.com/office/drawing/2014/main" val="10002"/>
                  </a:ext>
                </a:extLst>
              </a:tr>
              <a:tr h="309033">
                <a:tc>
                  <a:txBody>
                    <a:bodyPr/>
                    <a:lstStyle/>
                    <a:p>
                      <a:r>
                        <a:rPr lang="nl-NL" sz="1200" dirty="0"/>
                        <a:t>Check</a:t>
                      </a:r>
                      <a:endParaRPr lang="nl-NL" sz="1200" dirty="0">
                        <a:solidFill>
                          <a:srgbClr val="333333"/>
                        </a:solidFill>
                      </a:endParaRPr>
                    </a:p>
                  </a:txBody>
                  <a:tcPr marT="38100" marB="38100"/>
                </a:tc>
                <a:tc>
                  <a:txBody>
                    <a:bodyPr/>
                    <a:lstStyle/>
                    <a:p>
                      <a:pPr marL="180975" indent="-180975">
                        <a:buFont typeface="Arial" panose="020B0604020202020204" pitchFamily="34" charset="0"/>
                        <a:buChar char="•"/>
                      </a:pPr>
                      <a:r>
                        <a:rPr lang="nl-NL" sz="1200" dirty="0"/>
                        <a:t>Evalueer resultaten per stap</a:t>
                      </a:r>
                      <a:endParaRPr lang="nl-NL" sz="1200" dirty="0">
                        <a:solidFill>
                          <a:srgbClr val="333333"/>
                        </a:solidFill>
                      </a:endParaRPr>
                    </a:p>
                  </a:txBody>
                  <a:tcPr marT="38100" marB="38100"/>
                </a:tc>
                <a:tc>
                  <a:txBody>
                    <a:bodyPr/>
                    <a:lstStyle/>
                    <a:p>
                      <a:pPr marL="180975" indent="-180975">
                        <a:buFont typeface="+mj-lt"/>
                        <a:buAutoNum type="arabicPeriod" startAt="5"/>
                      </a:pPr>
                      <a:r>
                        <a:rPr lang="nl-NL" sz="1200" dirty="0"/>
                        <a:t>Evalueer de effecten</a:t>
                      </a:r>
                      <a:endParaRPr lang="nl-NL" sz="1200" dirty="0">
                        <a:solidFill>
                          <a:srgbClr val="333333"/>
                        </a:solidFill>
                      </a:endParaRPr>
                    </a:p>
                  </a:txBody>
                  <a:tcPr marT="38100" marB="38100"/>
                </a:tc>
                <a:extLst>
                  <a:ext uri="{0D108BD9-81ED-4DB2-BD59-A6C34878D82A}">
                    <a16:rowId xmlns:a16="http://schemas.microsoft.com/office/drawing/2014/main" val="10003"/>
                  </a:ext>
                </a:extLst>
              </a:tr>
              <a:tr h="431800">
                <a:tc>
                  <a:txBody>
                    <a:bodyPr/>
                    <a:lstStyle/>
                    <a:p>
                      <a:r>
                        <a:rPr lang="nl-NL" sz="1200" dirty="0"/>
                        <a:t>Act</a:t>
                      </a:r>
                      <a:endParaRPr lang="nl-NL" sz="1200" dirty="0">
                        <a:solidFill>
                          <a:srgbClr val="333333"/>
                        </a:solidFill>
                      </a:endParaRPr>
                    </a:p>
                  </a:txBody>
                  <a:tcPr marT="38100" marB="38100"/>
                </a:tc>
                <a:tc>
                  <a:txBody>
                    <a:bodyPr/>
                    <a:lstStyle/>
                    <a:p>
                      <a:pPr marL="180975" indent="-180975">
                        <a:buFont typeface="Arial" panose="020B0604020202020204" pitchFamily="34" charset="0"/>
                        <a:buChar char="•"/>
                      </a:pPr>
                      <a:r>
                        <a:rPr lang="nl-NL" sz="1200" dirty="0"/>
                        <a:t>Standaardiseer de oplossing</a:t>
                      </a:r>
                    </a:p>
                    <a:p>
                      <a:pPr marL="180975" indent="-180975">
                        <a:buFont typeface="Arial" panose="020B0604020202020204" pitchFamily="34" charset="0"/>
                        <a:buChar char="•"/>
                      </a:pPr>
                      <a:r>
                        <a:rPr lang="nl-NL" sz="1200" dirty="0"/>
                        <a:t>Reflecteer op het proces</a:t>
                      </a:r>
                      <a:endParaRPr lang="nl-NL" sz="1200" dirty="0">
                        <a:solidFill>
                          <a:srgbClr val="333333"/>
                        </a:solidFill>
                      </a:endParaRPr>
                    </a:p>
                  </a:txBody>
                  <a:tcPr marT="38100" marB="38100"/>
                </a:tc>
                <a:tc>
                  <a:txBody>
                    <a:bodyPr/>
                    <a:lstStyle/>
                    <a:p>
                      <a:pPr marL="180975" indent="-180975">
                        <a:buFont typeface="+mj-lt"/>
                        <a:buAutoNum type="arabicPeriod" startAt="6"/>
                      </a:pPr>
                      <a:r>
                        <a:rPr lang="nl-NL" sz="1200" dirty="0"/>
                        <a:t>Standaardiseer de oplossing</a:t>
                      </a:r>
                    </a:p>
                    <a:p>
                      <a:pPr marL="180975" indent="-180975">
                        <a:buFont typeface="+mj-lt"/>
                        <a:buAutoNum type="arabicPeriod" startAt="6"/>
                      </a:pPr>
                      <a:r>
                        <a:rPr lang="nl-NL" sz="1200" dirty="0"/>
                        <a:t>Reflecteer op het proces</a:t>
                      </a:r>
                      <a:endParaRPr lang="nl-NL" sz="1200" dirty="0">
                        <a:solidFill>
                          <a:srgbClr val="333333"/>
                        </a:solidFill>
                      </a:endParaRPr>
                    </a:p>
                  </a:txBody>
                  <a:tcPr marT="38100" marB="38100"/>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AC833F1E-ECC1-E84C-B1FA-AB4ED71ACF03}"/>
              </a:ext>
            </a:extLst>
          </p:cNvPr>
          <p:cNvSpPr>
            <a:spLocks noGrp="1"/>
          </p:cNvSpPr>
          <p:nvPr>
            <p:ph type="sldNum" sz="quarter" idx="4"/>
          </p:nvPr>
        </p:nvSpPr>
        <p:spPr/>
        <p:txBody>
          <a:bodyPr/>
          <a:lstStyle/>
          <a:p>
            <a:fld id="{8375054B-0626-094F-AF93-178AFB032A1C}" type="slidenum">
              <a:rPr lang="nl-NL" smtClean="0"/>
              <a:pPr/>
              <a:t>214</a:t>
            </a:fld>
            <a:endParaRPr lang="nl-NL" dirty="0"/>
          </a:p>
        </p:txBody>
      </p:sp>
    </p:spTree>
    <p:extLst>
      <p:ext uri="{BB962C8B-B14F-4D97-AF65-F5344CB8AC3E}">
        <p14:creationId xmlns:p14="http://schemas.microsoft.com/office/powerpoint/2010/main" val="162089301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2" name="Rectangle 7"/>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 dirty="0">
                <a:effectLst/>
                <a:latin typeface="Tahoma" charset="0"/>
              </a:rPr>
              <a:t>Fasen in het creatieve proces</a:t>
            </a:r>
          </a:p>
        </p:txBody>
      </p:sp>
      <p:pic>
        <p:nvPicPr>
          <p:cNvPr id="3" name="Afbeelding 2">
            <a:extLst>
              <a:ext uri="{FF2B5EF4-FFF2-40B4-BE49-F238E27FC236}">
                <a16:creationId xmlns:a16="http://schemas.microsoft.com/office/drawing/2014/main" id="{F28C1FA1-444D-4586-AC5C-C4C39CC46258}"/>
              </a:ext>
            </a:extLst>
          </p:cNvPr>
          <p:cNvPicPr>
            <a:picLocks noChangeAspect="1"/>
          </p:cNvPicPr>
          <p:nvPr/>
        </p:nvPicPr>
        <p:blipFill>
          <a:blip r:embed="rId2"/>
          <a:stretch>
            <a:fillRect/>
          </a:stretch>
        </p:blipFill>
        <p:spPr>
          <a:xfrm>
            <a:off x="2588989" y="1705372"/>
            <a:ext cx="3966021" cy="3153110"/>
          </a:xfrm>
          <a:prstGeom prst="rect">
            <a:avLst/>
          </a:prstGeom>
        </p:spPr>
      </p:pic>
      <p:sp>
        <p:nvSpPr>
          <p:cNvPr id="2" name="Slide Number Placeholder 1">
            <a:extLst>
              <a:ext uri="{FF2B5EF4-FFF2-40B4-BE49-F238E27FC236}">
                <a16:creationId xmlns:a16="http://schemas.microsoft.com/office/drawing/2014/main" id="{6C55C79B-1559-F44C-9C97-F1319511DBA3}"/>
              </a:ext>
            </a:extLst>
          </p:cNvPr>
          <p:cNvSpPr>
            <a:spLocks noGrp="1"/>
          </p:cNvSpPr>
          <p:nvPr>
            <p:ph type="sldNum" sz="quarter" idx="4"/>
          </p:nvPr>
        </p:nvSpPr>
        <p:spPr/>
        <p:txBody>
          <a:bodyPr/>
          <a:lstStyle/>
          <a:p>
            <a:fld id="{8375054B-0626-094F-AF93-178AFB032A1C}" type="slidenum">
              <a:rPr lang="nl-NL" smtClean="0"/>
              <a:pPr/>
              <a:t>215</a:t>
            </a:fld>
            <a:endParaRPr lang="nl-NL" dirty="0"/>
          </a:p>
        </p:txBody>
      </p:sp>
    </p:spTree>
    <p:extLst>
      <p:ext uri="{BB962C8B-B14F-4D97-AF65-F5344CB8AC3E}">
        <p14:creationId xmlns:p14="http://schemas.microsoft.com/office/powerpoint/2010/main" val="1891058465"/>
      </p:ext>
    </p:extLst>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Technieken besluitvorming</a:t>
            </a:r>
          </a:p>
        </p:txBody>
      </p:sp>
      <p:sp>
        <p:nvSpPr>
          <p:cNvPr id="315396" name="Rectangle 3"/>
          <p:cNvSpPr>
            <a:spLocks noGrp="1" noChangeArrowheads="1"/>
          </p:cNvSpPr>
          <p:nvPr>
            <p:ph idx="1"/>
          </p:nvPr>
        </p:nvSpPr>
        <p:spPr/>
        <p:txBody>
          <a:bodyPr/>
          <a:lstStyle/>
          <a:p>
            <a:pPr>
              <a:lnSpc>
                <a:spcPct val="80000"/>
              </a:lnSpc>
            </a:pPr>
            <a:r>
              <a:rPr lang="nl-NL" sz="1600" dirty="0">
                <a:latin typeface="Tahoma" charset="0"/>
              </a:rPr>
              <a:t>Meerderheid: </a:t>
            </a:r>
          </a:p>
          <a:p>
            <a:pPr>
              <a:lnSpc>
                <a:spcPct val="80000"/>
              </a:lnSpc>
              <a:buFontTx/>
              <a:buChar char="•"/>
            </a:pPr>
            <a:r>
              <a:rPr lang="nl-NL" sz="1600" dirty="0">
                <a:latin typeface="Tahoma" charset="0"/>
              </a:rPr>
              <a:t>de helft plus 1</a:t>
            </a:r>
          </a:p>
          <a:p>
            <a:pPr>
              <a:lnSpc>
                <a:spcPct val="80000"/>
              </a:lnSpc>
            </a:pPr>
            <a:endParaRPr lang="nl-NL" sz="1000" dirty="0">
              <a:latin typeface="Tahoma" charset="0"/>
            </a:endParaRPr>
          </a:p>
          <a:p>
            <a:pPr>
              <a:lnSpc>
                <a:spcPct val="80000"/>
              </a:lnSpc>
            </a:pPr>
            <a:r>
              <a:rPr lang="nl-NL" sz="1600" dirty="0">
                <a:latin typeface="Tahoma" charset="0"/>
              </a:rPr>
              <a:t>Compromis: </a:t>
            </a:r>
          </a:p>
          <a:p>
            <a:pPr>
              <a:lnSpc>
                <a:spcPct val="80000"/>
              </a:lnSpc>
              <a:buFontTx/>
              <a:buChar char="•"/>
            </a:pPr>
            <a:r>
              <a:rPr lang="nl-NL" sz="1600" dirty="0">
                <a:latin typeface="Tahoma" charset="0"/>
              </a:rPr>
              <a:t>samen een tussenoplossing overeen komen</a:t>
            </a:r>
          </a:p>
          <a:p>
            <a:pPr>
              <a:lnSpc>
                <a:spcPct val="80000"/>
              </a:lnSpc>
            </a:pPr>
            <a:endParaRPr lang="nl-NL" sz="1000" dirty="0">
              <a:latin typeface="Tahoma" charset="0"/>
            </a:endParaRPr>
          </a:p>
          <a:p>
            <a:pPr>
              <a:lnSpc>
                <a:spcPct val="80000"/>
              </a:lnSpc>
            </a:pPr>
            <a:r>
              <a:rPr lang="nl-NL" sz="1600" dirty="0">
                <a:latin typeface="Tahoma" charset="0"/>
              </a:rPr>
              <a:t>Consensus: </a:t>
            </a:r>
          </a:p>
          <a:p>
            <a:pPr>
              <a:lnSpc>
                <a:spcPct val="80000"/>
              </a:lnSpc>
              <a:buFontTx/>
              <a:buChar char="•"/>
            </a:pPr>
            <a:r>
              <a:rPr lang="nl-NL" sz="1600" dirty="0">
                <a:latin typeface="Tahoma" charset="0"/>
              </a:rPr>
              <a:t>kunnen leven met de gemaakte keuze</a:t>
            </a:r>
          </a:p>
          <a:p>
            <a:pPr>
              <a:lnSpc>
                <a:spcPct val="80000"/>
              </a:lnSpc>
            </a:pPr>
            <a:endParaRPr lang="nl-NL" sz="1000" dirty="0">
              <a:latin typeface="Tahoma" charset="0"/>
            </a:endParaRPr>
          </a:p>
          <a:p>
            <a:pPr>
              <a:lnSpc>
                <a:spcPct val="80000"/>
              </a:lnSpc>
            </a:pPr>
            <a:r>
              <a:rPr lang="nl-NL" sz="1600" dirty="0">
                <a:latin typeface="Tahoma" charset="0"/>
              </a:rPr>
              <a:t>Delegatie: </a:t>
            </a:r>
          </a:p>
          <a:p>
            <a:pPr>
              <a:lnSpc>
                <a:spcPct val="80000"/>
              </a:lnSpc>
              <a:buFontTx/>
              <a:buChar char="•"/>
            </a:pPr>
            <a:r>
              <a:rPr lang="nl-NL" sz="1600" dirty="0">
                <a:latin typeface="Tahoma" charset="0"/>
              </a:rPr>
              <a:t>bevoegdheid bij een ander neerleggen</a:t>
            </a:r>
          </a:p>
          <a:p>
            <a:pPr>
              <a:lnSpc>
                <a:spcPct val="80000"/>
              </a:lnSpc>
            </a:pPr>
            <a:endParaRPr lang="nl-NL" sz="1000" dirty="0">
              <a:latin typeface="Tahoma" charset="0"/>
            </a:endParaRPr>
          </a:p>
          <a:p>
            <a:pPr>
              <a:lnSpc>
                <a:spcPct val="80000"/>
              </a:lnSpc>
            </a:pPr>
            <a:r>
              <a:rPr lang="nl-NL" sz="1600" dirty="0">
                <a:latin typeface="Tahoma" charset="0"/>
              </a:rPr>
              <a:t>Unanimiteit: </a:t>
            </a:r>
          </a:p>
          <a:p>
            <a:pPr>
              <a:lnSpc>
                <a:spcPct val="80000"/>
              </a:lnSpc>
              <a:buFontTx/>
              <a:buChar char="•"/>
            </a:pPr>
            <a:r>
              <a:rPr lang="nl-NL" sz="1600" dirty="0">
                <a:latin typeface="Tahoma" charset="0"/>
              </a:rPr>
              <a:t>iedereen is het er mee eens</a:t>
            </a:r>
          </a:p>
          <a:p>
            <a:pPr>
              <a:lnSpc>
                <a:spcPct val="80000"/>
              </a:lnSpc>
            </a:pPr>
            <a:endParaRPr lang="nl-NL" sz="1600" dirty="0">
              <a:latin typeface="Tahoma" charset="0"/>
            </a:endParaRPr>
          </a:p>
          <a:p>
            <a:pPr>
              <a:lnSpc>
                <a:spcPct val="80000"/>
              </a:lnSpc>
            </a:pPr>
            <a:r>
              <a:rPr lang="nl-NL" sz="1600" dirty="0">
                <a:latin typeface="Tahoma" charset="0"/>
              </a:rPr>
              <a:t>Autoriteit: </a:t>
            </a:r>
          </a:p>
          <a:p>
            <a:pPr>
              <a:lnSpc>
                <a:spcPct val="80000"/>
              </a:lnSpc>
              <a:buFontTx/>
              <a:buChar char="•"/>
            </a:pPr>
            <a:r>
              <a:rPr lang="nl-NL" sz="1600" dirty="0">
                <a:latin typeface="Tahoma" charset="0"/>
                <a:cs typeface="Tahoma" charset="0"/>
              </a:rPr>
              <a:t>één persoon neemt de uiteindelijke beslissing</a:t>
            </a:r>
          </a:p>
          <a:p>
            <a:pPr>
              <a:lnSpc>
                <a:spcPct val="80000"/>
              </a:lnSpc>
            </a:pPr>
            <a:endParaRPr lang="nl-NL" sz="1000" dirty="0">
              <a:latin typeface="Tahoma" charset="0"/>
            </a:endParaRPr>
          </a:p>
        </p:txBody>
      </p:sp>
      <p:sp>
        <p:nvSpPr>
          <p:cNvPr id="2" name="Slide Number Placeholder 1">
            <a:extLst>
              <a:ext uri="{FF2B5EF4-FFF2-40B4-BE49-F238E27FC236}">
                <a16:creationId xmlns:a16="http://schemas.microsoft.com/office/drawing/2014/main" id="{D6031718-A8B4-2746-B1FD-211A082F2A4C}"/>
              </a:ext>
            </a:extLst>
          </p:cNvPr>
          <p:cNvSpPr>
            <a:spLocks noGrp="1"/>
          </p:cNvSpPr>
          <p:nvPr>
            <p:ph type="sldNum" sz="quarter" idx="4"/>
          </p:nvPr>
        </p:nvSpPr>
        <p:spPr/>
        <p:txBody>
          <a:bodyPr/>
          <a:lstStyle/>
          <a:p>
            <a:fld id="{8375054B-0626-094F-AF93-178AFB032A1C}" type="slidenum">
              <a:rPr lang="nl-NL" smtClean="0"/>
              <a:pPr/>
              <a:t>216</a:t>
            </a:fld>
            <a:endParaRPr lang="nl-NL" dirty="0"/>
          </a:p>
        </p:txBody>
      </p:sp>
    </p:spTree>
    <p:extLst>
      <p:ext uri="{BB962C8B-B14F-4D97-AF65-F5344CB8AC3E}">
        <p14:creationId xmlns:p14="http://schemas.microsoft.com/office/powerpoint/2010/main" val="2139805752"/>
      </p:ext>
    </p:extLst>
  </p:cSld>
  <p:clrMapOvr>
    <a:masterClrMapping/>
  </p:clrMapOv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8.05 Resultaatori</a:t>
            </a:r>
            <a:r>
              <a:rPr lang="nl-NL" sz="2800" dirty="0">
                <a:effectLst/>
                <a:latin typeface="Tahoma" charset="0"/>
              </a:rPr>
              <a:t>ë</a:t>
            </a:r>
            <a:r>
              <a:rPr lang="nl" sz="2800" dirty="0">
                <a:effectLst/>
                <a:latin typeface="Tahoma" charset="0"/>
              </a:rPr>
              <a:t>ntatie</a:t>
            </a:r>
          </a:p>
        </p:txBody>
      </p:sp>
      <p:sp>
        <p:nvSpPr>
          <p:cNvPr id="359429" name="Rectangle 3"/>
          <p:cNvSpPr>
            <a:spLocks noGrp="1" noChangeArrowheads="1"/>
          </p:cNvSpPr>
          <p:nvPr>
            <p:ph type="subTitle" idx="1"/>
          </p:nvPr>
        </p:nvSpPr>
        <p:spPr>
          <a:noFill/>
        </p:spPr>
        <p:txBody>
          <a:bodyPr/>
          <a:lstStyle/>
          <a:p>
            <a:pPr marL="0" indent="0" algn="ctr" eaLnBrk="1" hangingPunct="1"/>
            <a:r>
              <a:rPr lang="nl-NL" dirty="0">
                <a:latin typeface="Tahoma" charset="0"/>
              </a:rPr>
              <a:t>De competentie om de aandacht van het team te richten op het projectresultaat en om tijd, mensen en middelen kosteneffectief in te zetten, teneinde de afgesproken resultaten op te leveren en aan de verwachtingen van de belanghebbenden te voldoen (G10)</a:t>
            </a:r>
          </a:p>
        </p:txBody>
      </p:sp>
      <p:sp>
        <p:nvSpPr>
          <p:cNvPr id="2" name="Slide Number Placeholder 1">
            <a:extLst>
              <a:ext uri="{FF2B5EF4-FFF2-40B4-BE49-F238E27FC236}">
                <a16:creationId xmlns:a16="http://schemas.microsoft.com/office/drawing/2014/main" id="{2D1E25BD-EE95-8042-B7DC-EC242C101D87}"/>
              </a:ext>
            </a:extLst>
          </p:cNvPr>
          <p:cNvSpPr>
            <a:spLocks noGrp="1"/>
          </p:cNvSpPr>
          <p:nvPr>
            <p:ph type="sldNum" sz="quarter" idx="10"/>
          </p:nvPr>
        </p:nvSpPr>
        <p:spPr/>
        <p:txBody>
          <a:bodyPr/>
          <a:lstStyle/>
          <a:p>
            <a:fld id="{AC2621BF-E77D-E548-9EEE-B9174F378ACD}" type="slidenum">
              <a:rPr lang="nl-NL" smtClean="0"/>
              <a:pPr/>
              <a:t>217</a:t>
            </a:fld>
            <a:endParaRPr lang="nl-NL" dirty="0"/>
          </a:p>
        </p:txBody>
      </p:sp>
    </p:spTree>
    <p:extLst>
      <p:ext uri="{BB962C8B-B14F-4D97-AF65-F5344CB8AC3E}">
        <p14:creationId xmlns:p14="http://schemas.microsoft.com/office/powerpoint/2010/main" val="952468053"/>
      </p:ext>
    </p:extLst>
  </p:cSld>
  <p:clrMapOvr>
    <a:masterClrMapping/>
  </p:clrMapOv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Efficiency, effectiviteit en productiviteit</a:t>
            </a:r>
          </a:p>
        </p:txBody>
      </p:sp>
      <p:sp>
        <p:nvSpPr>
          <p:cNvPr id="315396" name="Rectangle 3"/>
          <p:cNvSpPr>
            <a:spLocks noGrp="1" noChangeArrowheads="1"/>
          </p:cNvSpPr>
          <p:nvPr>
            <p:ph idx="1"/>
          </p:nvPr>
        </p:nvSpPr>
        <p:spPr/>
        <p:txBody>
          <a:bodyPr/>
          <a:lstStyle/>
          <a:p>
            <a:pPr>
              <a:lnSpc>
                <a:spcPct val="90000"/>
              </a:lnSpc>
            </a:pPr>
            <a:r>
              <a:rPr lang="nl-NL" sz="1600" u="sng" dirty="0">
                <a:latin typeface="Tahoma" charset="0"/>
              </a:rPr>
              <a:t>Effectiviteit (doelmatigheid)</a:t>
            </a:r>
          </a:p>
          <a:p>
            <a:pPr>
              <a:lnSpc>
                <a:spcPct val="90000"/>
              </a:lnSpc>
              <a:buFont typeface="Arial" panose="020B0604020202020204" pitchFamily="34" charset="0"/>
              <a:buChar char="•"/>
            </a:pPr>
            <a:r>
              <a:rPr lang="nl-NL" sz="1600" dirty="0">
                <a:latin typeface="Tahoma" charset="0"/>
              </a:rPr>
              <a:t>De mate waarin het gewenste doel wordt gerealiseerd.</a:t>
            </a:r>
          </a:p>
          <a:p>
            <a:pPr>
              <a:lnSpc>
                <a:spcPct val="90000"/>
              </a:lnSpc>
            </a:pPr>
            <a:endParaRPr lang="nl-NL" sz="1600" dirty="0">
              <a:latin typeface="Tahoma" charset="0"/>
            </a:endParaRPr>
          </a:p>
          <a:p>
            <a:pPr>
              <a:lnSpc>
                <a:spcPct val="90000"/>
              </a:lnSpc>
            </a:pPr>
            <a:r>
              <a:rPr lang="nl-NL" sz="1600" u="sng" dirty="0">
                <a:latin typeface="Tahoma" charset="0"/>
              </a:rPr>
              <a:t>Efficiency (doelmatigheid)</a:t>
            </a:r>
          </a:p>
          <a:p>
            <a:pPr>
              <a:lnSpc>
                <a:spcPct val="90000"/>
              </a:lnSpc>
              <a:buFont typeface="Arial" panose="020B0604020202020204" pitchFamily="34" charset="0"/>
              <a:buChar char="•"/>
            </a:pPr>
            <a:r>
              <a:rPr lang="nl-NL" sz="1600" dirty="0">
                <a:latin typeface="Tahoma" charset="0"/>
              </a:rPr>
              <a:t>De verhouding tussen de opbrengst en de inzet van middelen.</a:t>
            </a:r>
          </a:p>
          <a:p>
            <a:pPr>
              <a:lnSpc>
                <a:spcPct val="90000"/>
              </a:lnSpc>
              <a:buFont typeface="Arial" panose="020B0604020202020204" pitchFamily="34" charset="0"/>
              <a:buChar char="•"/>
            </a:pPr>
            <a:endParaRPr lang="nl-NL" sz="1600" dirty="0">
              <a:latin typeface="Tahoma" charset="0"/>
            </a:endParaRPr>
          </a:p>
          <a:p>
            <a:pPr marL="0" indent="0">
              <a:lnSpc>
                <a:spcPct val="90000"/>
              </a:lnSpc>
            </a:pPr>
            <a:r>
              <a:rPr lang="nl-NL" sz="1600" u="sng" dirty="0">
                <a:latin typeface="Tahoma" charset="0"/>
              </a:rPr>
              <a:t>Productiviteit</a:t>
            </a:r>
          </a:p>
          <a:p>
            <a:pPr>
              <a:lnSpc>
                <a:spcPct val="90000"/>
              </a:lnSpc>
              <a:buFont typeface="Arial" panose="020B0604020202020204" pitchFamily="34" charset="0"/>
              <a:buChar char="•"/>
            </a:pPr>
            <a:r>
              <a:rPr lang="nl-NL" sz="1600" dirty="0">
                <a:latin typeface="Tahoma" charset="0"/>
              </a:rPr>
              <a:t>De hoeveelheid werk die in een bepaalde periode is verzet.</a:t>
            </a:r>
          </a:p>
        </p:txBody>
      </p:sp>
      <p:sp>
        <p:nvSpPr>
          <p:cNvPr id="2" name="Slide Number Placeholder 1">
            <a:extLst>
              <a:ext uri="{FF2B5EF4-FFF2-40B4-BE49-F238E27FC236}">
                <a16:creationId xmlns:a16="http://schemas.microsoft.com/office/drawing/2014/main" id="{30EB7F4F-CBD3-3248-8B87-DE315E6FFA23}"/>
              </a:ext>
            </a:extLst>
          </p:cNvPr>
          <p:cNvSpPr>
            <a:spLocks noGrp="1"/>
          </p:cNvSpPr>
          <p:nvPr>
            <p:ph type="sldNum" sz="quarter" idx="4"/>
          </p:nvPr>
        </p:nvSpPr>
        <p:spPr/>
        <p:txBody>
          <a:bodyPr/>
          <a:lstStyle/>
          <a:p>
            <a:fld id="{8375054B-0626-094F-AF93-178AFB032A1C}" type="slidenum">
              <a:rPr lang="nl-NL" smtClean="0"/>
              <a:pPr/>
              <a:t>218</a:t>
            </a:fld>
            <a:endParaRPr lang="nl-NL" dirty="0"/>
          </a:p>
        </p:txBody>
      </p:sp>
    </p:spTree>
    <p:extLst>
      <p:ext uri="{BB962C8B-B14F-4D97-AF65-F5344CB8AC3E}">
        <p14:creationId xmlns:p14="http://schemas.microsoft.com/office/powerpoint/2010/main" val="1916877164"/>
      </p:ext>
    </p:extLst>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latin typeface="Tahoma" charset="0"/>
              </a:rPr>
              <a:t>C</a:t>
            </a:r>
            <a:r>
              <a:rPr lang="nl-NL" dirty="0">
                <a:effectLst/>
                <a:latin typeface="Tahoma" charset="0"/>
              </a:rPr>
              <a:t>ontinu verbeteren (Kaizen)</a:t>
            </a:r>
          </a:p>
        </p:txBody>
      </p:sp>
      <p:sp>
        <p:nvSpPr>
          <p:cNvPr id="330756" name="Rectangle 3"/>
          <p:cNvSpPr>
            <a:spLocks noGrp="1" noChangeArrowheads="1"/>
          </p:cNvSpPr>
          <p:nvPr>
            <p:ph idx="1"/>
          </p:nvPr>
        </p:nvSpPr>
        <p:spPr/>
        <p:txBody>
          <a:bodyPr/>
          <a:lstStyle/>
          <a:p>
            <a:pPr eaLnBrk="1" hangingPunct="1">
              <a:spcBef>
                <a:spcPts val="0"/>
              </a:spcBef>
            </a:pPr>
            <a:r>
              <a:rPr lang="nl-NL" sz="1500" u="sng" dirty="0">
                <a:latin typeface="Tahoma" charset="0"/>
              </a:rPr>
              <a:t>3 MU aandachtsgebieden</a:t>
            </a:r>
          </a:p>
          <a:p>
            <a:pPr eaLnBrk="1" hangingPunct="1">
              <a:spcBef>
                <a:spcPts val="0"/>
              </a:spcBef>
              <a:buFontTx/>
              <a:buChar char="•"/>
              <a:tabLst>
                <a:tab pos="1797050" algn="l"/>
                <a:tab pos="3138488" algn="l"/>
              </a:tabLst>
            </a:pPr>
            <a:r>
              <a:rPr lang="nl-NL" sz="1500" dirty="0" err="1">
                <a:latin typeface="Tahoma" charset="0"/>
              </a:rPr>
              <a:t>Muda</a:t>
            </a:r>
            <a:r>
              <a:rPr lang="nl-NL" sz="1500" dirty="0">
                <a:latin typeface="Tahoma" charset="0"/>
              </a:rPr>
              <a:t> 	Verspilling &gt; optimaliseer processen (wachttijden, voorraden)</a:t>
            </a:r>
          </a:p>
          <a:p>
            <a:pPr eaLnBrk="1" hangingPunct="1">
              <a:spcBef>
                <a:spcPts val="0"/>
              </a:spcBef>
              <a:buFontTx/>
              <a:buChar char="•"/>
              <a:tabLst>
                <a:tab pos="1797050" algn="l"/>
                <a:tab pos="3138488" algn="l"/>
              </a:tabLst>
            </a:pPr>
            <a:r>
              <a:rPr lang="nl-NL" sz="1500" dirty="0" err="1">
                <a:latin typeface="Tahoma" charset="0"/>
              </a:rPr>
              <a:t>Muri</a:t>
            </a:r>
            <a:r>
              <a:rPr lang="nl-NL" sz="1500" dirty="0">
                <a:latin typeface="Tahoma" charset="0"/>
              </a:rPr>
              <a:t> 	Overbelasting &gt; zorg voor optimale inzet</a:t>
            </a:r>
          </a:p>
          <a:p>
            <a:pPr eaLnBrk="1" hangingPunct="1">
              <a:spcBef>
                <a:spcPts val="0"/>
              </a:spcBef>
              <a:buFontTx/>
              <a:buChar char="•"/>
              <a:tabLst>
                <a:tab pos="1797050" algn="l"/>
                <a:tab pos="3138488" algn="l"/>
              </a:tabLst>
            </a:pPr>
            <a:r>
              <a:rPr lang="nl-NL" sz="1500" dirty="0" err="1">
                <a:latin typeface="Tahoma" charset="0"/>
              </a:rPr>
              <a:t>Mura</a:t>
            </a:r>
            <a:r>
              <a:rPr lang="nl-NL" sz="1500" dirty="0">
                <a:latin typeface="Tahoma" charset="0"/>
              </a:rPr>
              <a:t>	Onregelmatigheden &gt; streef naar een continu proces</a:t>
            </a:r>
          </a:p>
          <a:p>
            <a:pPr marL="0" indent="0">
              <a:spcBef>
                <a:spcPts val="0"/>
              </a:spcBef>
            </a:pPr>
            <a:endParaRPr lang="nl-NL" sz="1500" dirty="0">
              <a:latin typeface="Tahoma" charset="0"/>
            </a:endParaRPr>
          </a:p>
          <a:p>
            <a:pPr marL="0" indent="0">
              <a:spcBef>
                <a:spcPts val="0"/>
              </a:spcBef>
            </a:pPr>
            <a:r>
              <a:rPr lang="nl-NL" sz="1500" u="sng" dirty="0">
                <a:latin typeface="Tahoma" charset="0"/>
              </a:rPr>
              <a:t>Principes</a:t>
            </a:r>
          </a:p>
          <a:p>
            <a:pPr>
              <a:spcBef>
                <a:spcPts val="0"/>
              </a:spcBef>
              <a:buFontTx/>
              <a:buChar char="•"/>
            </a:pPr>
            <a:r>
              <a:rPr lang="nl-NL" sz="1500" dirty="0">
                <a:latin typeface="Tahoma" charset="0"/>
              </a:rPr>
              <a:t>Het volgende proces is de klant</a:t>
            </a:r>
          </a:p>
          <a:p>
            <a:pPr>
              <a:spcBef>
                <a:spcPts val="0"/>
              </a:spcBef>
              <a:buFontTx/>
              <a:buChar char="•"/>
            </a:pPr>
            <a:r>
              <a:rPr lang="nl-NL" sz="1500" dirty="0">
                <a:latin typeface="Tahoma" charset="0"/>
              </a:rPr>
              <a:t>Kwaliteit voorop</a:t>
            </a:r>
          </a:p>
          <a:p>
            <a:pPr>
              <a:spcBef>
                <a:spcPts val="0"/>
              </a:spcBef>
              <a:buFontTx/>
              <a:buChar char="•"/>
            </a:pPr>
            <a:r>
              <a:rPr lang="nl-NL" sz="1500" dirty="0">
                <a:latin typeface="Tahoma" charset="0"/>
              </a:rPr>
              <a:t>Door het proces te verbeteren wordt het resultaat beter</a:t>
            </a:r>
          </a:p>
          <a:p>
            <a:pPr>
              <a:spcBef>
                <a:spcPts val="0"/>
              </a:spcBef>
              <a:buFontTx/>
              <a:buChar char="•"/>
            </a:pPr>
            <a:r>
              <a:rPr lang="nl-NL" sz="1500" dirty="0">
                <a:latin typeface="Tahoma" charset="0"/>
              </a:rPr>
              <a:t>Problemen analyseren op basis van feiten</a:t>
            </a:r>
          </a:p>
          <a:p>
            <a:pPr>
              <a:spcBef>
                <a:spcPts val="0"/>
              </a:spcBef>
              <a:buFontTx/>
              <a:buChar char="•"/>
            </a:pPr>
            <a:r>
              <a:rPr lang="nl-NL" sz="1500" dirty="0">
                <a:latin typeface="Tahoma" charset="0"/>
              </a:rPr>
              <a:t>Opsplitsen verbetering en onderhoud</a:t>
            </a:r>
          </a:p>
          <a:p>
            <a:pPr>
              <a:spcBef>
                <a:spcPts val="0"/>
              </a:spcBef>
              <a:buFontTx/>
              <a:buChar char="•"/>
            </a:pPr>
            <a:endParaRPr lang="nl-NL" sz="1500" dirty="0">
              <a:latin typeface="Tahoma" charset="0"/>
            </a:endParaRPr>
          </a:p>
          <a:p>
            <a:pPr marL="0" indent="0">
              <a:spcBef>
                <a:spcPts val="0"/>
              </a:spcBef>
            </a:pPr>
            <a:r>
              <a:rPr lang="nl-NL" sz="1500" u="sng" dirty="0">
                <a:latin typeface="Tahoma" charset="0"/>
              </a:rPr>
              <a:t>Voorwaarden</a:t>
            </a:r>
          </a:p>
          <a:p>
            <a:pPr>
              <a:spcBef>
                <a:spcPts val="0"/>
              </a:spcBef>
              <a:buFontTx/>
              <a:buChar char="•"/>
            </a:pPr>
            <a:r>
              <a:rPr lang="nl-NL" sz="1500" dirty="0">
                <a:latin typeface="Tahoma" charset="0"/>
              </a:rPr>
              <a:t>Continue aandacht voor verbetering</a:t>
            </a:r>
          </a:p>
          <a:p>
            <a:pPr>
              <a:spcBef>
                <a:spcPts val="0"/>
              </a:spcBef>
              <a:buFontTx/>
              <a:buChar char="•"/>
            </a:pPr>
            <a:r>
              <a:rPr lang="nl-NL" sz="1500" dirty="0">
                <a:latin typeface="Tahoma" charset="0"/>
              </a:rPr>
              <a:t>Persoonlijke discipline</a:t>
            </a:r>
          </a:p>
          <a:p>
            <a:pPr>
              <a:spcBef>
                <a:spcPts val="0"/>
              </a:spcBef>
              <a:buFontTx/>
              <a:buChar char="•"/>
            </a:pPr>
            <a:r>
              <a:rPr lang="nl-NL" sz="1500" dirty="0">
                <a:latin typeface="Tahoma" charset="0"/>
              </a:rPr>
              <a:t>Teamwerk</a:t>
            </a:r>
          </a:p>
          <a:p>
            <a:pPr>
              <a:spcBef>
                <a:spcPts val="0"/>
              </a:spcBef>
              <a:buFontTx/>
              <a:buChar char="•"/>
            </a:pPr>
            <a:r>
              <a:rPr lang="nl-NL" sz="1500" dirty="0">
                <a:latin typeface="Tahoma" charset="0"/>
              </a:rPr>
              <a:t>Kwaliteitscirkels</a:t>
            </a:r>
          </a:p>
          <a:p>
            <a:pPr>
              <a:spcBef>
                <a:spcPts val="0"/>
              </a:spcBef>
              <a:buFontTx/>
              <a:buChar char="•"/>
            </a:pPr>
            <a:r>
              <a:rPr lang="nl-NL" sz="1500" dirty="0">
                <a:latin typeface="Tahoma" charset="0"/>
              </a:rPr>
              <a:t>Verbeter moreel</a:t>
            </a:r>
          </a:p>
          <a:p>
            <a:pPr>
              <a:buFontTx/>
              <a:buChar char="•"/>
            </a:pPr>
            <a:endParaRPr lang="nl-NL" sz="1500" dirty="0">
              <a:latin typeface="Tahoma" charset="0"/>
            </a:endParaRPr>
          </a:p>
          <a:p>
            <a:pPr>
              <a:buFontTx/>
              <a:buChar char="•"/>
            </a:pPr>
            <a:endParaRPr lang="nl" sz="1500" dirty="0">
              <a:latin typeface="Tahoma" charset="0"/>
            </a:endParaRPr>
          </a:p>
          <a:p>
            <a:pPr marL="0" indent="0"/>
            <a:endParaRPr lang="nl-NL" sz="1500" dirty="0">
              <a:latin typeface="Tahoma" charset="0"/>
            </a:endParaRPr>
          </a:p>
        </p:txBody>
      </p:sp>
      <p:sp>
        <p:nvSpPr>
          <p:cNvPr id="2" name="Slide Number Placeholder 1">
            <a:extLst>
              <a:ext uri="{FF2B5EF4-FFF2-40B4-BE49-F238E27FC236}">
                <a16:creationId xmlns:a16="http://schemas.microsoft.com/office/drawing/2014/main" id="{F18849E0-1844-A04A-AC5B-A91E5AF23CC4}"/>
              </a:ext>
            </a:extLst>
          </p:cNvPr>
          <p:cNvSpPr>
            <a:spLocks noGrp="1"/>
          </p:cNvSpPr>
          <p:nvPr>
            <p:ph type="sldNum" sz="quarter" idx="4"/>
          </p:nvPr>
        </p:nvSpPr>
        <p:spPr/>
        <p:txBody>
          <a:bodyPr/>
          <a:lstStyle/>
          <a:p>
            <a:fld id="{8375054B-0626-094F-AF93-178AFB032A1C}" type="slidenum">
              <a:rPr lang="nl-NL" smtClean="0"/>
              <a:pPr/>
              <a:t>219</a:t>
            </a:fld>
            <a:endParaRPr lang="nl-NL" dirty="0"/>
          </a:p>
        </p:txBody>
      </p:sp>
    </p:spTree>
    <p:extLst>
      <p:ext uri="{BB962C8B-B14F-4D97-AF65-F5344CB8AC3E}">
        <p14:creationId xmlns:p14="http://schemas.microsoft.com/office/powerpoint/2010/main" val="226171164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Projecten op allerlei niveaus</a:t>
            </a:r>
          </a:p>
        </p:txBody>
      </p:sp>
      <p:grpSp>
        <p:nvGrpSpPr>
          <p:cNvPr id="78" name="Groep 51"/>
          <p:cNvGrpSpPr>
            <a:grpSpLocks/>
          </p:cNvGrpSpPr>
          <p:nvPr/>
        </p:nvGrpSpPr>
        <p:grpSpPr bwMode="auto">
          <a:xfrm>
            <a:off x="755650" y="1129308"/>
            <a:ext cx="7200154" cy="863600"/>
            <a:chOff x="828675" y="692696"/>
            <a:chExt cx="7488238" cy="1223963"/>
          </a:xfrm>
        </p:grpSpPr>
        <p:sp>
          <p:nvSpPr>
            <p:cNvPr id="79" name="AutoShape 5"/>
            <p:cNvSpPr>
              <a:spLocks noChangeArrowheads="1"/>
            </p:cNvSpPr>
            <p:nvPr/>
          </p:nvSpPr>
          <p:spPr bwMode="auto">
            <a:xfrm>
              <a:off x="828675" y="874940"/>
              <a:ext cx="1296114" cy="100797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defRPr/>
              </a:pPr>
              <a:endParaRPr lang="nl-NL" sz="1200">
                <a:solidFill>
                  <a:srgbClr val="333333"/>
                </a:solidFill>
                <a:latin typeface="+mn-lt"/>
                <a:cs typeface="+mn-cs"/>
              </a:endParaRPr>
            </a:p>
          </p:txBody>
        </p:sp>
        <p:sp>
          <p:nvSpPr>
            <p:cNvPr id="80" name="Rectangle 6"/>
            <p:cNvSpPr>
              <a:spLocks noChangeArrowheads="1"/>
            </p:cNvSpPr>
            <p:nvPr/>
          </p:nvSpPr>
          <p:spPr bwMode="auto">
            <a:xfrm>
              <a:off x="1692118" y="692696"/>
              <a:ext cx="502885" cy="1223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defRPr/>
              </a:pPr>
              <a:endParaRPr lang="nl-NL" sz="1200">
                <a:solidFill>
                  <a:srgbClr val="333333"/>
                </a:solidFill>
                <a:latin typeface="+mn-lt"/>
                <a:cs typeface="+mn-cs"/>
              </a:endParaRPr>
            </a:p>
          </p:txBody>
        </p:sp>
        <p:sp>
          <p:nvSpPr>
            <p:cNvPr id="81" name="AutoShape 8"/>
            <p:cNvSpPr>
              <a:spLocks noChangeArrowheads="1"/>
            </p:cNvSpPr>
            <p:nvPr/>
          </p:nvSpPr>
          <p:spPr bwMode="auto">
            <a:xfrm flipH="1">
              <a:off x="7020798" y="874940"/>
              <a:ext cx="1296115" cy="100797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defRPr/>
              </a:pPr>
              <a:endParaRPr lang="nl-NL" sz="1200">
                <a:solidFill>
                  <a:srgbClr val="333333"/>
                </a:solidFill>
                <a:latin typeface="+mn-lt"/>
                <a:cs typeface="+mn-cs"/>
              </a:endParaRPr>
            </a:p>
          </p:txBody>
        </p:sp>
        <p:sp>
          <p:nvSpPr>
            <p:cNvPr id="82" name="Rectangle 9"/>
            <p:cNvSpPr>
              <a:spLocks noChangeArrowheads="1"/>
            </p:cNvSpPr>
            <p:nvPr/>
          </p:nvSpPr>
          <p:spPr bwMode="auto">
            <a:xfrm flipH="1">
              <a:off x="6950585" y="692696"/>
              <a:ext cx="502884" cy="1223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defRPr/>
              </a:pPr>
              <a:endParaRPr lang="nl-NL" sz="1200">
                <a:solidFill>
                  <a:srgbClr val="333333"/>
                </a:solidFill>
                <a:latin typeface="+mn-lt"/>
                <a:cs typeface="+mn-cs"/>
              </a:endParaRPr>
            </a:p>
          </p:txBody>
        </p:sp>
        <p:sp>
          <p:nvSpPr>
            <p:cNvPr id="83" name="AutoShape 45"/>
            <p:cNvSpPr>
              <a:spLocks noChangeArrowheads="1"/>
            </p:cNvSpPr>
            <p:nvPr/>
          </p:nvSpPr>
          <p:spPr bwMode="auto">
            <a:xfrm>
              <a:off x="1115224" y="1124683"/>
              <a:ext cx="6913242" cy="503985"/>
            </a:xfrm>
            <a:prstGeom prst="roundRect">
              <a:avLst>
                <a:gd name="adj" fmla="val 16667"/>
              </a:avLst>
            </a:prstGeom>
            <a:solidFill>
              <a:srgbClr val="FFC000"/>
            </a:solidFill>
            <a:ln w="9525">
              <a:solidFill>
                <a:schemeClr val="tx1"/>
              </a:solidFill>
              <a:round/>
              <a:headEnd/>
              <a:tailEnd/>
            </a:ln>
            <a:effectLst/>
            <a:extLst/>
          </p:spPr>
          <p:txBody>
            <a:bodyPr wrap="none" lIns="90488" tIns="44450" rIns="90488" bIns="44450" anchor="ctr"/>
            <a:lstStyle/>
            <a:p>
              <a:pPr>
                <a:defRPr/>
              </a:pPr>
              <a:endParaRPr lang="nl-NL" sz="1200">
                <a:solidFill>
                  <a:srgbClr val="333333"/>
                </a:solidFill>
                <a:latin typeface="+mn-lt"/>
                <a:cs typeface="+mn-cs"/>
              </a:endParaRPr>
            </a:p>
          </p:txBody>
        </p:sp>
        <p:sp>
          <p:nvSpPr>
            <p:cNvPr id="84" name="Text Box 43"/>
            <p:cNvSpPr txBox="1">
              <a:spLocks noChangeArrowheads="1"/>
            </p:cNvSpPr>
            <p:nvPr/>
          </p:nvSpPr>
          <p:spPr bwMode="auto">
            <a:xfrm>
              <a:off x="2771897" y="1204688"/>
              <a:ext cx="3455671" cy="375864"/>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lnSpc>
                  <a:spcPct val="95000"/>
                </a:lnSpc>
                <a:spcBef>
                  <a:spcPct val="50000"/>
                </a:spcBef>
                <a:spcAft>
                  <a:spcPct val="20000"/>
                </a:spcAft>
                <a:buClr>
                  <a:schemeClr val="tx2"/>
                </a:buClr>
                <a:buFont typeface="Wingdings" pitchFamily="2" charset="2"/>
                <a:buNone/>
                <a:defRPr/>
              </a:pPr>
              <a:r>
                <a:rPr lang="nl-NL" altLang="nl-NL" sz="1200" b="0" dirty="0">
                  <a:solidFill>
                    <a:srgbClr val="333333"/>
                  </a:solidFill>
                  <a:latin typeface="+mn-lt"/>
                  <a:cs typeface="+mn-cs"/>
                </a:rPr>
                <a:t>Bedrijfs- of programmamanagement</a:t>
              </a:r>
            </a:p>
          </p:txBody>
        </p:sp>
      </p:grpSp>
      <p:sp>
        <p:nvSpPr>
          <p:cNvPr id="85" name="Afgeronde rechthoek 1"/>
          <p:cNvSpPr>
            <a:spLocks noChangeArrowheads="1"/>
          </p:cNvSpPr>
          <p:nvPr/>
        </p:nvSpPr>
        <p:spPr bwMode="auto">
          <a:xfrm>
            <a:off x="1253785" y="2569170"/>
            <a:ext cx="1164141" cy="360363"/>
          </a:xfrm>
          <a:prstGeom prst="roundRect">
            <a:avLst>
              <a:gd name="adj" fmla="val 16667"/>
            </a:avLst>
          </a:prstGeom>
          <a:solidFill>
            <a:srgbClr val="FFC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nl-NL" altLang="nl-NL" sz="1200" b="0">
              <a:solidFill>
                <a:srgbClr val="333333"/>
              </a:solidFill>
              <a:latin typeface="+mn-lt"/>
            </a:endParaRPr>
          </a:p>
        </p:txBody>
      </p:sp>
      <p:sp>
        <p:nvSpPr>
          <p:cNvPr id="86" name="Afgeronde rechthoek 2"/>
          <p:cNvSpPr>
            <a:spLocks noChangeArrowheads="1"/>
          </p:cNvSpPr>
          <p:nvPr/>
        </p:nvSpPr>
        <p:spPr bwMode="auto">
          <a:xfrm>
            <a:off x="2735418" y="2569170"/>
            <a:ext cx="1058310" cy="360363"/>
          </a:xfrm>
          <a:prstGeom prst="roundRect">
            <a:avLst>
              <a:gd name="adj" fmla="val 16667"/>
            </a:avLst>
          </a:prstGeom>
          <a:solidFill>
            <a:srgbClr val="FFC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200">
              <a:solidFill>
                <a:srgbClr val="333333"/>
              </a:solidFill>
              <a:latin typeface="+mn-lt"/>
            </a:endParaRPr>
          </a:p>
        </p:txBody>
      </p:sp>
      <p:sp>
        <p:nvSpPr>
          <p:cNvPr id="87" name="Afgeronde rechthoek 3"/>
          <p:cNvSpPr>
            <a:spLocks noChangeArrowheads="1"/>
          </p:cNvSpPr>
          <p:nvPr/>
        </p:nvSpPr>
        <p:spPr bwMode="auto">
          <a:xfrm>
            <a:off x="3983494" y="2569170"/>
            <a:ext cx="1060135" cy="360363"/>
          </a:xfrm>
          <a:prstGeom prst="roundRect">
            <a:avLst>
              <a:gd name="adj" fmla="val 16667"/>
            </a:avLst>
          </a:prstGeom>
          <a:solidFill>
            <a:srgbClr val="FFC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200">
              <a:solidFill>
                <a:srgbClr val="333333"/>
              </a:solidFill>
              <a:latin typeface="+mn-lt"/>
            </a:endParaRPr>
          </a:p>
        </p:txBody>
      </p:sp>
      <p:sp>
        <p:nvSpPr>
          <p:cNvPr id="88" name="Afgeronde rechthoek 5"/>
          <p:cNvSpPr>
            <a:spLocks noChangeArrowheads="1"/>
          </p:cNvSpPr>
          <p:nvPr/>
        </p:nvSpPr>
        <p:spPr bwMode="auto">
          <a:xfrm>
            <a:off x="5262589" y="2569170"/>
            <a:ext cx="1799126" cy="360363"/>
          </a:xfrm>
          <a:prstGeom prst="roundRect">
            <a:avLst>
              <a:gd name="adj" fmla="val 16667"/>
            </a:avLst>
          </a:prstGeom>
          <a:solidFill>
            <a:srgbClr val="FFC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200">
              <a:solidFill>
                <a:srgbClr val="333333"/>
              </a:solidFill>
              <a:latin typeface="+mn-lt"/>
            </a:endParaRPr>
          </a:p>
        </p:txBody>
      </p:sp>
      <p:sp>
        <p:nvSpPr>
          <p:cNvPr id="89" name="Tekstvak 7"/>
          <p:cNvSpPr txBox="1">
            <a:spLocks noChangeArrowheads="1"/>
          </p:cNvSpPr>
          <p:nvPr/>
        </p:nvSpPr>
        <p:spPr bwMode="auto">
          <a:xfrm>
            <a:off x="1253785" y="2592983"/>
            <a:ext cx="1240777"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1200" b="0">
                <a:solidFill>
                  <a:srgbClr val="333333"/>
                </a:solidFill>
                <a:latin typeface="+mn-lt"/>
              </a:rPr>
              <a:t>Voorbereidings-fase</a:t>
            </a:r>
          </a:p>
        </p:txBody>
      </p:sp>
      <p:sp>
        <p:nvSpPr>
          <p:cNvPr id="90" name="Tekstvak 8"/>
          <p:cNvSpPr txBox="1">
            <a:spLocks noChangeArrowheads="1"/>
          </p:cNvSpPr>
          <p:nvPr/>
        </p:nvSpPr>
        <p:spPr bwMode="auto">
          <a:xfrm>
            <a:off x="2660607" y="2642195"/>
            <a:ext cx="1240777"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1200" b="0">
                <a:solidFill>
                  <a:srgbClr val="333333"/>
                </a:solidFill>
                <a:latin typeface="+mn-lt"/>
              </a:rPr>
              <a:t>Definitiefase</a:t>
            </a:r>
          </a:p>
        </p:txBody>
      </p:sp>
      <p:sp>
        <p:nvSpPr>
          <p:cNvPr id="91" name="Tekstvak 9"/>
          <p:cNvSpPr txBox="1">
            <a:spLocks noChangeArrowheads="1"/>
          </p:cNvSpPr>
          <p:nvPr/>
        </p:nvSpPr>
        <p:spPr bwMode="auto">
          <a:xfrm>
            <a:off x="3901384" y="2640608"/>
            <a:ext cx="1242601"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1200" b="0">
                <a:solidFill>
                  <a:srgbClr val="333333"/>
                </a:solidFill>
                <a:latin typeface="+mn-lt"/>
              </a:rPr>
              <a:t>Ontwerpfase</a:t>
            </a:r>
          </a:p>
        </p:txBody>
      </p:sp>
      <p:sp>
        <p:nvSpPr>
          <p:cNvPr id="92" name="Tekstvak 11"/>
          <p:cNvSpPr txBox="1">
            <a:spLocks noChangeArrowheads="1"/>
          </p:cNvSpPr>
          <p:nvPr/>
        </p:nvSpPr>
        <p:spPr bwMode="auto">
          <a:xfrm>
            <a:off x="5406738" y="2640608"/>
            <a:ext cx="1240777"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0"/>
              </a:spcBef>
              <a:buFontTx/>
              <a:buNone/>
            </a:pPr>
            <a:r>
              <a:rPr lang="nl-NL" altLang="nl-NL" sz="1200" b="0">
                <a:solidFill>
                  <a:srgbClr val="333333"/>
                </a:solidFill>
                <a:latin typeface="+mn-lt"/>
              </a:rPr>
              <a:t>Realisatiefase</a:t>
            </a:r>
          </a:p>
        </p:txBody>
      </p:sp>
      <p:cxnSp>
        <p:nvCxnSpPr>
          <p:cNvPr id="93" name="Rechte verbindingslijn 13"/>
          <p:cNvCxnSpPr>
            <a:cxnSpLocks noChangeShapeType="1"/>
          </p:cNvCxnSpPr>
          <p:nvPr/>
        </p:nvCxnSpPr>
        <p:spPr bwMode="auto">
          <a:xfrm>
            <a:off x="2576673" y="2353270"/>
            <a:ext cx="0" cy="1439863"/>
          </a:xfrm>
          <a:prstGeom prst="line">
            <a:avLst/>
          </a:prstGeom>
          <a:noFill/>
          <a:ln w="9525"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Rechte verbindingslijn 15"/>
          <p:cNvCxnSpPr>
            <a:cxnSpLocks noChangeShapeType="1"/>
          </p:cNvCxnSpPr>
          <p:nvPr/>
        </p:nvCxnSpPr>
        <p:spPr bwMode="auto">
          <a:xfrm>
            <a:off x="3901384" y="2365970"/>
            <a:ext cx="0" cy="720725"/>
          </a:xfrm>
          <a:prstGeom prst="line">
            <a:avLst/>
          </a:prstGeom>
          <a:noFill/>
          <a:ln w="9525"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Rechte verbindingslijn 16"/>
          <p:cNvCxnSpPr>
            <a:cxnSpLocks noChangeShapeType="1"/>
          </p:cNvCxnSpPr>
          <p:nvPr/>
        </p:nvCxnSpPr>
        <p:spPr bwMode="auto">
          <a:xfrm flipH="1">
            <a:off x="7227760" y="2353270"/>
            <a:ext cx="0" cy="2087563"/>
          </a:xfrm>
          <a:prstGeom prst="line">
            <a:avLst/>
          </a:prstGeom>
          <a:noFill/>
          <a:ln w="9525"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Rechte verbindingslijn 17"/>
          <p:cNvCxnSpPr>
            <a:cxnSpLocks noChangeShapeType="1"/>
          </p:cNvCxnSpPr>
          <p:nvPr/>
        </p:nvCxnSpPr>
        <p:spPr bwMode="auto">
          <a:xfrm>
            <a:off x="5158582" y="2365970"/>
            <a:ext cx="0" cy="720725"/>
          </a:xfrm>
          <a:prstGeom prst="line">
            <a:avLst/>
          </a:prstGeom>
          <a:noFill/>
          <a:ln w="9525"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Rechte verbindingslijn met pijl 19"/>
          <p:cNvCxnSpPr>
            <a:cxnSpLocks noChangeShapeType="1"/>
          </p:cNvCxnSpPr>
          <p:nvPr/>
        </p:nvCxnSpPr>
        <p:spPr bwMode="auto">
          <a:xfrm>
            <a:off x="5143985" y="4010620"/>
            <a:ext cx="2083775" cy="0"/>
          </a:xfrm>
          <a:prstGeom prst="straightConnector1">
            <a:avLst/>
          </a:prstGeom>
          <a:noFill/>
          <a:ln w="9525" algn="ctr">
            <a:solidFill>
              <a:srgbClr val="3333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Rechte verbindingslijn met pijl 21"/>
          <p:cNvCxnSpPr>
            <a:cxnSpLocks noChangeShapeType="1"/>
          </p:cNvCxnSpPr>
          <p:nvPr/>
        </p:nvCxnSpPr>
        <p:spPr bwMode="auto">
          <a:xfrm>
            <a:off x="5866555" y="4280495"/>
            <a:ext cx="910512" cy="0"/>
          </a:xfrm>
          <a:prstGeom prst="straightConnector1">
            <a:avLst/>
          </a:prstGeom>
          <a:noFill/>
          <a:ln w="9525" algn="ctr">
            <a:solidFill>
              <a:srgbClr val="3333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Tekstvak 22"/>
          <p:cNvSpPr txBox="1">
            <a:spLocks noChangeArrowheads="1"/>
          </p:cNvSpPr>
          <p:nvPr/>
        </p:nvSpPr>
        <p:spPr bwMode="auto">
          <a:xfrm>
            <a:off x="5439582" y="4080470"/>
            <a:ext cx="1622134"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dirty="0">
                <a:solidFill>
                  <a:srgbClr val="333333"/>
                </a:solidFill>
                <a:latin typeface="+mn-lt"/>
              </a:rPr>
              <a:t>Project onderaannemer</a:t>
            </a:r>
          </a:p>
        </p:txBody>
      </p:sp>
      <p:sp>
        <p:nvSpPr>
          <p:cNvPr id="100" name="Tekstvak 23"/>
          <p:cNvSpPr txBox="1">
            <a:spLocks noChangeArrowheads="1"/>
          </p:cNvSpPr>
          <p:nvPr/>
        </p:nvSpPr>
        <p:spPr bwMode="auto">
          <a:xfrm>
            <a:off x="5240693" y="3792906"/>
            <a:ext cx="1987067" cy="26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latin typeface="+mn-lt"/>
              </a:rPr>
              <a:t>Project aannemer</a:t>
            </a:r>
          </a:p>
        </p:txBody>
      </p:sp>
      <p:cxnSp>
        <p:nvCxnSpPr>
          <p:cNvPr id="101" name="Rechte verbindingslijn met pijl 25"/>
          <p:cNvCxnSpPr>
            <a:cxnSpLocks noChangeShapeType="1"/>
          </p:cNvCxnSpPr>
          <p:nvPr/>
        </p:nvCxnSpPr>
        <p:spPr bwMode="auto">
          <a:xfrm>
            <a:off x="3901384" y="3720334"/>
            <a:ext cx="3326376" cy="0"/>
          </a:xfrm>
          <a:prstGeom prst="straightConnector1">
            <a:avLst/>
          </a:prstGeom>
          <a:noFill/>
          <a:ln w="9525" algn="ctr">
            <a:solidFill>
              <a:srgbClr val="3333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kstvak 26"/>
          <p:cNvSpPr txBox="1">
            <a:spLocks noChangeArrowheads="1"/>
          </p:cNvSpPr>
          <p:nvPr/>
        </p:nvSpPr>
        <p:spPr bwMode="auto">
          <a:xfrm>
            <a:off x="4481630" y="3504208"/>
            <a:ext cx="1985243" cy="26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latin typeface="+mn-lt"/>
              </a:rPr>
              <a:t>Project architect</a:t>
            </a:r>
          </a:p>
        </p:txBody>
      </p:sp>
      <p:cxnSp>
        <p:nvCxnSpPr>
          <p:cNvPr id="103" name="Rechte verbindingslijn met pijl 28"/>
          <p:cNvCxnSpPr>
            <a:cxnSpLocks noChangeShapeType="1"/>
          </p:cNvCxnSpPr>
          <p:nvPr/>
        </p:nvCxnSpPr>
        <p:spPr bwMode="auto">
          <a:xfrm>
            <a:off x="2576673" y="3426647"/>
            <a:ext cx="4651087" cy="0"/>
          </a:xfrm>
          <a:prstGeom prst="straightConnector1">
            <a:avLst/>
          </a:prstGeom>
          <a:noFill/>
          <a:ln w="9525" algn="ctr">
            <a:solidFill>
              <a:srgbClr val="3333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Tekstvak 29"/>
          <p:cNvSpPr txBox="1">
            <a:spLocks noChangeArrowheads="1"/>
          </p:cNvSpPr>
          <p:nvPr/>
        </p:nvSpPr>
        <p:spPr bwMode="auto">
          <a:xfrm>
            <a:off x="3405073" y="3216870"/>
            <a:ext cx="3218721" cy="26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latin typeface="+mn-lt"/>
              </a:rPr>
              <a:t>Project vanuit oogpunt opdrachtgever</a:t>
            </a:r>
          </a:p>
        </p:txBody>
      </p:sp>
      <p:cxnSp>
        <p:nvCxnSpPr>
          <p:cNvPr id="105" name="Rechte verbindingslijn 33"/>
          <p:cNvCxnSpPr>
            <a:cxnSpLocks noChangeShapeType="1"/>
          </p:cNvCxnSpPr>
          <p:nvPr/>
        </p:nvCxnSpPr>
        <p:spPr bwMode="auto">
          <a:xfrm>
            <a:off x="3901384" y="3510558"/>
            <a:ext cx="0" cy="360362"/>
          </a:xfrm>
          <a:prstGeom prst="line">
            <a:avLst/>
          </a:prstGeom>
          <a:noFill/>
          <a:ln w="9525"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Rechte verbindingslijn 105"/>
          <p:cNvCxnSpPr>
            <a:cxnSpLocks noChangeShapeType="1"/>
          </p:cNvCxnSpPr>
          <p:nvPr/>
        </p:nvCxnSpPr>
        <p:spPr bwMode="auto">
          <a:xfrm>
            <a:off x="5143985" y="3870920"/>
            <a:ext cx="0" cy="360363"/>
          </a:xfrm>
          <a:prstGeom prst="line">
            <a:avLst/>
          </a:prstGeom>
          <a:noFill/>
          <a:ln w="9525" algn="ctr">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Afgeronde rechthoek 38"/>
          <p:cNvSpPr>
            <a:spLocks noChangeArrowheads="1"/>
          </p:cNvSpPr>
          <p:nvPr/>
        </p:nvSpPr>
        <p:spPr bwMode="auto">
          <a:xfrm>
            <a:off x="2576673" y="1992908"/>
            <a:ext cx="4651087" cy="287337"/>
          </a:xfrm>
          <a:prstGeom prst="roundRect">
            <a:avLst>
              <a:gd name="adj" fmla="val 16667"/>
            </a:avLst>
          </a:prstGeom>
          <a:solidFill>
            <a:srgbClr val="FFC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200">
              <a:solidFill>
                <a:srgbClr val="333333"/>
              </a:solidFill>
              <a:latin typeface="+mn-lt"/>
            </a:endParaRPr>
          </a:p>
        </p:txBody>
      </p:sp>
      <p:sp>
        <p:nvSpPr>
          <p:cNvPr id="108" name="Tekstvak 52"/>
          <p:cNvSpPr txBox="1">
            <a:spLocks noChangeArrowheads="1"/>
          </p:cNvSpPr>
          <p:nvPr/>
        </p:nvSpPr>
        <p:spPr bwMode="auto">
          <a:xfrm>
            <a:off x="3297417" y="2007195"/>
            <a:ext cx="3218721" cy="26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latin typeface="+mn-lt"/>
              </a:rPr>
              <a:t>Opdrachtgever/stuurgroep</a:t>
            </a:r>
          </a:p>
        </p:txBody>
      </p:sp>
      <p:sp>
        <p:nvSpPr>
          <p:cNvPr id="3" name="Slide Number Placeholder 2">
            <a:extLst>
              <a:ext uri="{FF2B5EF4-FFF2-40B4-BE49-F238E27FC236}">
                <a16:creationId xmlns:a16="http://schemas.microsoft.com/office/drawing/2014/main" id="{3CD5071C-0E56-C64C-ACEB-0F36E07BF68E}"/>
              </a:ext>
            </a:extLst>
          </p:cNvPr>
          <p:cNvSpPr>
            <a:spLocks noGrp="1"/>
          </p:cNvSpPr>
          <p:nvPr>
            <p:ph type="sldNum" sz="quarter" idx="4"/>
          </p:nvPr>
        </p:nvSpPr>
        <p:spPr/>
        <p:txBody>
          <a:bodyPr/>
          <a:lstStyle/>
          <a:p>
            <a:fld id="{8375054B-0626-094F-AF93-178AFB032A1C}" type="slidenum">
              <a:rPr lang="nl-NL" smtClean="0"/>
              <a:pPr/>
              <a:t>22</a:t>
            </a:fld>
            <a:endParaRPr lang="nl-NL" dirty="0"/>
          </a:p>
        </p:txBody>
      </p:sp>
    </p:spTree>
    <p:extLst>
      <p:ext uri="{BB962C8B-B14F-4D97-AF65-F5344CB8AC3E}">
        <p14:creationId xmlns:p14="http://schemas.microsoft.com/office/powerpoint/2010/main" val="34770508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8.06 Onderhandelen</a:t>
            </a:r>
          </a:p>
        </p:txBody>
      </p:sp>
      <p:sp>
        <p:nvSpPr>
          <p:cNvPr id="395269" name="Rectangle 3"/>
          <p:cNvSpPr>
            <a:spLocks noGrp="1" noChangeArrowheads="1"/>
          </p:cNvSpPr>
          <p:nvPr>
            <p:ph type="subTitle" idx="1"/>
          </p:nvPr>
        </p:nvSpPr>
        <p:spPr>
          <a:noFill/>
        </p:spPr>
        <p:txBody>
          <a:bodyPr/>
          <a:lstStyle/>
          <a:p>
            <a:pPr marL="0" indent="0" algn="ctr" eaLnBrk="1" hangingPunct="1"/>
            <a:r>
              <a:rPr lang="nl-NL" dirty="0">
                <a:latin typeface="Tahoma" charset="0"/>
              </a:rPr>
              <a:t>De competentie om met anderen via overleg tot overeenstemming te komen (G9)</a:t>
            </a:r>
          </a:p>
          <a:p>
            <a:pPr marL="0" indent="0" algn="ctr" eaLnBrk="1" hangingPunct="1"/>
            <a:endParaRPr lang="nl-NL" dirty="0">
              <a:latin typeface="Tahoma" charset="0"/>
            </a:endParaRPr>
          </a:p>
          <a:p>
            <a:pPr marL="0" indent="0" algn="ctr" eaLnBrk="1" hangingPunct="1"/>
            <a:endParaRPr lang="nl" dirty="0">
              <a:latin typeface="Tahoma" charset="0"/>
            </a:endParaRPr>
          </a:p>
        </p:txBody>
      </p:sp>
      <p:sp>
        <p:nvSpPr>
          <p:cNvPr id="2" name="Slide Number Placeholder 1">
            <a:extLst>
              <a:ext uri="{FF2B5EF4-FFF2-40B4-BE49-F238E27FC236}">
                <a16:creationId xmlns:a16="http://schemas.microsoft.com/office/drawing/2014/main" id="{CFA0BF7F-55C2-2847-87C9-AF3874741FFF}"/>
              </a:ext>
            </a:extLst>
          </p:cNvPr>
          <p:cNvSpPr>
            <a:spLocks noGrp="1"/>
          </p:cNvSpPr>
          <p:nvPr>
            <p:ph type="sldNum" sz="quarter" idx="10"/>
          </p:nvPr>
        </p:nvSpPr>
        <p:spPr/>
        <p:txBody>
          <a:bodyPr/>
          <a:lstStyle/>
          <a:p>
            <a:fld id="{AC2621BF-E77D-E548-9EEE-B9174F378ACD}" type="slidenum">
              <a:rPr lang="nl-NL" smtClean="0"/>
              <a:pPr/>
              <a:t>220</a:t>
            </a:fld>
            <a:endParaRPr lang="nl-NL" dirty="0"/>
          </a:p>
        </p:txBody>
      </p:sp>
    </p:spTree>
    <p:extLst>
      <p:ext uri="{BB962C8B-B14F-4D97-AF65-F5344CB8AC3E}">
        <p14:creationId xmlns:p14="http://schemas.microsoft.com/office/powerpoint/2010/main" val="1116125757"/>
      </p:ext>
    </p:extLst>
  </p:cSld>
  <p:clrMapOvr>
    <a:masterClrMapping/>
  </p:clrMapOv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Onderhandelingsstrategieën</a:t>
            </a:r>
          </a:p>
        </p:txBody>
      </p:sp>
      <p:grpSp>
        <p:nvGrpSpPr>
          <p:cNvPr id="397316" name="Group 4"/>
          <p:cNvGrpSpPr>
            <a:grpSpLocks/>
          </p:cNvGrpSpPr>
          <p:nvPr/>
        </p:nvGrpSpPr>
        <p:grpSpPr bwMode="auto">
          <a:xfrm>
            <a:off x="1269679" y="1629208"/>
            <a:ext cx="5855612" cy="3287441"/>
            <a:chOff x="521" y="929"/>
            <a:chExt cx="4309" cy="3252"/>
          </a:xfrm>
          <a:solidFill>
            <a:schemeClr val="tx2">
              <a:lumMod val="20000"/>
              <a:lumOff val="80000"/>
            </a:schemeClr>
          </a:solidFill>
        </p:grpSpPr>
        <p:sp>
          <p:nvSpPr>
            <p:cNvPr id="397317" name="Rectangle 4"/>
            <p:cNvSpPr>
              <a:spLocks noChangeArrowheads="1"/>
            </p:cNvSpPr>
            <p:nvPr/>
          </p:nvSpPr>
          <p:spPr bwMode="auto">
            <a:xfrm>
              <a:off x="909" y="980"/>
              <a:ext cx="3921" cy="2722"/>
            </a:xfrm>
            <a:prstGeom prst="rect">
              <a:avLst/>
            </a:prstGeom>
            <a:grpFill/>
            <a:ln w="9525">
              <a:solidFill>
                <a:srgbClr val="000000"/>
              </a:solidFill>
              <a:miter lim="800000"/>
              <a:headEnd/>
              <a:tailEnd/>
            </a:ln>
            <a:extLst/>
          </p:spPr>
          <p:txBody>
            <a:bodyPr/>
            <a:lstStyle/>
            <a:p>
              <a:endParaRPr lang="nl-NL" sz="1600" b="1">
                <a:solidFill>
                  <a:schemeClr val="accent4">
                    <a:lumMod val="50000"/>
                  </a:schemeClr>
                </a:solidFill>
              </a:endParaRPr>
            </a:p>
          </p:txBody>
        </p:sp>
        <p:sp>
          <p:nvSpPr>
            <p:cNvPr id="397318" name="Rectangle 5"/>
            <p:cNvSpPr>
              <a:spLocks noChangeArrowheads="1"/>
            </p:cNvSpPr>
            <p:nvPr/>
          </p:nvSpPr>
          <p:spPr bwMode="auto">
            <a:xfrm>
              <a:off x="909" y="980"/>
              <a:ext cx="3921" cy="2722"/>
            </a:xfrm>
            <a:prstGeom prst="rect">
              <a:avLst/>
            </a:prstGeom>
            <a:grpFill/>
            <a:ln>
              <a:solidFill>
                <a:schemeClr val="tx1">
                  <a:lumMod val="50000"/>
                  <a:lumOff val="50000"/>
                </a:schemeClr>
              </a:solidFill>
              <a:headEnd/>
              <a:tailEnd/>
            </a:ln>
          </p:spPr>
          <p:style>
            <a:lnRef idx="2">
              <a:schemeClr val="accent4"/>
            </a:lnRef>
            <a:fillRef idx="1">
              <a:schemeClr val="lt1"/>
            </a:fillRef>
            <a:effectRef idx="0">
              <a:schemeClr val="accent4"/>
            </a:effectRef>
            <a:fontRef idx="minor">
              <a:schemeClr val="dk1"/>
            </a:fontRef>
          </p:style>
          <p:txBody>
            <a:bodyPr/>
            <a:lstStyle/>
            <a:p>
              <a:endParaRPr lang="nl-NL" sz="1600" b="1">
                <a:solidFill>
                  <a:schemeClr val="accent4">
                    <a:lumMod val="50000"/>
                  </a:schemeClr>
                </a:solidFill>
              </a:endParaRPr>
            </a:p>
          </p:txBody>
        </p:sp>
        <p:sp>
          <p:nvSpPr>
            <p:cNvPr id="397319" name="Rectangle 6"/>
            <p:cNvSpPr>
              <a:spLocks noChangeArrowheads="1"/>
            </p:cNvSpPr>
            <p:nvPr/>
          </p:nvSpPr>
          <p:spPr bwMode="auto">
            <a:xfrm rot="16200000">
              <a:off x="-663" y="2113"/>
              <a:ext cx="2550" cy="181"/>
            </a:xfrm>
            <a:prstGeom prst="rect">
              <a:avLst/>
            </a:prstGeom>
            <a:grpFill/>
            <a:ln w="9525">
              <a:solidFill>
                <a:srgbClr val="000000"/>
              </a:solidFill>
              <a:miter lim="800000"/>
              <a:headEnd/>
              <a:tailEnd/>
            </a:ln>
            <a:extLst/>
          </p:spPr>
          <p:txBody>
            <a:bodyPr wrap="none" lIns="0" tIns="0" rIns="0" bIns="0">
              <a:spAutoFit/>
            </a:bodyPr>
            <a:lstStyle/>
            <a:p>
              <a:pPr>
                <a:buFont typeface="Wingdings" charset="0"/>
                <a:buNone/>
              </a:pPr>
              <a:r>
                <a:rPr lang="nl-NL" sz="1600" b="1">
                  <a:solidFill>
                    <a:schemeClr val="accent4">
                      <a:lumMod val="50000"/>
                    </a:schemeClr>
                  </a:solidFill>
                </a:rPr>
                <a:t>Zorg voor het resultaat</a:t>
              </a:r>
            </a:p>
          </p:txBody>
        </p:sp>
        <p:sp>
          <p:nvSpPr>
            <p:cNvPr id="397320" name="Rectangle 7"/>
            <p:cNvSpPr>
              <a:spLocks noChangeArrowheads="1"/>
            </p:cNvSpPr>
            <p:nvPr/>
          </p:nvSpPr>
          <p:spPr bwMode="auto">
            <a:xfrm>
              <a:off x="2039" y="3931"/>
              <a:ext cx="1574" cy="250"/>
            </a:xfrm>
            <a:prstGeom prst="rect">
              <a:avLst/>
            </a:prstGeom>
            <a:grpFill/>
            <a:ln w="9525">
              <a:solidFill>
                <a:srgbClr val="000000"/>
              </a:solidFill>
              <a:miter lim="800000"/>
              <a:headEnd/>
              <a:tailEnd/>
            </a:ln>
            <a:extLst/>
          </p:spPr>
          <p:txBody>
            <a:bodyPr wrap="none" lIns="0" tIns="0" rIns="0" bIns="0">
              <a:spAutoFit/>
            </a:bodyPr>
            <a:lstStyle/>
            <a:p>
              <a:pPr>
                <a:buFont typeface="Wingdings" charset="0"/>
                <a:buNone/>
              </a:pPr>
              <a:r>
                <a:rPr lang="nl-NL" sz="1600" b="1">
                  <a:solidFill>
                    <a:schemeClr val="accent4">
                      <a:lumMod val="50000"/>
                    </a:schemeClr>
                  </a:solidFill>
                </a:rPr>
                <a:t>Zorg voor de relatie</a:t>
              </a:r>
            </a:p>
          </p:txBody>
        </p:sp>
        <p:sp>
          <p:nvSpPr>
            <p:cNvPr id="397321" name="Rectangle 8"/>
            <p:cNvSpPr>
              <a:spLocks noChangeArrowheads="1"/>
            </p:cNvSpPr>
            <p:nvPr/>
          </p:nvSpPr>
          <p:spPr bwMode="auto">
            <a:xfrm>
              <a:off x="750" y="983"/>
              <a:ext cx="130" cy="250"/>
            </a:xfrm>
            <a:prstGeom prst="rect">
              <a:avLst/>
            </a:prstGeom>
            <a:grpFill/>
            <a:ln w="9525">
              <a:solidFill>
                <a:srgbClr val="000000"/>
              </a:solidFill>
              <a:miter lim="800000"/>
              <a:headEnd/>
              <a:tailEnd/>
            </a:ln>
            <a:extLst/>
          </p:spPr>
          <p:txBody>
            <a:bodyPr wrap="none" lIns="0" tIns="0" rIns="0" bIns="0">
              <a:spAutoFit/>
            </a:bodyPr>
            <a:lstStyle/>
            <a:p>
              <a:pPr>
                <a:buFont typeface="Wingdings" charset="0"/>
                <a:buNone/>
              </a:pPr>
              <a:r>
                <a:rPr lang="nl-NL" sz="1600" b="1">
                  <a:solidFill>
                    <a:schemeClr val="accent4">
                      <a:lumMod val="50000"/>
                    </a:schemeClr>
                  </a:solidFill>
                </a:rPr>
                <a:t>+</a:t>
              </a:r>
            </a:p>
          </p:txBody>
        </p:sp>
        <p:sp>
          <p:nvSpPr>
            <p:cNvPr id="397322" name="Rectangle 9"/>
            <p:cNvSpPr>
              <a:spLocks noChangeArrowheads="1"/>
            </p:cNvSpPr>
            <p:nvPr/>
          </p:nvSpPr>
          <p:spPr bwMode="auto">
            <a:xfrm>
              <a:off x="905" y="3748"/>
              <a:ext cx="68" cy="250"/>
            </a:xfrm>
            <a:prstGeom prst="rect">
              <a:avLst/>
            </a:prstGeom>
            <a:grpFill/>
            <a:ln w="9525">
              <a:solidFill>
                <a:srgbClr val="000000"/>
              </a:solidFill>
              <a:miter lim="800000"/>
              <a:headEnd/>
              <a:tailEnd/>
            </a:ln>
            <a:extLst/>
          </p:spPr>
          <p:txBody>
            <a:bodyPr wrap="none" lIns="0" tIns="0" rIns="0" bIns="0">
              <a:spAutoFit/>
            </a:bodyPr>
            <a:lstStyle/>
            <a:p>
              <a:pPr>
                <a:buFont typeface="Wingdings" charset="0"/>
                <a:buNone/>
              </a:pPr>
              <a:r>
                <a:rPr lang="nl-NL" sz="1600" b="1">
                  <a:solidFill>
                    <a:schemeClr val="accent4">
                      <a:lumMod val="50000"/>
                    </a:schemeClr>
                  </a:solidFill>
                </a:rPr>
                <a:t>-</a:t>
              </a:r>
            </a:p>
          </p:txBody>
        </p:sp>
        <p:sp>
          <p:nvSpPr>
            <p:cNvPr id="397323" name="Rectangle 10"/>
            <p:cNvSpPr>
              <a:spLocks noChangeArrowheads="1"/>
            </p:cNvSpPr>
            <p:nvPr/>
          </p:nvSpPr>
          <p:spPr bwMode="auto">
            <a:xfrm>
              <a:off x="716" y="3431"/>
              <a:ext cx="154" cy="250"/>
            </a:xfrm>
            <a:prstGeom prst="rect">
              <a:avLst/>
            </a:prstGeom>
            <a:grpFill/>
            <a:ln w="9525">
              <a:solidFill>
                <a:srgbClr val="000000"/>
              </a:solidFill>
              <a:miter lim="800000"/>
              <a:headEnd/>
              <a:tailEnd/>
            </a:ln>
            <a:extLst/>
          </p:spPr>
          <p:txBody>
            <a:bodyPr lIns="0" tIns="0" rIns="0" bIns="0">
              <a:spAutoFit/>
            </a:bodyPr>
            <a:lstStyle/>
            <a:p>
              <a:pPr>
                <a:buFont typeface="Wingdings" charset="0"/>
                <a:buNone/>
              </a:pPr>
              <a:r>
                <a:rPr lang="nl-NL" sz="1600" b="1">
                  <a:solidFill>
                    <a:schemeClr val="accent4">
                      <a:lumMod val="50000"/>
                    </a:schemeClr>
                  </a:solidFill>
                </a:rPr>
                <a:t>-</a:t>
              </a:r>
            </a:p>
          </p:txBody>
        </p:sp>
        <p:sp>
          <p:nvSpPr>
            <p:cNvPr id="397324" name="Rectangle 11"/>
            <p:cNvSpPr>
              <a:spLocks noChangeArrowheads="1"/>
            </p:cNvSpPr>
            <p:nvPr/>
          </p:nvSpPr>
          <p:spPr bwMode="auto">
            <a:xfrm>
              <a:off x="4671" y="3748"/>
              <a:ext cx="130" cy="250"/>
            </a:xfrm>
            <a:prstGeom prst="rect">
              <a:avLst/>
            </a:prstGeom>
            <a:grpFill/>
            <a:ln w="9525">
              <a:solidFill>
                <a:srgbClr val="000000"/>
              </a:solidFill>
              <a:miter lim="800000"/>
              <a:headEnd/>
              <a:tailEnd/>
            </a:ln>
            <a:extLst/>
          </p:spPr>
          <p:txBody>
            <a:bodyPr wrap="none" lIns="0" tIns="0" rIns="0" bIns="0">
              <a:spAutoFit/>
            </a:bodyPr>
            <a:lstStyle/>
            <a:p>
              <a:pPr>
                <a:buFont typeface="Wingdings" charset="0"/>
                <a:buNone/>
              </a:pPr>
              <a:r>
                <a:rPr lang="nl-NL" sz="1600" b="1">
                  <a:solidFill>
                    <a:schemeClr val="accent4">
                      <a:lumMod val="50000"/>
                    </a:schemeClr>
                  </a:solidFill>
                </a:rPr>
                <a:t>+</a:t>
              </a:r>
            </a:p>
          </p:txBody>
        </p:sp>
        <p:sp>
          <p:nvSpPr>
            <p:cNvPr id="397325" name="Rectangle 12"/>
            <p:cNvSpPr>
              <a:spLocks noChangeArrowheads="1"/>
            </p:cNvSpPr>
            <p:nvPr/>
          </p:nvSpPr>
          <p:spPr bwMode="auto">
            <a:xfrm>
              <a:off x="949" y="3117"/>
              <a:ext cx="1071" cy="500"/>
            </a:xfrm>
            <a:prstGeom prst="rect">
              <a:avLst/>
            </a:prstGeom>
            <a:grpFill/>
            <a:ln w="9525">
              <a:noFill/>
              <a:miter lim="800000"/>
              <a:headEnd/>
              <a:tailEnd/>
            </a:ln>
            <a:extLst/>
          </p:spPr>
          <p:txBody>
            <a:bodyPr wrap="none" lIns="0" tIns="0" rIns="0" bIns="0">
              <a:spAutoFit/>
            </a:bodyPr>
            <a:lstStyle/>
            <a:p>
              <a:pPr>
                <a:buFont typeface="Wingdings" charset="0"/>
                <a:buNone/>
              </a:pPr>
              <a:r>
                <a:rPr lang="nl-NL" sz="1600" dirty="0">
                  <a:solidFill>
                    <a:schemeClr val="accent4">
                      <a:lumMod val="50000"/>
                    </a:schemeClr>
                  </a:solidFill>
                </a:rPr>
                <a:t>Vermijden</a:t>
              </a:r>
              <a:br>
                <a:rPr lang="nl-NL" sz="1600" dirty="0">
                  <a:solidFill>
                    <a:schemeClr val="accent4">
                      <a:lumMod val="50000"/>
                    </a:schemeClr>
                  </a:solidFill>
                </a:rPr>
              </a:br>
              <a:r>
                <a:rPr lang="nl-NL" sz="1600" dirty="0">
                  <a:solidFill>
                    <a:schemeClr val="accent4">
                      <a:lumMod val="50000"/>
                    </a:schemeClr>
                  </a:solidFill>
                </a:rPr>
                <a:t>(geen akkoord)</a:t>
              </a:r>
            </a:p>
          </p:txBody>
        </p:sp>
        <p:sp>
          <p:nvSpPr>
            <p:cNvPr id="397326" name="Rectangle 13"/>
            <p:cNvSpPr>
              <a:spLocks noChangeArrowheads="1"/>
            </p:cNvSpPr>
            <p:nvPr/>
          </p:nvSpPr>
          <p:spPr bwMode="auto">
            <a:xfrm>
              <a:off x="3797" y="1028"/>
              <a:ext cx="981" cy="553"/>
            </a:xfrm>
            <a:prstGeom prst="rect">
              <a:avLst/>
            </a:prstGeom>
            <a:grpFill/>
            <a:ln w="9525">
              <a:noFill/>
              <a:miter lim="800000"/>
              <a:headEnd/>
              <a:tailEnd/>
            </a:ln>
            <a:extLst/>
          </p:spPr>
          <p:txBody>
            <a:bodyPr wrap="none" lIns="0" tIns="0" rIns="0" bIns="0">
              <a:spAutoFit/>
            </a:bodyPr>
            <a:lstStyle/>
            <a:p>
              <a:pPr>
                <a:buFont typeface="Wingdings" charset="0"/>
                <a:buNone/>
              </a:pPr>
              <a:r>
                <a:rPr lang="nl-NL" sz="1600" dirty="0">
                  <a:solidFill>
                    <a:schemeClr val="accent4">
                      <a:lumMod val="50000"/>
                    </a:schemeClr>
                  </a:solidFill>
                </a:rPr>
                <a:t>Samenwerken</a:t>
              </a:r>
            </a:p>
            <a:p>
              <a:pPr>
                <a:buFont typeface="Wingdings" charset="0"/>
                <a:buNone/>
              </a:pPr>
              <a:r>
                <a:rPr lang="nl-NL" sz="1600" dirty="0">
                  <a:solidFill>
                    <a:schemeClr val="accent4">
                      <a:lumMod val="50000"/>
                    </a:schemeClr>
                  </a:solidFill>
                </a:rPr>
                <a:t>(win-win)</a:t>
              </a:r>
            </a:p>
          </p:txBody>
        </p:sp>
        <p:sp>
          <p:nvSpPr>
            <p:cNvPr id="397327" name="Rectangle 14"/>
            <p:cNvSpPr>
              <a:spLocks noChangeArrowheads="1"/>
            </p:cNvSpPr>
            <p:nvPr/>
          </p:nvSpPr>
          <p:spPr bwMode="auto">
            <a:xfrm>
              <a:off x="960" y="1028"/>
              <a:ext cx="992" cy="500"/>
            </a:xfrm>
            <a:prstGeom prst="rect">
              <a:avLst/>
            </a:prstGeom>
            <a:grpFill/>
            <a:ln w="9525">
              <a:noFill/>
              <a:miter lim="800000"/>
              <a:headEnd/>
              <a:tailEnd/>
            </a:ln>
            <a:extLst/>
          </p:spPr>
          <p:txBody>
            <a:bodyPr wrap="none" lIns="0" tIns="0" rIns="0" bIns="0">
              <a:spAutoFit/>
            </a:bodyPr>
            <a:lstStyle/>
            <a:p>
              <a:pPr>
                <a:buFont typeface="Wingdings" charset="0"/>
                <a:buNone/>
              </a:pPr>
              <a:r>
                <a:rPr lang="nl-NL" sz="1600" dirty="0">
                  <a:solidFill>
                    <a:schemeClr val="accent4">
                      <a:lumMod val="50000"/>
                    </a:schemeClr>
                  </a:solidFill>
                </a:rPr>
                <a:t>Forceren</a:t>
              </a:r>
              <a:br>
                <a:rPr lang="nl-NL" sz="1600" dirty="0">
                  <a:solidFill>
                    <a:schemeClr val="accent4">
                      <a:lumMod val="50000"/>
                    </a:schemeClr>
                  </a:solidFill>
                </a:rPr>
              </a:br>
              <a:r>
                <a:rPr lang="nl-NL" sz="1600" dirty="0">
                  <a:solidFill>
                    <a:schemeClr val="accent4">
                      <a:lumMod val="50000"/>
                    </a:schemeClr>
                  </a:solidFill>
                </a:rPr>
                <a:t>(win – verlies)</a:t>
              </a:r>
            </a:p>
          </p:txBody>
        </p:sp>
        <p:sp>
          <p:nvSpPr>
            <p:cNvPr id="397328" name="Rectangle 15"/>
            <p:cNvSpPr>
              <a:spLocks noChangeArrowheads="1"/>
            </p:cNvSpPr>
            <p:nvPr/>
          </p:nvSpPr>
          <p:spPr bwMode="auto">
            <a:xfrm>
              <a:off x="3809" y="3108"/>
              <a:ext cx="992" cy="553"/>
            </a:xfrm>
            <a:prstGeom prst="rect">
              <a:avLst/>
            </a:prstGeom>
            <a:grpFill/>
            <a:ln w="9525">
              <a:noFill/>
              <a:miter lim="800000"/>
              <a:headEnd/>
              <a:tailEnd/>
            </a:ln>
            <a:extLst/>
          </p:spPr>
          <p:txBody>
            <a:bodyPr wrap="none" lIns="0" tIns="0" rIns="0" bIns="0">
              <a:spAutoFit/>
            </a:bodyPr>
            <a:lstStyle/>
            <a:p>
              <a:pPr>
                <a:buFont typeface="Wingdings" charset="0"/>
                <a:buNone/>
              </a:pPr>
              <a:r>
                <a:rPr lang="nl-NL" sz="1600" dirty="0">
                  <a:solidFill>
                    <a:schemeClr val="accent4">
                      <a:lumMod val="50000"/>
                    </a:schemeClr>
                  </a:solidFill>
                </a:rPr>
                <a:t>Toegeven</a:t>
              </a:r>
            </a:p>
            <a:p>
              <a:pPr>
                <a:buFont typeface="Wingdings" charset="0"/>
                <a:buNone/>
              </a:pPr>
              <a:r>
                <a:rPr lang="nl-NL" sz="1600" dirty="0">
                  <a:solidFill>
                    <a:schemeClr val="accent4">
                      <a:lumMod val="50000"/>
                    </a:schemeClr>
                  </a:solidFill>
                </a:rPr>
                <a:t>(verlies – win)</a:t>
              </a:r>
            </a:p>
          </p:txBody>
        </p:sp>
        <p:sp>
          <p:nvSpPr>
            <p:cNvPr id="397329" name="Line 16"/>
            <p:cNvSpPr>
              <a:spLocks noChangeShapeType="1"/>
            </p:cNvSpPr>
            <p:nvPr/>
          </p:nvSpPr>
          <p:spPr bwMode="auto">
            <a:xfrm flipV="1">
              <a:off x="1802" y="1525"/>
              <a:ext cx="2135" cy="1814"/>
            </a:xfrm>
            <a:prstGeom prst="line">
              <a:avLst/>
            </a:prstGeom>
            <a:grpFill/>
            <a:ln w="9525">
              <a:solidFill>
                <a:schemeClr val="tx1">
                  <a:lumMod val="50000"/>
                  <a:lumOff val="50000"/>
                </a:schemeClr>
              </a:solidFill>
              <a:round/>
              <a:headEnd/>
              <a:tailEnd/>
            </a:ln>
            <a:extLst/>
          </p:spPr>
          <p:txBody>
            <a:bodyPr/>
            <a:lstStyle/>
            <a:p>
              <a:endParaRPr lang="en-US">
                <a:solidFill>
                  <a:schemeClr val="accent4">
                    <a:lumMod val="50000"/>
                  </a:schemeClr>
                </a:solidFill>
              </a:endParaRPr>
            </a:p>
          </p:txBody>
        </p:sp>
        <p:sp>
          <p:nvSpPr>
            <p:cNvPr id="397330" name="Line 17"/>
            <p:cNvSpPr>
              <a:spLocks noChangeShapeType="1"/>
            </p:cNvSpPr>
            <p:nvPr/>
          </p:nvSpPr>
          <p:spPr bwMode="auto">
            <a:xfrm flipH="1" flipV="1">
              <a:off x="1685" y="1525"/>
              <a:ext cx="2252" cy="1860"/>
            </a:xfrm>
            <a:prstGeom prst="line">
              <a:avLst/>
            </a:prstGeom>
            <a:grpFill/>
            <a:ln w="9525">
              <a:solidFill>
                <a:schemeClr val="tx1">
                  <a:lumMod val="50000"/>
                  <a:lumOff val="50000"/>
                </a:schemeClr>
              </a:solidFill>
              <a:round/>
              <a:headEnd/>
              <a:tailEnd/>
            </a:ln>
            <a:extLst/>
          </p:spPr>
          <p:txBody>
            <a:bodyPr/>
            <a:lstStyle/>
            <a:p>
              <a:endParaRPr lang="en-US">
                <a:solidFill>
                  <a:schemeClr val="accent4">
                    <a:lumMod val="50000"/>
                  </a:schemeClr>
                </a:solidFill>
              </a:endParaRPr>
            </a:p>
          </p:txBody>
        </p:sp>
        <p:sp>
          <p:nvSpPr>
            <p:cNvPr id="397331" name="Rectangle 18"/>
            <p:cNvSpPr>
              <a:spLocks noChangeArrowheads="1"/>
            </p:cNvSpPr>
            <p:nvPr/>
          </p:nvSpPr>
          <p:spPr bwMode="auto">
            <a:xfrm>
              <a:off x="2388" y="2249"/>
              <a:ext cx="903" cy="500"/>
            </a:xfrm>
            <a:prstGeom prst="rect">
              <a:avLst/>
            </a:prstGeom>
            <a:grpFill/>
            <a:ln>
              <a:solidFill>
                <a:schemeClr val="tx1">
                  <a:lumMod val="50000"/>
                  <a:lumOff val="50000"/>
                </a:schemeClr>
              </a:solidFill>
            </a:ln>
            <a:extLst/>
          </p:spPr>
          <p:style>
            <a:lnRef idx="2">
              <a:schemeClr val="accent4"/>
            </a:lnRef>
            <a:fillRef idx="1">
              <a:schemeClr val="lt1"/>
            </a:fillRef>
            <a:effectRef idx="0">
              <a:schemeClr val="accent4"/>
            </a:effectRef>
            <a:fontRef idx="minor">
              <a:schemeClr val="dk1"/>
            </a:fontRef>
          </p:style>
          <p:txBody>
            <a:bodyPr wrap="none" lIns="0" tIns="0" rIns="0" bIns="0">
              <a:spAutoFit/>
            </a:bodyPr>
            <a:lstStyle/>
            <a:p>
              <a:pPr>
                <a:buFont typeface="Wingdings" charset="0"/>
                <a:buNone/>
              </a:pPr>
              <a:r>
                <a:rPr lang="nl-NL" sz="1600" b="1" dirty="0">
                  <a:solidFill>
                    <a:schemeClr val="accent4">
                      <a:lumMod val="50000"/>
                    </a:schemeClr>
                  </a:solidFill>
                </a:rPr>
                <a:t>Compromis</a:t>
              </a:r>
              <a:br>
                <a:rPr lang="nl-NL" sz="1600" b="1" dirty="0">
                  <a:solidFill>
                    <a:schemeClr val="accent4">
                      <a:lumMod val="50000"/>
                    </a:schemeClr>
                  </a:solidFill>
                </a:rPr>
              </a:br>
              <a:r>
                <a:rPr lang="nl-NL" sz="1600" b="1" dirty="0">
                  <a:solidFill>
                    <a:schemeClr val="accent4">
                      <a:lumMod val="50000"/>
                    </a:schemeClr>
                  </a:solidFill>
                </a:rPr>
                <a:t>sluiten</a:t>
              </a:r>
            </a:p>
          </p:txBody>
        </p:sp>
      </p:grpSp>
      <p:sp>
        <p:nvSpPr>
          <p:cNvPr id="2" name="Slide Number Placeholder 1">
            <a:extLst>
              <a:ext uri="{FF2B5EF4-FFF2-40B4-BE49-F238E27FC236}">
                <a16:creationId xmlns:a16="http://schemas.microsoft.com/office/drawing/2014/main" id="{FB639223-2A36-FF4E-AE64-F05EBE704D8D}"/>
              </a:ext>
            </a:extLst>
          </p:cNvPr>
          <p:cNvSpPr>
            <a:spLocks noGrp="1"/>
          </p:cNvSpPr>
          <p:nvPr>
            <p:ph type="sldNum" sz="quarter" idx="4"/>
          </p:nvPr>
        </p:nvSpPr>
        <p:spPr/>
        <p:txBody>
          <a:bodyPr/>
          <a:lstStyle/>
          <a:p>
            <a:fld id="{8375054B-0626-094F-AF93-178AFB032A1C}" type="slidenum">
              <a:rPr lang="nl-NL" smtClean="0"/>
              <a:pPr/>
              <a:t>221</a:t>
            </a:fld>
            <a:endParaRPr lang="nl-NL" dirty="0"/>
          </a:p>
        </p:txBody>
      </p:sp>
    </p:spTree>
    <p:extLst>
      <p:ext uri="{BB962C8B-B14F-4D97-AF65-F5344CB8AC3E}">
        <p14:creationId xmlns:p14="http://schemas.microsoft.com/office/powerpoint/2010/main" val="636138385"/>
      </p:ext>
    </p:extLst>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5" name="Rectangle 2"/>
          <p:cNvSpPr>
            <a:spLocks noGrp="1" noChangeArrowheads="1"/>
          </p:cNvSpPr>
          <p:nvPr>
            <p:ph type="title"/>
          </p:nvPr>
        </p:nvSpPr>
        <p:spPr>
          <a:xfrm>
            <a:off x="1151731" y="277813"/>
            <a:ext cx="6840538"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 dirty="0">
                <a:effectLst/>
                <a:latin typeface="Tahoma" charset="0"/>
              </a:rPr>
              <a:t>Positioneel onderhandelen</a:t>
            </a:r>
          </a:p>
        </p:txBody>
      </p:sp>
      <p:sp>
        <p:nvSpPr>
          <p:cNvPr id="402436" name="Rectangle 3"/>
          <p:cNvSpPr>
            <a:spLocks noGrp="1" noChangeArrowheads="1"/>
          </p:cNvSpPr>
          <p:nvPr>
            <p:ph idx="1"/>
          </p:nvPr>
        </p:nvSpPr>
        <p:spPr/>
        <p:txBody>
          <a:bodyPr/>
          <a:lstStyle/>
          <a:p>
            <a:r>
              <a:rPr lang="nl" sz="1600" dirty="0">
                <a:latin typeface="Tahoma" charset="0"/>
              </a:rPr>
              <a:t>Wees flexibel maar standvastig!</a:t>
            </a:r>
          </a:p>
          <a:p>
            <a:pPr>
              <a:buFont typeface="Arial" pitchFamily="34" charset="0"/>
              <a:buChar char="•"/>
            </a:pPr>
            <a:r>
              <a:rPr lang="nl" sz="1600" dirty="0">
                <a:latin typeface="Tahoma" charset="0"/>
              </a:rPr>
              <a:t>Hard op inhoud, zacht op aanpak</a:t>
            </a:r>
          </a:p>
          <a:p>
            <a:pPr>
              <a:buFont typeface="Arial" pitchFamily="34" charset="0"/>
              <a:buChar char="•"/>
            </a:pPr>
            <a:r>
              <a:rPr lang="nl" sz="1600" dirty="0">
                <a:latin typeface="Tahoma" charset="0"/>
              </a:rPr>
              <a:t>Zorg voor een juist klimaat</a:t>
            </a:r>
          </a:p>
          <a:p>
            <a:pPr>
              <a:buFont typeface="Arial" pitchFamily="34" charset="0"/>
              <a:buChar char="•"/>
            </a:pPr>
            <a:r>
              <a:rPr lang="nl" sz="1600" dirty="0">
                <a:latin typeface="Tahoma" charset="0"/>
              </a:rPr>
              <a:t>Voorkom machtsstrijd </a:t>
            </a:r>
          </a:p>
          <a:p>
            <a:pPr>
              <a:buFont typeface="Arial" pitchFamily="34" charset="0"/>
              <a:buChar char="•"/>
            </a:pPr>
            <a:r>
              <a:rPr lang="nl" sz="1600" dirty="0">
                <a:latin typeface="Tahoma" charset="0"/>
              </a:rPr>
              <a:t>Toon respect </a:t>
            </a:r>
          </a:p>
          <a:p>
            <a:pPr>
              <a:buFont typeface="Arial" pitchFamily="34" charset="0"/>
              <a:buChar char="•"/>
            </a:pPr>
            <a:r>
              <a:rPr lang="nl" sz="1600" dirty="0">
                <a:latin typeface="Tahoma" charset="0"/>
              </a:rPr>
              <a:t>Wees flexibel</a:t>
            </a:r>
          </a:p>
          <a:p>
            <a:endParaRPr lang="nl" sz="1600" dirty="0">
              <a:latin typeface="Tahoma" charset="0"/>
            </a:endParaRPr>
          </a:p>
          <a:p>
            <a:pPr eaLnBrk="1" hangingPunct="1"/>
            <a:r>
              <a:rPr lang="nl-NL" sz="1600" dirty="0">
                <a:latin typeface="Tahoma" charset="0"/>
              </a:rPr>
              <a:t>Stel vooraf vast:</a:t>
            </a:r>
          </a:p>
          <a:p>
            <a:pPr eaLnBrk="1" hangingPunct="1">
              <a:buFontTx/>
              <a:buChar char="•"/>
            </a:pPr>
            <a:r>
              <a:rPr lang="nl-NL" sz="1600" dirty="0">
                <a:latin typeface="Tahoma" charset="0"/>
              </a:rPr>
              <a:t>Openingsbod</a:t>
            </a:r>
          </a:p>
          <a:p>
            <a:pPr eaLnBrk="1" hangingPunct="1">
              <a:buFontTx/>
              <a:buChar char="•"/>
            </a:pPr>
            <a:r>
              <a:rPr lang="nl-NL" sz="1600" dirty="0">
                <a:latin typeface="Tahoma" charset="0"/>
              </a:rPr>
              <a:t>Streefpunt</a:t>
            </a:r>
          </a:p>
          <a:p>
            <a:pPr eaLnBrk="1" hangingPunct="1">
              <a:buFontTx/>
              <a:buChar char="•"/>
            </a:pPr>
            <a:r>
              <a:rPr lang="nl-NL" sz="1600" dirty="0">
                <a:latin typeface="Tahoma" charset="0"/>
              </a:rPr>
              <a:t>Weerstandspunt</a:t>
            </a:r>
          </a:p>
          <a:p>
            <a:pPr eaLnBrk="1" hangingPunct="1">
              <a:buFontTx/>
              <a:buChar char="•"/>
            </a:pPr>
            <a:r>
              <a:rPr lang="nl-NL" sz="1600" dirty="0">
                <a:latin typeface="Tahoma" charset="0"/>
              </a:rPr>
              <a:t>Breekpunt</a:t>
            </a:r>
          </a:p>
          <a:p>
            <a:pPr eaLnBrk="1" hangingPunct="1">
              <a:buFontTx/>
              <a:buChar char="•"/>
            </a:pPr>
            <a:r>
              <a:rPr lang="nl-NL" sz="1600" dirty="0">
                <a:latin typeface="Tahoma" charset="0"/>
              </a:rPr>
              <a:t>Uitkomstverwachting</a:t>
            </a:r>
          </a:p>
          <a:p>
            <a:endParaRPr lang="nl" sz="1600" dirty="0">
              <a:latin typeface="Tahoma" charset="0"/>
            </a:endParaRPr>
          </a:p>
          <a:p>
            <a:r>
              <a:rPr lang="nl-NL" sz="1600" dirty="0">
                <a:latin typeface="Tahoma" charset="0"/>
              </a:rPr>
              <a:t>Beste Alternatief Zonder Overeenstemming (BAZO)</a:t>
            </a:r>
          </a:p>
        </p:txBody>
      </p:sp>
      <p:pic>
        <p:nvPicPr>
          <p:cNvPr id="5" name="Afbeelding 6" descr="vuistreg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217540"/>
            <a:ext cx="2393607" cy="1431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BDF86A4-BAE8-1348-99A5-F73378CBAC29}"/>
              </a:ext>
            </a:extLst>
          </p:cNvPr>
          <p:cNvSpPr>
            <a:spLocks noGrp="1"/>
          </p:cNvSpPr>
          <p:nvPr>
            <p:ph type="sldNum" sz="quarter" idx="4"/>
          </p:nvPr>
        </p:nvSpPr>
        <p:spPr/>
        <p:txBody>
          <a:bodyPr/>
          <a:lstStyle/>
          <a:p>
            <a:fld id="{8375054B-0626-094F-AF93-178AFB032A1C}" type="slidenum">
              <a:rPr lang="nl-NL" smtClean="0"/>
              <a:pPr/>
              <a:t>222</a:t>
            </a:fld>
            <a:endParaRPr lang="nl-NL" dirty="0"/>
          </a:p>
        </p:txBody>
      </p:sp>
    </p:spTree>
    <p:extLst>
      <p:ext uri="{BB962C8B-B14F-4D97-AF65-F5344CB8AC3E}">
        <p14:creationId xmlns:p14="http://schemas.microsoft.com/office/powerpoint/2010/main" val="4068810412"/>
      </p:ext>
    </p:extLst>
  </p:cSld>
  <p:clrMapOvr>
    <a:masterClrMapping/>
  </p:clrMapOv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Harvard onderhandelingsmethode</a:t>
            </a:r>
          </a:p>
        </p:txBody>
      </p:sp>
      <p:sp>
        <p:nvSpPr>
          <p:cNvPr id="399364" name="Rectangle 3"/>
          <p:cNvSpPr>
            <a:spLocks noGrp="1" noChangeArrowheads="1"/>
          </p:cNvSpPr>
          <p:nvPr>
            <p:ph idx="1"/>
          </p:nvPr>
        </p:nvSpPr>
        <p:spPr/>
        <p:txBody>
          <a:bodyPr/>
          <a:lstStyle/>
          <a:p>
            <a:pPr eaLnBrk="1" hangingPunct="1">
              <a:lnSpc>
                <a:spcPct val="120000"/>
              </a:lnSpc>
              <a:buFontTx/>
              <a:buChar char="•"/>
            </a:pPr>
            <a:r>
              <a:rPr lang="nl-NL" sz="1600" dirty="0">
                <a:latin typeface="Tahoma" charset="0"/>
              </a:rPr>
              <a:t>Scheid de mensen van het probleem</a:t>
            </a:r>
          </a:p>
          <a:p>
            <a:pPr eaLnBrk="1" hangingPunct="1">
              <a:lnSpc>
                <a:spcPct val="120000"/>
              </a:lnSpc>
              <a:buFontTx/>
              <a:buChar char="•"/>
            </a:pPr>
            <a:endParaRPr lang="nl-NL" sz="1600" dirty="0">
              <a:latin typeface="Tahoma" charset="0"/>
            </a:endParaRPr>
          </a:p>
          <a:p>
            <a:pPr eaLnBrk="1" hangingPunct="1">
              <a:lnSpc>
                <a:spcPct val="120000"/>
              </a:lnSpc>
              <a:buFontTx/>
              <a:buChar char="•"/>
            </a:pPr>
            <a:r>
              <a:rPr lang="nl-NL" sz="1600" dirty="0">
                <a:latin typeface="Tahoma" charset="0"/>
              </a:rPr>
              <a:t>Richt je belangen, niet op posities</a:t>
            </a:r>
          </a:p>
          <a:p>
            <a:pPr eaLnBrk="1" hangingPunct="1">
              <a:lnSpc>
                <a:spcPct val="120000"/>
              </a:lnSpc>
              <a:buFontTx/>
              <a:buChar char="•"/>
            </a:pPr>
            <a:endParaRPr lang="nl-NL" sz="1600" dirty="0">
              <a:latin typeface="Tahoma" charset="0"/>
            </a:endParaRPr>
          </a:p>
          <a:p>
            <a:pPr eaLnBrk="1" hangingPunct="1">
              <a:lnSpc>
                <a:spcPct val="120000"/>
              </a:lnSpc>
              <a:buFontTx/>
              <a:buChar char="•"/>
            </a:pPr>
            <a:r>
              <a:rPr lang="nl-NL" sz="1600" dirty="0">
                <a:latin typeface="Tahoma" charset="0"/>
              </a:rPr>
              <a:t>Dring aan op objectieve criteria</a:t>
            </a:r>
          </a:p>
          <a:p>
            <a:pPr eaLnBrk="1" hangingPunct="1">
              <a:lnSpc>
                <a:spcPct val="120000"/>
              </a:lnSpc>
              <a:buFontTx/>
              <a:buChar char="•"/>
            </a:pPr>
            <a:endParaRPr lang="nl-NL" sz="1600" dirty="0">
              <a:latin typeface="Tahoma" charset="0"/>
            </a:endParaRPr>
          </a:p>
          <a:p>
            <a:pPr eaLnBrk="1" hangingPunct="1">
              <a:lnSpc>
                <a:spcPct val="120000"/>
              </a:lnSpc>
              <a:buFontTx/>
              <a:buChar char="•"/>
            </a:pPr>
            <a:r>
              <a:rPr lang="nl-NL" sz="1600" dirty="0">
                <a:latin typeface="Tahoma" charset="0"/>
              </a:rPr>
              <a:t>Zoek naar oplossingen in wederzijds belang</a:t>
            </a:r>
          </a:p>
          <a:p>
            <a:pPr eaLnBrk="1" hangingPunct="1">
              <a:lnSpc>
                <a:spcPct val="120000"/>
              </a:lnSpc>
              <a:buFontTx/>
              <a:buChar char="•"/>
            </a:pPr>
            <a:endParaRPr lang="nl-NL" sz="1600" dirty="0">
              <a:latin typeface="Tahoma" charset="0"/>
            </a:endParaRPr>
          </a:p>
        </p:txBody>
      </p:sp>
      <p:pic>
        <p:nvPicPr>
          <p:cNvPr id="2" name="Afbeelding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68330">
            <a:off x="5970652" y="2833601"/>
            <a:ext cx="1941744" cy="1941744"/>
          </a:xfrm>
          <a:prstGeom prst="rect">
            <a:avLst/>
          </a:prstGeom>
        </p:spPr>
      </p:pic>
      <p:sp>
        <p:nvSpPr>
          <p:cNvPr id="3" name="Slide Number Placeholder 2">
            <a:extLst>
              <a:ext uri="{FF2B5EF4-FFF2-40B4-BE49-F238E27FC236}">
                <a16:creationId xmlns:a16="http://schemas.microsoft.com/office/drawing/2014/main" id="{9656C434-E96F-ED44-8CF9-E1018247FD2A}"/>
              </a:ext>
            </a:extLst>
          </p:cNvPr>
          <p:cNvSpPr>
            <a:spLocks noGrp="1"/>
          </p:cNvSpPr>
          <p:nvPr>
            <p:ph type="sldNum" sz="quarter" idx="4"/>
          </p:nvPr>
        </p:nvSpPr>
        <p:spPr/>
        <p:txBody>
          <a:bodyPr/>
          <a:lstStyle/>
          <a:p>
            <a:fld id="{8375054B-0626-094F-AF93-178AFB032A1C}" type="slidenum">
              <a:rPr lang="nl-NL" smtClean="0"/>
              <a:pPr/>
              <a:t>223</a:t>
            </a:fld>
            <a:endParaRPr lang="nl-NL" dirty="0"/>
          </a:p>
        </p:txBody>
      </p:sp>
    </p:spTree>
    <p:extLst>
      <p:ext uri="{BB962C8B-B14F-4D97-AF65-F5344CB8AC3E}">
        <p14:creationId xmlns:p14="http://schemas.microsoft.com/office/powerpoint/2010/main" val="3130563620"/>
      </p:ext>
    </p:extLst>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8"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8.07 Conflicten en crises</a:t>
            </a:r>
          </a:p>
        </p:txBody>
      </p:sp>
      <p:sp>
        <p:nvSpPr>
          <p:cNvPr id="405509" name="Rectangle 3"/>
          <p:cNvSpPr>
            <a:spLocks noGrp="1" noChangeArrowheads="1"/>
          </p:cNvSpPr>
          <p:nvPr>
            <p:ph type="subTitle" idx="1"/>
          </p:nvPr>
        </p:nvSpPr>
        <p:spPr>
          <a:noFill/>
        </p:spPr>
        <p:txBody>
          <a:bodyPr/>
          <a:lstStyle/>
          <a:p>
            <a:pPr marL="0" indent="0" algn="ctr" eaLnBrk="1" hangingPunct="1"/>
            <a:r>
              <a:rPr lang="nl-NL" dirty="0">
                <a:latin typeface="Tahoma" charset="0"/>
              </a:rPr>
              <a:t>De competentie om op een effectieve manier conflicten en crises aan te pakken die zich kunnen voordoen tussen personen en partijen die bij een project betrokken zijn (G7)</a:t>
            </a:r>
          </a:p>
          <a:p>
            <a:pPr marL="0" indent="0" eaLnBrk="1" hangingPunct="1"/>
            <a:endParaRPr lang="nl-NL" u="sng" dirty="0">
              <a:latin typeface="Tahoma" charset="0"/>
            </a:endParaRPr>
          </a:p>
        </p:txBody>
      </p:sp>
      <p:sp>
        <p:nvSpPr>
          <p:cNvPr id="2" name="Slide Number Placeholder 1">
            <a:extLst>
              <a:ext uri="{FF2B5EF4-FFF2-40B4-BE49-F238E27FC236}">
                <a16:creationId xmlns:a16="http://schemas.microsoft.com/office/drawing/2014/main" id="{C601F186-4D7B-E945-91C2-24CF0CDB425E}"/>
              </a:ext>
            </a:extLst>
          </p:cNvPr>
          <p:cNvSpPr>
            <a:spLocks noGrp="1"/>
          </p:cNvSpPr>
          <p:nvPr>
            <p:ph type="sldNum" sz="quarter" idx="10"/>
          </p:nvPr>
        </p:nvSpPr>
        <p:spPr/>
        <p:txBody>
          <a:bodyPr/>
          <a:lstStyle/>
          <a:p>
            <a:fld id="{AC2621BF-E77D-E548-9EEE-B9174F378ACD}" type="slidenum">
              <a:rPr lang="nl-NL" smtClean="0"/>
              <a:pPr/>
              <a:t>224</a:t>
            </a:fld>
            <a:endParaRPr lang="nl-NL" dirty="0"/>
          </a:p>
        </p:txBody>
      </p:sp>
    </p:spTree>
    <p:extLst>
      <p:ext uri="{BB962C8B-B14F-4D97-AF65-F5344CB8AC3E}">
        <p14:creationId xmlns:p14="http://schemas.microsoft.com/office/powerpoint/2010/main" val="1860693529"/>
      </p:ext>
    </p:extLst>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Conflicten</a:t>
            </a:r>
          </a:p>
        </p:txBody>
      </p:sp>
      <p:sp>
        <p:nvSpPr>
          <p:cNvPr id="406533" name="Rectangle 4"/>
          <p:cNvSpPr>
            <a:spLocks noGrp="1" noChangeArrowheads="1"/>
          </p:cNvSpPr>
          <p:nvPr>
            <p:ph idx="1"/>
          </p:nvPr>
        </p:nvSpPr>
        <p:spPr>
          <a:noFill/>
        </p:spPr>
        <p:txBody>
          <a:bodyPr/>
          <a:lstStyle/>
          <a:p>
            <a:pPr marL="0" indent="0" eaLnBrk="1" hangingPunct="1"/>
            <a:r>
              <a:rPr lang="nl-NL" dirty="0">
                <a:latin typeface="Tahoma" charset="0"/>
              </a:rPr>
              <a:t>Een situatie, waarbij twee of meer partijen met verschillende belangen of opvattingen tegenover  elkaar staan</a:t>
            </a:r>
          </a:p>
          <a:p>
            <a:pPr eaLnBrk="1" hangingPunct="1">
              <a:buFontTx/>
              <a:buChar char="•"/>
            </a:pPr>
            <a:endParaRPr lang="nl-NL" dirty="0">
              <a:latin typeface="Tahoma" charset="0"/>
            </a:endParaRPr>
          </a:p>
          <a:p>
            <a:pPr marL="0" indent="0" eaLnBrk="1" hangingPunct="1"/>
            <a:r>
              <a:rPr lang="nl-NL" u="sng" dirty="0">
                <a:latin typeface="Tahoma" charset="0"/>
              </a:rPr>
              <a:t>Soorten (bronnen van) conflicten:</a:t>
            </a:r>
          </a:p>
          <a:p>
            <a:pPr eaLnBrk="1" hangingPunct="1">
              <a:buFontTx/>
              <a:buChar char="•"/>
              <a:tabLst>
                <a:tab pos="4213225" algn="l"/>
              </a:tabLst>
            </a:pPr>
            <a:r>
              <a:rPr lang="nl-NL" dirty="0">
                <a:latin typeface="Tahoma" charset="0"/>
              </a:rPr>
              <a:t>Instrumentele, zakelijke conflicten	&gt; verschillen in inzicht</a:t>
            </a:r>
          </a:p>
          <a:p>
            <a:pPr eaLnBrk="1" hangingPunct="1">
              <a:buFontTx/>
              <a:buChar char="•"/>
              <a:tabLst>
                <a:tab pos="4213225" algn="l"/>
              </a:tabLst>
            </a:pPr>
            <a:r>
              <a:rPr lang="nl-NL" dirty="0">
                <a:latin typeface="Tahoma" charset="0"/>
              </a:rPr>
              <a:t>Belangen of schaarste conflicten	&gt; verdeling schaarse middelen</a:t>
            </a:r>
          </a:p>
          <a:p>
            <a:pPr eaLnBrk="1" hangingPunct="1">
              <a:buFontTx/>
              <a:buChar char="•"/>
              <a:tabLst>
                <a:tab pos="4213225" algn="l"/>
              </a:tabLst>
            </a:pPr>
            <a:r>
              <a:rPr lang="nl-NL" dirty="0">
                <a:latin typeface="Tahoma" charset="0"/>
              </a:rPr>
              <a:t>Machts- of afhankelijkheidsconflicten	&gt; autonomie en zeggenschap</a:t>
            </a:r>
          </a:p>
          <a:p>
            <a:pPr eaLnBrk="1" hangingPunct="1">
              <a:buFontTx/>
              <a:buChar char="•"/>
              <a:tabLst>
                <a:tab pos="4213225" algn="l"/>
              </a:tabLst>
            </a:pPr>
            <a:r>
              <a:rPr lang="nl-NL" dirty="0">
                <a:latin typeface="Tahoma" charset="0"/>
              </a:rPr>
              <a:t>Sociaal-emotionele conflicten	&gt; verschillen in waarden en normen</a:t>
            </a:r>
          </a:p>
          <a:p>
            <a:pPr eaLnBrk="1" hangingPunct="1">
              <a:buFontTx/>
              <a:buChar char="•"/>
            </a:pPr>
            <a:endParaRPr lang="nl-NL" dirty="0">
              <a:latin typeface="Tahoma" charset="0"/>
            </a:endParaRPr>
          </a:p>
          <a:p>
            <a:pPr eaLnBrk="1" hangingPunct="1">
              <a:buFontTx/>
              <a:buChar char="•"/>
            </a:pPr>
            <a:endParaRPr lang="nl-NL" dirty="0">
              <a:latin typeface="Tahoma" charset="0"/>
            </a:endParaRPr>
          </a:p>
          <a:p>
            <a:pPr eaLnBrk="1" hangingPunct="1">
              <a:buFontTx/>
              <a:buChar char="•"/>
            </a:pPr>
            <a:endParaRPr lang="nl-NL" dirty="0">
              <a:latin typeface="Tahoma" charset="0"/>
            </a:endParaRPr>
          </a:p>
          <a:p>
            <a:pPr marL="0" indent="0" eaLnBrk="1" hangingPunct="1"/>
            <a:endParaRPr lang="nl-NL" dirty="0">
              <a:latin typeface="Tahoma" charset="0"/>
            </a:endParaRPr>
          </a:p>
          <a:p>
            <a:pPr algn="ctr" eaLnBrk="1" hangingPunct="1"/>
            <a:r>
              <a:rPr lang="nl-NL" dirty="0">
                <a:latin typeface="Tahoma" charset="0"/>
              </a:rPr>
              <a:t>Conflicten kunnen functioneel zijn voor het project</a:t>
            </a:r>
          </a:p>
        </p:txBody>
      </p:sp>
      <p:pic>
        <p:nvPicPr>
          <p:cNvPr id="406532" name="Picture 3" descr="MCj0334314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0213" y="4409387"/>
            <a:ext cx="3203575" cy="98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716A019-9129-0144-90E0-39F537238089}"/>
              </a:ext>
            </a:extLst>
          </p:cNvPr>
          <p:cNvSpPr>
            <a:spLocks noGrp="1"/>
          </p:cNvSpPr>
          <p:nvPr>
            <p:ph type="sldNum" sz="quarter" idx="4"/>
          </p:nvPr>
        </p:nvSpPr>
        <p:spPr/>
        <p:txBody>
          <a:bodyPr/>
          <a:lstStyle/>
          <a:p>
            <a:fld id="{8375054B-0626-094F-AF93-178AFB032A1C}" type="slidenum">
              <a:rPr lang="nl-NL" smtClean="0"/>
              <a:pPr/>
              <a:t>225</a:t>
            </a:fld>
            <a:endParaRPr lang="nl-NL" dirty="0"/>
          </a:p>
        </p:txBody>
      </p:sp>
    </p:spTree>
    <p:extLst>
      <p:ext uri="{BB962C8B-B14F-4D97-AF65-F5344CB8AC3E}">
        <p14:creationId xmlns:p14="http://schemas.microsoft.com/office/powerpoint/2010/main" val="2691773233"/>
      </p:ext>
    </p:extLst>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2"/>
          <p:cNvSpPr>
            <a:spLocks noChangeArrowheads="1"/>
          </p:cNvSpPr>
          <p:nvPr/>
        </p:nvSpPr>
        <p:spPr bwMode="auto">
          <a:xfrm>
            <a:off x="2555876" y="1436823"/>
            <a:ext cx="4105275" cy="2459303"/>
          </a:xfrm>
          <a:prstGeom prst="rect">
            <a:avLst/>
          </a:prstGeom>
          <a:solidFill>
            <a:schemeClr val="tx2">
              <a:lumMod val="20000"/>
              <a:lumOff val="80000"/>
            </a:schemeClr>
          </a:solidFill>
          <a:ln>
            <a:headEnd/>
            <a:tailEnd/>
          </a:ln>
          <a:extLst/>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endParaRPr lang="nl-NL" sz="1600" b="1">
              <a:solidFill>
                <a:schemeClr val="accent4">
                  <a:lumMod val="50000"/>
                </a:schemeClr>
              </a:solidFill>
            </a:endParaRPr>
          </a:p>
        </p:txBody>
      </p:sp>
      <p:sp>
        <p:nvSpPr>
          <p:cNvPr id="410628" name="Line 2"/>
          <p:cNvSpPr>
            <a:spLocks noChangeShapeType="1"/>
          </p:cNvSpPr>
          <p:nvPr/>
        </p:nvSpPr>
        <p:spPr bwMode="auto">
          <a:xfrm flipV="1">
            <a:off x="2339752" y="1553052"/>
            <a:ext cx="0" cy="2405063"/>
          </a:xfrm>
          <a:prstGeom prst="line">
            <a:avLst/>
          </a:prstGeom>
          <a:noFill/>
          <a:ln w="9525">
            <a:solidFill>
              <a:srgbClr val="4B4B4B"/>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sz="1600">
              <a:solidFill>
                <a:schemeClr val="accent4">
                  <a:lumMod val="50000"/>
                </a:schemeClr>
              </a:solidFill>
            </a:endParaRPr>
          </a:p>
        </p:txBody>
      </p:sp>
      <p:sp>
        <p:nvSpPr>
          <p:cNvPr id="410629" name="Line 4"/>
          <p:cNvSpPr>
            <a:spLocks noChangeShapeType="1"/>
          </p:cNvSpPr>
          <p:nvPr/>
        </p:nvSpPr>
        <p:spPr bwMode="auto">
          <a:xfrm>
            <a:off x="2509838" y="4105651"/>
            <a:ext cx="4216400" cy="0"/>
          </a:xfrm>
          <a:prstGeom prst="line">
            <a:avLst/>
          </a:prstGeom>
          <a:noFill/>
          <a:ln w="9525">
            <a:solidFill>
              <a:srgbClr val="4B4B4B"/>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sz="1600">
              <a:solidFill>
                <a:schemeClr val="accent4">
                  <a:lumMod val="50000"/>
                </a:schemeClr>
              </a:solidFill>
            </a:endParaRPr>
          </a:p>
        </p:txBody>
      </p:sp>
      <p:sp>
        <p:nvSpPr>
          <p:cNvPr id="410630" name="Text Box 5"/>
          <p:cNvSpPr txBox="1">
            <a:spLocks noChangeArrowheads="1"/>
          </p:cNvSpPr>
          <p:nvPr/>
        </p:nvSpPr>
        <p:spPr bwMode="auto">
          <a:xfrm>
            <a:off x="2641600" y="1508261"/>
            <a:ext cx="132238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Bef>
                <a:spcPct val="50000"/>
              </a:spcBef>
              <a:spcAft>
                <a:spcPct val="0"/>
              </a:spcAft>
              <a:buClrTx/>
              <a:buFontTx/>
              <a:buNone/>
            </a:pPr>
            <a:r>
              <a:rPr lang="nl-NL" sz="1600" b="1" dirty="0">
                <a:solidFill>
                  <a:schemeClr val="accent4">
                    <a:lumMod val="50000"/>
                  </a:schemeClr>
                </a:solidFill>
              </a:rPr>
              <a:t>forceren</a:t>
            </a:r>
          </a:p>
        </p:txBody>
      </p:sp>
      <p:sp>
        <p:nvSpPr>
          <p:cNvPr id="410631" name="Text Box 6"/>
          <p:cNvSpPr txBox="1">
            <a:spLocks noChangeArrowheads="1"/>
          </p:cNvSpPr>
          <p:nvPr/>
        </p:nvSpPr>
        <p:spPr bwMode="auto">
          <a:xfrm>
            <a:off x="2641601" y="3531001"/>
            <a:ext cx="157321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Bef>
                <a:spcPct val="50000"/>
              </a:spcBef>
              <a:spcAft>
                <a:spcPct val="0"/>
              </a:spcAft>
              <a:buClrTx/>
              <a:buFontTx/>
              <a:buNone/>
            </a:pPr>
            <a:r>
              <a:rPr lang="nl-NL" sz="1600" b="1">
                <a:solidFill>
                  <a:schemeClr val="accent4">
                    <a:lumMod val="50000"/>
                  </a:schemeClr>
                </a:solidFill>
              </a:rPr>
              <a:t>Vermijden</a:t>
            </a:r>
          </a:p>
        </p:txBody>
      </p:sp>
      <p:sp>
        <p:nvSpPr>
          <p:cNvPr id="410632" name="Text Box 7"/>
          <p:cNvSpPr txBox="1">
            <a:spLocks noChangeArrowheads="1"/>
          </p:cNvSpPr>
          <p:nvPr/>
        </p:nvSpPr>
        <p:spPr bwMode="auto">
          <a:xfrm>
            <a:off x="4743451" y="3531001"/>
            <a:ext cx="1825625"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Bef>
                <a:spcPct val="50000"/>
              </a:spcBef>
              <a:spcAft>
                <a:spcPct val="0"/>
              </a:spcAft>
              <a:buClrTx/>
              <a:buFontTx/>
              <a:buNone/>
            </a:pPr>
            <a:r>
              <a:rPr lang="nl-NL" sz="1600" b="1">
                <a:solidFill>
                  <a:schemeClr val="accent4">
                    <a:lumMod val="50000"/>
                  </a:schemeClr>
                </a:solidFill>
              </a:rPr>
              <a:t>Toegeven</a:t>
            </a:r>
          </a:p>
        </p:txBody>
      </p:sp>
      <p:sp>
        <p:nvSpPr>
          <p:cNvPr id="410633" name="Text Box 8"/>
          <p:cNvSpPr txBox="1">
            <a:spLocks noChangeArrowheads="1"/>
          </p:cNvSpPr>
          <p:nvPr/>
        </p:nvSpPr>
        <p:spPr bwMode="auto">
          <a:xfrm>
            <a:off x="4718051" y="1508261"/>
            <a:ext cx="1825625"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a:lnSpc>
                <a:spcPct val="100000"/>
              </a:lnSpc>
              <a:spcBef>
                <a:spcPct val="50000"/>
              </a:spcBef>
              <a:spcAft>
                <a:spcPct val="0"/>
              </a:spcAft>
              <a:buClrTx/>
              <a:buFontTx/>
              <a:buNone/>
            </a:pPr>
            <a:r>
              <a:rPr lang="nl-NL" sz="1600" b="1">
                <a:solidFill>
                  <a:schemeClr val="accent4">
                    <a:lumMod val="50000"/>
                  </a:schemeClr>
                </a:solidFill>
              </a:rPr>
              <a:t>Samenwerken</a:t>
            </a:r>
          </a:p>
        </p:txBody>
      </p:sp>
      <p:sp>
        <p:nvSpPr>
          <p:cNvPr id="410634" name="Text Box 9"/>
          <p:cNvSpPr txBox="1">
            <a:spLocks noChangeArrowheads="1"/>
          </p:cNvSpPr>
          <p:nvPr/>
        </p:nvSpPr>
        <p:spPr bwMode="auto">
          <a:xfrm>
            <a:off x="3773488" y="2278198"/>
            <a:ext cx="1700212"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Bef>
                <a:spcPct val="50000"/>
              </a:spcBef>
              <a:spcAft>
                <a:spcPct val="0"/>
              </a:spcAft>
              <a:buClrTx/>
              <a:buFontTx/>
              <a:buNone/>
            </a:pPr>
            <a:r>
              <a:rPr lang="nl-NL" sz="1600" b="1">
                <a:solidFill>
                  <a:schemeClr val="accent4">
                    <a:lumMod val="50000"/>
                  </a:schemeClr>
                </a:solidFill>
              </a:rPr>
              <a:t>Compromis zoeken</a:t>
            </a:r>
          </a:p>
        </p:txBody>
      </p:sp>
      <p:sp>
        <p:nvSpPr>
          <p:cNvPr id="410635" name="Text Box 10"/>
          <p:cNvSpPr txBox="1">
            <a:spLocks noChangeArrowheads="1"/>
          </p:cNvSpPr>
          <p:nvPr/>
        </p:nvSpPr>
        <p:spPr bwMode="auto">
          <a:xfrm>
            <a:off x="2598738" y="4156021"/>
            <a:ext cx="4019550"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Bef>
                <a:spcPct val="50000"/>
              </a:spcBef>
              <a:spcAft>
                <a:spcPct val="0"/>
              </a:spcAft>
              <a:buClrTx/>
              <a:buFontTx/>
              <a:buNone/>
            </a:pPr>
            <a:r>
              <a:rPr lang="nl-NL" sz="1600" b="1" dirty="0">
                <a:solidFill>
                  <a:schemeClr val="accent4">
                    <a:lumMod val="50000"/>
                  </a:schemeClr>
                </a:solidFill>
              </a:rPr>
              <a:t>Coöperatief</a:t>
            </a:r>
          </a:p>
          <a:p>
            <a:pPr>
              <a:lnSpc>
                <a:spcPct val="100000"/>
              </a:lnSpc>
              <a:spcBef>
                <a:spcPct val="50000"/>
              </a:spcBef>
              <a:spcAft>
                <a:spcPct val="0"/>
              </a:spcAft>
              <a:buClrTx/>
              <a:buFontTx/>
              <a:buNone/>
            </a:pPr>
            <a:r>
              <a:rPr lang="nl-NL" sz="1600" b="1" dirty="0">
                <a:solidFill>
                  <a:schemeClr val="accent4">
                    <a:lumMod val="50000"/>
                  </a:schemeClr>
                </a:solidFill>
              </a:rPr>
              <a:t>Zorg voor andermans belang</a:t>
            </a:r>
          </a:p>
        </p:txBody>
      </p:sp>
      <p:sp>
        <p:nvSpPr>
          <p:cNvPr id="410636" name="Text Box 11"/>
          <p:cNvSpPr txBox="1">
            <a:spLocks noChangeArrowheads="1"/>
          </p:cNvSpPr>
          <p:nvPr/>
        </p:nvSpPr>
        <p:spPr bwMode="auto">
          <a:xfrm rot="-5400000">
            <a:off x="597694" y="2093532"/>
            <a:ext cx="2452688" cy="9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Bef>
                <a:spcPct val="50000"/>
              </a:spcBef>
              <a:spcAft>
                <a:spcPct val="0"/>
              </a:spcAft>
              <a:buClrTx/>
              <a:buFontTx/>
              <a:buNone/>
            </a:pPr>
            <a:r>
              <a:rPr lang="nl-NL" sz="1600" b="1" dirty="0">
                <a:solidFill>
                  <a:schemeClr val="accent4">
                    <a:lumMod val="50000"/>
                  </a:schemeClr>
                </a:solidFill>
              </a:rPr>
              <a:t>Assertief</a:t>
            </a:r>
          </a:p>
          <a:p>
            <a:pPr>
              <a:lnSpc>
                <a:spcPct val="100000"/>
              </a:lnSpc>
              <a:spcBef>
                <a:spcPct val="50000"/>
              </a:spcBef>
              <a:spcAft>
                <a:spcPct val="0"/>
              </a:spcAft>
              <a:buClrTx/>
              <a:buFontTx/>
              <a:buNone/>
            </a:pPr>
            <a:r>
              <a:rPr lang="nl-NL" sz="1600" b="1" dirty="0">
                <a:solidFill>
                  <a:schemeClr val="accent4">
                    <a:lumMod val="50000"/>
                  </a:schemeClr>
                </a:solidFill>
              </a:rPr>
              <a:t>Zorg voor het eigen belang</a:t>
            </a:r>
          </a:p>
        </p:txBody>
      </p:sp>
      <p:sp>
        <p:nvSpPr>
          <p:cNvPr id="410637" name="Line 12"/>
          <p:cNvSpPr>
            <a:spLocks noChangeShapeType="1"/>
          </p:cNvSpPr>
          <p:nvPr/>
        </p:nvSpPr>
        <p:spPr bwMode="auto">
          <a:xfrm>
            <a:off x="4618038" y="1460635"/>
            <a:ext cx="0" cy="865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sz="1600">
              <a:solidFill>
                <a:schemeClr val="accent4">
                  <a:lumMod val="50000"/>
                </a:schemeClr>
              </a:solidFill>
            </a:endParaRPr>
          </a:p>
        </p:txBody>
      </p:sp>
      <p:sp>
        <p:nvSpPr>
          <p:cNvPr id="410638" name="Line 13"/>
          <p:cNvSpPr>
            <a:spLocks noChangeShapeType="1"/>
          </p:cNvSpPr>
          <p:nvPr/>
        </p:nvSpPr>
        <p:spPr bwMode="auto">
          <a:xfrm>
            <a:off x="4619625" y="3030938"/>
            <a:ext cx="0" cy="865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sz="1600">
              <a:solidFill>
                <a:schemeClr val="accent4">
                  <a:lumMod val="50000"/>
                </a:schemeClr>
              </a:solidFill>
            </a:endParaRPr>
          </a:p>
        </p:txBody>
      </p:sp>
      <p:sp>
        <p:nvSpPr>
          <p:cNvPr id="410639" name="Line 14"/>
          <p:cNvSpPr>
            <a:spLocks noChangeShapeType="1"/>
          </p:cNvSpPr>
          <p:nvPr/>
        </p:nvSpPr>
        <p:spPr bwMode="auto">
          <a:xfrm>
            <a:off x="2579688" y="2647292"/>
            <a:ext cx="1257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sz="1600">
              <a:solidFill>
                <a:schemeClr val="accent4">
                  <a:lumMod val="50000"/>
                </a:schemeClr>
              </a:solidFill>
            </a:endParaRPr>
          </a:p>
        </p:txBody>
      </p:sp>
      <p:sp>
        <p:nvSpPr>
          <p:cNvPr id="410640" name="Line 15"/>
          <p:cNvSpPr>
            <a:spLocks noChangeShapeType="1"/>
          </p:cNvSpPr>
          <p:nvPr/>
        </p:nvSpPr>
        <p:spPr bwMode="auto">
          <a:xfrm>
            <a:off x="5348288" y="2647292"/>
            <a:ext cx="1257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sz="1600">
              <a:solidFill>
                <a:schemeClr val="accent4">
                  <a:lumMod val="50000"/>
                </a:schemeClr>
              </a:solidFill>
            </a:endParaRPr>
          </a:p>
        </p:txBody>
      </p:sp>
      <p:sp>
        <p:nvSpPr>
          <p:cNvPr id="410641" name="Rectangle 16"/>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Stijlen conflictoplossing (Thomas &amp; Kilman)</a:t>
            </a:r>
            <a:endParaRPr lang="en-US" dirty="0">
              <a:effectLst/>
              <a:latin typeface="Tahoma" charset="0"/>
            </a:endParaRPr>
          </a:p>
        </p:txBody>
      </p:sp>
      <p:sp>
        <p:nvSpPr>
          <p:cNvPr id="2" name="Slide Number Placeholder 1">
            <a:extLst>
              <a:ext uri="{FF2B5EF4-FFF2-40B4-BE49-F238E27FC236}">
                <a16:creationId xmlns:a16="http://schemas.microsoft.com/office/drawing/2014/main" id="{145CD2EE-83C7-D747-8C34-8B74C6DCB720}"/>
              </a:ext>
            </a:extLst>
          </p:cNvPr>
          <p:cNvSpPr>
            <a:spLocks noGrp="1"/>
          </p:cNvSpPr>
          <p:nvPr>
            <p:ph type="sldNum" sz="quarter" idx="4"/>
          </p:nvPr>
        </p:nvSpPr>
        <p:spPr/>
        <p:txBody>
          <a:bodyPr/>
          <a:lstStyle/>
          <a:p>
            <a:fld id="{8375054B-0626-094F-AF93-178AFB032A1C}" type="slidenum">
              <a:rPr lang="nl-NL" smtClean="0"/>
              <a:pPr/>
              <a:t>226</a:t>
            </a:fld>
            <a:endParaRPr lang="nl-NL" dirty="0"/>
          </a:p>
        </p:txBody>
      </p:sp>
    </p:spTree>
    <p:extLst>
      <p:ext uri="{BB962C8B-B14F-4D97-AF65-F5344CB8AC3E}">
        <p14:creationId xmlns:p14="http://schemas.microsoft.com/office/powerpoint/2010/main" val="2018518369"/>
      </p:ext>
    </p:extLst>
  </p:cSld>
  <p:clrMapOvr>
    <a:masterClrMapping/>
  </p:clrMapOvr>
  <p:transition advTm="16000"/>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98F05-212C-435B-8614-AE2CD82FB8CC}"/>
              </a:ext>
            </a:extLst>
          </p:cNvPr>
          <p:cNvSpPr>
            <a:spLocks noGrp="1"/>
          </p:cNvSpPr>
          <p:nvPr>
            <p:ph type="title"/>
          </p:nvPr>
        </p:nvSpPr>
        <p:spPr/>
        <p:txBody>
          <a:bodyPr/>
          <a:lstStyle/>
          <a:p>
            <a:r>
              <a:rPr lang="nl-NL" dirty="0"/>
              <a:t>Dereguleringstechnieken</a:t>
            </a:r>
          </a:p>
        </p:txBody>
      </p:sp>
      <p:pic>
        <p:nvPicPr>
          <p:cNvPr id="4" name="Afbeelding 3">
            <a:extLst>
              <a:ext uri="{FF2B5EF4-FFF2-40B4-BE49-F238E27FC236}">
                <a16:creationId xmlns:a16="http://schemas.microsoft.com/office/drawing/2014/main" id="{F9B75FCD-AE52-4A67-88DA-D60C3CBA9B9E}"/>
              </a:ext>
            </a:extLst>
          </p:cNvPr>
          <p:cNvPicPr>
            <a:picLocks noChangeAspect="1"/>
          </p:cNvPicPr>
          <p:nvPr/>
        </p:nvPicPr>
        <p:blipFill>
          <a:blip r:embed="rId2"/>
          <a:stretch>
            <a:fillRect/>
          </a:stretch>
        </p:blipFill>
        <p:spPr>
          <a:xfrm>
            <a:off x="755651" y="957927"/>
            <a:ext cx="7843106" cy="4313797"/>
          </a:xfrm>
          <a:prstGeom prst="rect">
            <a:avLst/>
          </a:prstGeom>
        </p:spPr>
      </p:pic>
      <p:sp>
        <p:nvSpPr>
          <p:cNvPr id="5" name="Slide Number Placeholder 4">
            <a:extLst>
              <a:ext uri="{FF2B5EF4-FFF2-40B4-BE49-F238E27FC236}">
                <a16:creationId xmlns:a16="http://schemas.microsoft.com/office/drawing/2014/main" id="{A199E6C5-724E-EE40-9376-D94F5FB756EB}"/>
              </a:ext>
            </a:extLst>
          </p:cNvPr>
          <p:cNvSpPr>
            <a:spLocks noGrp="1"/>
          </p:cNvSpPr>
          <p:nvPr>
            <p:ph type="sldNum" sz="quarter" idx="4"/>
          </p:nvPr>
        </p:nvSpPr>
        <p:spPr/>
        <p:txBody>
          <a:bodyPr/>
          <a:lstStyle/>
          <a:p>
            <a:fld id="{8375054B-0626-094F-AF93-178AFB032A1C}" type="slidenum">
              <a:rPr lang="nl-NL" smtClean="0"/>
              <a:pPr/>
              <a:t>227</a:t>
            </a:fld>
            <a:endParaRPr lang="nl-NL" dirty="0"/>
          </a:p>
        </p:txBody>
      </p:sp>
    </p:spTree>
    <p:extLst>
      <p:ext uri="{BB962C8B-B14F-4D97-AF65-F5344CB8AC3E}">
        <p14:creationId xmlns:p14="http://schemas.microsoft.com/office/powerpoint/2010/main" val="73351506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403648" y="2641476"/>
            <a:ext cx="7499177" cy="1225021"/>
          </a:xfrm>
        </p:spPr>
        <p:txBody>
          <a:bodyPr>
            <a:normAutofit fontScale="90000"/>
          </a:bodyPr>
          <a:lstStyle/>
          <a:p>
            <a:r>
              <a:rPr lang="nl" sz="4000" dirty="0"/>
              <a:t>IPMA  </a:t>
            </a:r>
            <a:br>
              <a:rPr lang="nl" sz="4000" dirty="0"/>
            </a:br>
            <a:br>
              <a:rPr lang="nl" sz="4000" dirty="0"/>
            </a:br>
            <a:r>
              <a:rPr lang="nl" sz="4000" dirty="0"/>
              <a:t>Dag 4</a:t>
            </a:r>
            <a:br>
              <a:rPr lang="nl" sz="4000" dirty="0"/>
            </a:br>
            <a:endParaRPr lang="en-GB" dirty="0"/>
          </a:p>
        </p:txBody>
      </p:sp>
    </p:spTree>
    <p:extLst>
      <p:ext uri="{BB962C8B-B14F-4D97-AF65-F5344CB8AC3E}">
        <p14:creationId xmlns:p14="http://schemas.microsoft.com/office/powerpoint/2010/main" val="264482908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Rectangle 2"/>
          <p:cNvSpPr>
            <a:spLocks noGrp="1" noChangeArrowheads="1"/>
          </p:cNvSpPr>
          <p:nvPr>
            <p:ph type="title" idx="4294967295"/>
          </p:nvPr>
        </p:nvSpPr>
        <p:spPr>
          <a:xfrm>
            <a:off x="755576" y="121196"/>
            <a:ext cx="6840538"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IPMA </a:t>
            </a:r>
            <a:r>
              <a:rPr lang="nl-NL" dirty="0">
                <a:effectLst/>
                <a:latin typeface="Tahoma" charset="0"/>
              </a:rPr>
              <a:t>Contextuele</a:t>
            </a:r>
            <a:r>
              <a:rPr lang="nl" dirty="0">
                <a:effectLst/>
                <a:latin typeface="Tahoma" charset="0"/>
              </a:rPr>
              <a:t> competenties</a:t>
            </a:r>
          </a:p>
        </p:txBody>
      </p:sp>
      <p:sp>
        <p:nvSpPr>
          <p:cNvPr id="415748" name="Rectangle 3"/>
          <p:cNvSpPr>
            <a:spLocks noGrp="1" noChangeArrowheads="1"/>
          </p:cNvSpPr>
          <p:nvPr>
            <p:ph type="body" idx="4294967295"/>
          </p:nvPr>
        </p:nvSpPr>
        <p:spPr>
          <a:xfrm>
            <a:off x="2051720" y="625252"/>
            <a:ext cx="6934200" cy="4081198"/>
          </a:xfrm>
          <a:noFill/>
        </p:spPr>
        <p:txBody>
          <a:bodyPr/>
          <a:lstStyle/>
          <a:p>
            <a:pPr marL="723900" indent="-723900" eaLnBrk="1" hangingPunct="1"/>
            <a:r>
              <a:rPr lang="nl-NL" sz="1600" dirty="0">
                <a:latin typeface="Tahoma" charset="0"/>
              </a:rPr>
              <a:t>Handboek					     Examensyllabus</a:t>
            </a:r>
          </a:p>
          <a:p>
            <a:pPr marL="723900" indent="-723900" eaLnBrk="1" hangingPunct="1"/>
            <a:r>
              <a:rPr lang="nl-NL" sz="1600" dirty="0">
                <a:latin typeface="Tahoma" charset="0"/>
              </a:rPr>
              <a:t>09.01	Strategie		 		        	C1</a:t>
            </a:r>
          </a:p>
          <a:p>
            <a:pPr marL="723900" indent="-723900" eaLnBrk="1" hangingPunct="1"/>
            <a:r>
              <a:rPr lang="nl-NL" sz="1600" dirty="0">
                <a:latin typeface="Tahoma" charset="0"/>
              </a:rPr>
              <a:t>09.02	Programmaoriëntatie 	        			C2</a:t>
            </a:r>
          </a:p>
          <a:p>
            <a:pPr marL="723900" indent="-723900" eaLnBrk="1" hangingPunct="1"/>
            <a:r>
              <a:rPr lang="nl-NL" sz="1600" dirty="0">
                <a:latin typeface="Tahoma" charset="0"/>
              </a:rPr>
              <a:t>09.03	Portfolio-oriëntatie 		        		C2</a:t>
            </a:r>
          </a:p>
          <a:p>
            <a:pPr marL="723900" indent="-723900" eaLnBrk="1" hangingPunct="1"/>
            <a:r>
              <a:rPr lang="nl-NL" sz="1600" dirty="0">
                <a:latin typeface="Tahoma" charset="0"/>
              </a:rPr>
              <a:t>09.04	Inrichten PPP- en PMO-organisaties		C2</a:t>
            </a:r>
          </a:p>
          <a:p>
            <a:pPr marL="723900" indent="-723900" eaLnBrk="1" hangingPunct="1"/>
            <a:r>
              <a:rPr lang="nl-NL" sz="1600" dirty="0">
                <a:latin typeface="Tahoma" charset="0"/>
              </a:rPr>
              <a:t>09.05	Procesontwikkelingsmethoden			C2</a:t>
            </a:r>
          </a:p>
          <a:p>
            <a:pPr marL="723900" indent="-723900" eaLnBrk="1" hangingPunct="1"/>
            <a:endParaRPr lang="nl-NL" sz="1600" dirty="0">
              <a:latin typeface="Tahoma" charset="0"/>
            </a:endParaRPr>
          </a:p>
          <a:p>
            <a:pPr marL="723900" indent="-723900" eaLnBrk="1" hangingPunct="1"/>
            <a:r>
              <a:rPr lang="nl-NL" sz="1600" dirty="0">
                <a:latin typeface="Tahoma" charset="0"/>
              </a:rPr>
              <a:t>10.01	Organisatietheorie                            	 	C2</a:t>
            </a:r>
          </a:p>
          <a:p>
            <a:pPr marL="723900" indent="-723900" eaLnBrk="1" hangingPunct="1"/>
            <a:r>
              <a:rPr lang="nl-NL" sz="1600" dirty="0">
                <a:latin typeface="Tahoma" charset="0"/>
              </a:rPr>
              <a:t>10.02	 Personeelsmanagement                  		C2</a:t>
            </a:r>
          </a:p>
          <a:p>
            <a:pPr marL="723900" indent="-723900" eaLnBrk="1" hangingPunct="1"/>
            <a:r>
              <a:rPr lang="nl-NL" sz="1600" dirty="0">
                <a:latin typeface="Tahoma" charset="0"/>
              </a:rPr>
              <a:t>10.03	Financiële administratie			C2</a:t>
            </a:r>
          </a:p>
          <a:p>
            <a:pPr marL="723900" indent="-723900" eaLnBrk="1" hangingPunct="1"/>
            <a:endParaRPr lang="nl-NL" sz="1600" dirty="0">
              <a:latin typeface="Tahoma" charset="0"/>
            </a:endParaRPr>
          </a:p>
          <a:p>
            <a:pPr marL="723900" indent="-723900" eaLnBrk="1" hangingPunct="1"/>
            <a:r>
              <a:rPr lang="nl-NL" sz="1600" dirty="0">
                <a:latin typeface="Tahoma" charset="0"/>
              </a:rPr>
              <a:t>11.01	Wet- en regelgeving 		        		C3</a:t>
            </a:r>
          </a:p>
          <a:p>
            <a:pPr marL="723900" indent="-723900" eaLnBrk="1" hangingPunct="1"/>
            <a:r>
              <a:rPr lang="nl-NL" sz="1600" dirty="0">
                <a:latin typeface="Tahoma" charset="0"/>
              </a:rPr>
              <a:t>11.02	GBVM	   				C3</a:t>
            </a:r>
          </a:p>
          <a:p>
            <a:pPr marL="723900" indent="-723900" eaLnBrk="1" hangingPunct="1"/>
            <a:r>
              <a:rPr lang="nl-NL" sz="1600" dirty="0">
                <a:latin typeface="Tahoma" charset="0"/>
              </a:rPr>
              <a:t>11.03	Duurzaamheid				C3</a:t>
            </a:r>
          </a:p>
          <a:p>
            <a:pPr marL="723900" indent="-723900" eaLnBrk="1" hangingPunct="1"/>
            <a:r>
              <a:rPr lang="nl-NL" sz="1600" dirty="0">
                <a:latin typeface="Tahoma" charset="0"/>
              </a:rPr>
              <a:t>11.04 	Invloed en belangen				C4</a:t>
            </a:r>
          </a:p>
          <a:p>
            <a:pPr marL="723900" indent="-723900" eaLnBrk="1" hangingPunct="1"/>
            <a:r>
              <a:rPr lang="nl-NL" sz="1600" dirty="0">
                <a:latin typeface="Tahoma" charset="0"/>
              </a:rPr>
              <a:t>11.05	Cultuur en waarden				C5</a:t>
            </a:r>
          </a:p>
          <a:p>
            <a:pPr marL="723900" indent="-723900" eaLnBrk="1" hangingPunct="1"/>
            <a:endParaRPr lang="nl-NL" sz="1600" dirty="0">
              <a:latin typeface="Tahoma" charset="0"/>
            </a:endParaRPr>
          </a:p>
        </p:txBody>
      </p:sp>
      <p:sp>
        <p:nvSpPr>
          <p:cNvPr id="2" name="Slide Number Placeholder 1">
            <a:extLst>
              <a:ext uri="{FF2B5EF4-FFF2-40B4-BE49-F238E27FC236}">
                <a16:creationId xmlns:a16="http://schemas.microsoft.com/office/drawing/2014/main" id="{B101CA0C-634F-8346-9A31-908CF57B3935}"/>
              </a:ext>
            </a:extLst>
          </p:cNvPr>
          <p:cNvSpPr>
            <a:spLocks noGrp="1"/>
          </p:cNvSpPr>
          <p:nvPr>
            <p:ph type="sldNum" sz="quarter" idx="4"/>
          </p:nvPr>
        </p:nvSpPr>
        <p:spPr/>
        <p:txBody>
          <a:bodyPr/>
          <a:lstStyle/>
          <a:p>
            <a:fld id="{8375054B-0626-094F-AF93-178AFB032A1C}" type="slidenum">
              <a:rPr lang="nl-NL" smtClean="0"/>
              <a:pPr/>
              <a:t>229</a:t>
            </a:fld>
            <a:endParaRPr lang="nl-NL" dirty="0"/>
          </a:p>
        </p:txBody>
      </p:sp>
      <p:pic>
        <p:nvPicPr>
          <p:cNvPr id="6" name="Picture 5">
            <a:extLst>
              <a:ext uri="{FF2B5EF4-FFF2-40B4-BE49-F238E27FC236}">
                <a16:creationId xmlns:a16="http://schemas.microsoft.com/office/drawing/2014/main" id="{8A86A3CA-C495-DE4B-A2F7-1C786ED4E8E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528" y="1474517"/>
            <a:ext cx="1388489" cy="1959047"/>
          </a:xfrm>
          <a:prstGeom prst="rect">
            <a:avLst/>
          </a:prstGeom>
        </p:spPr>
      </p:pic>
    </p:spTree>
    <p:extLst>
      <p:ext uri="{BB962C8B-B14F-4D97-AF65-F5344CB8AC3E}">
        <p14:creationId xmlns:p14="http://schemas.microsoft.com/office/powerpoint/2010/main" val="28954589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6"/>
          <p:cNvSpPr>
            <a:spLocks noGrp="1" noChangeArrowheads="1"/>
          </p:cNvSpPr>
          <p:nvPr>
            <p:ph type="ctrTitle"/>
          </p:nvPr>
        </p:nvSpPr>
        <p:spPr>
          <a:noFill/>
          <a:extLst>
            <a:ext uri="{909E8E84-426E-40DD-AFC4-6F175D3DCCD1}">
              <a14:hiddenFill xmlns:a14="http://schemas.microsoft.com/office/drawing/2010/main">
                <a:solidFill>
                  <a:srgbClr val="99FF99"/>
                </a:solidFill>
              </a14:hiddenFill>
            </a:ext>
          </a:extLst>
        </p:spPr>
        <p:txBody>
          <a:bodyPr/>
          <a:lstStyle/>
          <a:p>
            <a:pPr eaLnBrk="1" hangingPunct="1"/>
            <a:r>
              <a:rPr lang="nl" dirty="0">
                <a:effectLst/>
                <a:latin typeface="Tahoma" charset="0"/>
              </a:rPr>
              <a:t>4.01 Projectvoorbereidingsfase</a:t>
            </a:r>
          </a:p>
        </p:txBody>
      </p:sp>
      <p:sp>
        <p:nvSpPr>
          <p:cNvPr id="24581" name="Rectangle 8"/>
          <p:cNvSpPr>
            <a:spLocks noGrp="1" noChangeArrowheads="1"/>
          </p:cNvSpPr>
          <p:nvPr>
            <p:ph type="subTitle" idx="1"/>
          </p:nvPr>
        </p:nvSpPr>
        <p:spPr>
          <a:extLst>
            <a:ext uri="{909E8E84-426E-40DD-AFC4-6F175D3DCCD1}">
              <a14:hiddenFill xmlns:a14="http://schemas.microsoft.com/office/drawing/2010/main">
                <a:solidFill>
                  <a:srgbClr val="99FF99"/>
                </a:solidFill>
              </a14:hiddenFill>
            </a:ext>
          </a:extLst>
        </p:spPr>
        <p:txBody>
          <a:bodyPr/>
          <a:lstStyle/>
          <a:p>
            <a:r>
              <a:rPr lang="nl-NL" sz="2000" dirty="0"/>
              <a:t>De competentie om de projectvoorbereidingsfase te managen (V10).</a:t>
            </a:r>
          </a:p>
        </p:txBody>
      </p:sp>
      <p:sp>
        <p:nvSpPr>
          <p:cNvPr id="24579"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91A6F054-8E76-504C-BC2D-5FB194835CE0}" type="slidenum">
              <a:rPr lang="nl-NL" sz="1400">
                <a:solidFill>
                  <a:schemeClr val="bg1"/>
                </a:solidFill>
                <a:latin typeface="Verdana" charset="0"/>
              </a:rPr>
              <a:pPr algn="r" eaLnBrk="1" hangingPunct="1">
                <a:lnSpc>
                  <a:spcPct val="100000"/>
                </a:lnSpc>
                <a:spcAft>
                  <a:spcPct val="0"/>
                </a:spcAft>
                <a:buClrTx/>
                <a:buFontTx/>
                <a:buNone/>
              </a:pPr>
              <a:t>23</a:t>
            </a:fld>
            <a:endParaRPr lang="nl-NL" sz="1400">
              <a:solidFill>
                <a:schemeClr val="bg1"/>
              </a:solidFill>
              <a:latin typeface="Verdana" charset="0"/>
            </a:endParaRPr>
          </a:p>
        </p:txBody>
      </p:sp>
      <p:sp>
        <p:nvSpPr>
          <p:cNvPr id="2" name="Slide Number Placeholder 1">
            <a:extLst>
              <a:ext uri="{FF2B5EF4-FFF2-40B4-BE49-F238E27FC236}">
                <a16:creationId xmlns:a16="http://schemas.microsoft.com/office/drawing/2014/main" id="{D1717CAA-D8B7-B144-9F89-69901F219937}"/>
              </a:ext>
            </a:extLst>
          </p:cNvPr>
          <p:cNvSpPr>
            <a:spLocks noGrp="1"/>
          </p:cNvSpPr>
          <p:nvPr>
            <p:ph type="sldNum" sz="quarter" idx="10"/>
          </p:nvPr>
        </p:nvSpPr>
        <p:spPr/>
        <p:txBody>
          <a:bodyPr/>
          <a:lstStyle/>
          <a:p>
            <a:fld id="{AC2621BF-E77D-E548-9EEE-B9174F378ACD}" type="slidenum">
              <a:rPr lang="nl-NL" smtClean="0"/>
              <a:pPr/>
              <a:t>23</a:t>
            </a:fld>
            <a:endParaRPr lang="nl-NL" dirty="0"/>
          </a:p>
        </p:txBody>
      </p:sp>
    </p:spTree>
  </p:cSld>
  <p:clrMapOvr>
    <a:masterClrMapping/>
  </p:clrMapOv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4" name="Rectangle 2"/>
          <p:cNvSpPr>
            <a:spLocks noGrp="1" noChangeArrowheads="1"/>
          </p:cNvSpPr>
          <p:nvPr>
            <p:ph type="ctrTitle"/>
          </p:nvPr>
        </p:nvSpPr>
        <p:spPr>
          <a:noFill/>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NL" sz="2800" dirty="0">
                <a:effectLst/>
                <a:latin typeface="Tahoma" charset="0"/>
              </a:rPr>
              <a:t>09.01 Strategie</a:t>
            </a:r>
            <a:endParaRPr lang="nl" sz="2800" dirty="0">
              <a:effectLst/>
              <a:latin typeface="Tahoma" charset="0"/>
            </a:endParaRPr>
          </a:p>
        </p:txBody>
      </p:sp>
      <p:sp>
        <p:nvSpPr>
          <p:cNvPr id="486405" name="Rectangle 3"/>
          <p:cNvSpPr>
            <a:spLocks noGrp="1" noChangeArrowheads="1"/>
          </p:cNvSpPr>
          <p:nvPr>
            <p:ph type="subTitle" idx="1"/>
          </p:nvPr>
        </p:nvSpPr>
        <p:spPr>
          <a:extLst>
            <a:ext uri="{909E8E84-426E-40DD-AFC4-6F175D3DCCD1}">
              <a14:hiddenFill xmlns:a14="http://schemas.microsoft.com/office/drawing/2010/main">
                <a:solidFill>
                  <a:srgbClr val="99FF99"/>
                </a:solidFill>
              </a14:hiddenFill>
            </a:ext>
          </a:extLst>
        </p:spPr>
        <p:txBody>
          <a:bodyPr/>
          <a:lstStyle/>
          <a:p>
            <a:pPr marL="0" indent="0" algn="ctr">
              <a:tabLst>
                <a:tab pos="0" algn="l"/>
              </a:tabLst>
            </a:pPr>
            <a:r>
              <a:rPr lang="nl-NL" sz="2000" dirty="0">
                <a:solidFill>
                  <a:srgbClr val="333333"/>
                </a:solidFill>
              </a:rPr>
              <a:t>De competentie om projecten te begrijpen vanuit de context van de strategie van de organisatie (C1).</a:t>
            </a:r>
          </a:p>
        </p:txBody>
      </p:sp>
      <p:sp>
        <p:nvSpPr>
          <p:cNvPr id="2" name="Slide Number Placeholder 1">
            <a:extLst>
              <a:ext uri="{FF2B5EF4-FFF2-40B4-BE49-F238E27FC236}">
                <a16:creationId xmlns:a16="http://schemas.microsoft.com/office/drawing/2014/main" id="{B7583EBC-7C2C-F249-8559-965554671161}"/>
              </a:ext>
            </a:extLst>
          </p:cNvPr>
          <p:cNvSpPr>
            <a:spLocks noGrp="1"/>
          </p:cNvSpPr>
          <p:nvPr>
            <p:ph type="sldNum" sz="quarter" idx="10"/>
          </p:nvPr>
        </p:nvSpPr>
        <p:spPr/>
        <p:txBody>
          <a:bodyPr/>
          <a:lstStyle/>
          <a:p>
            <a:fld id="{AC2621BF-E77D-E548-9EEE-B9174F378ACD}" type="slidenum">
              <a:rPr lang="nl-NL" smtClean="0"/>
              <a:pPr/>
              <a:t>230</a:t>
            </a:fld>
            <a:endParaRPr lang="nl-NL" dirty="0"/>
          </a:p>
        </p:txBody>
      </p:sp>
    </p:spTree>
    <p:extLst>
      <p:ext uri="{BB962C8B-B14F-4D97-AF65-F5344CB8AC3E}">
        <p14:creationId xmlns:p14="http://schemas.microsoft.com/office/powerpoint/2010/main" val="1781657903"/>
      </p:ext>
    </p:extLst>
  </p:cSld>
  <p:clrMapOvr>
    <a:masterClrMapping/>
  </p:clrMapOv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Missie, visie, strategie</a:t>
            </a:r>
          </a:p>
        </p:txBody>
      </p:sp>
      <p:sp>
        <p:nvSpPr>
          <p:cNvPr id="487428" name="Rectangle 3"/>
          <p:cNvSpPr>
            <a:spLocks noGrp="1" noChangeArrowheads="1"/>
          </p:cNvSpPr>
          <p:nvPr>
            <p:ph idx="1"/>
          </p:nvPr>
        </p:nvSpPr>
        <p:spPr>
          <a:noFill/>
        </p:spPr>
        <p:txBody>
          <a:bodyPr/>
          <a:lstStyle/>
          <a:p>
            <a:pPr marL="0" indent="0" eaLnBrk="1" hangingPunct="1"/>
            <a:r>
              <a:rPr lang="nl-NL" sz="1600" u="sng" dirty="0">
                <a:latin typeface="Tahoma" charset="0"/>
              </a:rPr>
              <a:t>Missie</a:t>
            </a:r>
          </a:p>
          <a:p>
            <a:pPr eaLnBrk="1" hangingPunct="1">
              <a:buFontTx/>
              <a:buChar char="•"/>
            </a:pPr>
            <a:r>
              <a:rPr lang="nl-NL" sz="1600" dirty="0">
                <a:latin typeface="Tahoma" charset="0"/>
              </a:rPr>
              <a:t>Bestaansrecht van een organisatie beschreven vanuit de waarden en identiteit van die organisatie</a:t>
            </a:r>
          </a:p>
          <a:p>
            <a:pPr eaLnBrk="1" hangingPunct="1">
              <a:buFontTx/>
              <a:buChar char="•"/>
            </a:pPr>
            <a:endParaRPr lang="nl-NL" sz="1600" dirty="0">
              <a:latin typeface="Tahoma" charset="0"/>
            </a:endParaRPr>
          </a:p>
          <a:p>
            <a:pPr marL="0" indent="0" eaLnBrk="1" hangingPunct="1"/>
            <a:r>
              <a:rPr lang="nl-NL" sz="1600" u="sng" dirty="0">
                <a:latin typeface="Tahoma" charset="0"/>
              </a:rPr>
              <a:t>Visie</a:t>
            </a:r>
          </a:p>
          <a:p>
            <a:pPr eaLnBrk="1" hangingPunct="1">
              <a:buFontTx/>
              <a:buChar char="•"/>
            </a:pPr>
            <a:r>
              <a:rPr lang="nl-NL" sz="1600" dirty="0">
                <a:latin typeface="Tahoma" charset="0"/>
              </a:rPr>
              <a:t>Een visionair en ambitieus beeld hoe de organisatie gezien wil worden</a:t>
            </a:r>
          </a:p>
          <a:p>
            <a:pPr eaLnBrk="1" hangingPunct="1">
              <a:buFontTx/>
              <a:buChar char="•"/>
            </a:pPr>
            <a:endParaRPr lang="nl-NL" sz="1600" dirty="0">
              <a:latin typeface="Tahoma" charset="0"/>
            </a:endParaRPr>
          </a:p>
          <a:p>
            <a:pPr marL="0" indent="0" eaLnBrk="1" hangingPunct="1"/>
            <a:r>
              <a:rPr lang="nl-NL" sz="1600" u="sng" dirty="0">
                <a:latin typeface="Tahoma" charset="0"/>
              </a:rPr>
              <a:t>Strategie</a:t>
            </a:r>
          </a:p>
          <a:p>
            <a:pPr eaLnBrk="1" hangingPunct="1">
              <a:buFontTx/>
              <a:buChar char="•"/>
            </a:pPr>
            <a:r>
              <a:rPr lang="nl-NL" sz="1600" dirty="0">
                <a:latin typeface="Tahoma" charset="0"/>
              </a:rPr>
              <a:t>De manier waarop een organisatie haar doelen wil bereiken</a:t>
            </a:r>
          </a:p>
          <a:p>
            <a:pPr eaLnBrk="1" hangingPunct="1">
              <a:buFontTx/>
              <a:buChar char="•"/>
            </a:pPr>
            <a:endParaRPr lang="nl-NL" sz="1600" dirty="0">
              <a:latin typeface="Tahoma" charset="0"/>
            </a:endParaRPr>
          </a:p>
          <a:p>
            <a:pPr eaLnBrk="1" hangingPunct="1">
              <a:buFontTx/>
              <a:buChar char="•"/>
            </a:pPr>
            <a:endParaRPr lang="nl-NL" sz="1600" dirty="0">
              <a:latin typeface="Tahoma" charset="0"/>
            </a:endParaRPr>
          </a:p>
          <a:p>
            <a:pPr eaLnBrk="1" hangingPunct="1">
              <a:buFontTx/>
              <a:buChar char="•"/>
            </a:pPr>
            <a:endParaRPr lang="nl-NL" sz="1600" dirty="0">
              <a:latin typeface="Tahoma" charset="0"/>
            </a:endParaRPr>
          </a:p>
        </p:txBody>
      </p:sp>
      <p:sp>
        <p:nvSpPr>
          <p:cNvPr id="2" name="Slide Number Placeholder 1">
            <a:extLst>
              <a:ext uri="{FF2B5EF4-FFF2-40B4-BE49-F238E27FC236}">
                <a16:creationId xmlns:a16="http://schemas.microsoft.com/office/drawing/2014/main" id="{4543C53A-3D96-1145-AD8A-A34B58D76B3A}"/>
              </a:ext>
            </a:extLst>
          </p:cNvPr>
          <p:cNvSpPr>
            <a:spLocks noGrp="1"/>
          </p:cNvSpPr>
          <p:nvPr>
            <p:ph type="sldNum" sz="quarter" idx="4"/>
          </p:nvPr>
        </p:nvSpPr>
        <p:spPr/>
        <p:txBody>
          <a:bodyPr/>
          <a:lstStyle/>
          <a:p>
            <a:fld id="{8375054B-0626-094F-AF93-178AFB032A1C}" type="slidenum">
              <a:rPr lang="nl-NL" smtClean="0"/>
              <a:pPr/>
              <a:t>231</a:t>
            </a:fld>
            <a:endParaRPr lang="nl-NL" dirty="0"/>
          </a:p>
        </p:txBody>
      </p:sp>
    </p:spTree>
    <p:extLst>
      <p:ext uri="{BB962C8B-B14F-4D97-AF65-F5344CB8AC3E}">
        <p14:creationId xmlns:p14="http://schemas.microsoft.com/office/powerpoint/2010/main" val="1331800896"/>
      </p:ext>
    </p:extLst>
  </p:cSld>
  <p:clrMapOvr>
    <a:masterClrMapping/>
  </p:clrMapOv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Visie</a:t>
            </a:r>
          </a:p>
        </p:txBody>
      </p:sp>
      <p:sp>
        <p:nvSpPr>
          <p:cNvPr id="487428" name="Rectangle 3"/>
          <p:cNvSpPr>
            <a:spLocks noGrp="1" noChangeArrowheads="1"/>
          </p:cNvSpPr>
          <p:nvPr>
            <p:ph idx="1"/>
          </p:nvPr>
        </p:nvSpPr>
        <p:spPr>
          <a:noFill/>
        </p:spPr>
        <p:txBody>
          <a:bodyPr/>
          <a:lstStyle/>
          <a:p>
            <a:pPr marL="0" indent="0" eaLnBrk="1" hangingPunct="1"/>
            <a:r>
              <a:rPr lang="nl-NL" sz="1600" u="sng" dirty="0">
                <a:latin typeface="Tahoma" charset="0"/>
              </a:rPr>
              <a:t>Visie</a:t>
            </a:r>
          </a:p>
          <a:p>
            <a:pPr marL="285750" indent="-285750" eaLnBrk="1" hangingPunct="1">
              <a:buFont typeface="Arial" panose="020B0604020202020204" pitchFamily="34" charset="0"/>
              <a:buChar char="•"/>
            </a:pPr>
            <a:r>
              <a:rPr lang="nl-NL" sz="1600" dirty="0">
                <a:latin typeface="Tahoma" charset="0"/>
              </a:rPr>
              <a:t>Een visionair en ambitieus beeld hoe de organisatie gezien wil worden</a:t>
            </a:r>
          </a:p>
          <a:p>
            <a:pPr eaLnBrk="1" hangingPunct="1">
              <a:buFontTx/>
              <a:buChar char="•"/>
            </a:pPr>
            <a:endParaRPr lang="nl-NL" sz="1600" dirty="0">
              <a:latin typeface="Tahoma" charset="0"/>
            </a:endParaRPr>
          </a:p>
          <a:p>
            <a:pPr eaLnBrk="1" hangingPunct="1">
              <a:buFontTx/>
              <a:buChar char="•"/>
            </a:pPr>
            <a:endParaRPr lang="nl-NL" sz="1600" dirty="0">
              <a:latin typeface="Tahoma" charset="0"/>
            </a:endParaRPr>
          </a:p>
          <a:p>
            <a:pPr marL="0" indent="0" eaLnBrk="1" hangingPunct="1"/>
            <a:r>
              <a:rPr lang="nl-NL" sz="1600" u="sng" dirty="0">
                <a:latin typeface="Tahoma" charset="0"/>
              </a:rPr>
              <a:t>Kwaliteitscriteria</a:t>
            </a:r>
          </a:p>
          <a:p>
            <a:pPr eaLnBrk="1" hangingPunct="1">
              <a:buFontTx/>
              <a:buChar char="•"/>
            </a:pPr>
            <a:r>
              <a:rPr lang="nl-NL" sz="1600" dirty="0">
                <a:latin typeface="Tahoma" charset="0"/>
              </a:rPr>
              <a:t>Is kort en bondig, makkelijk te onthouden en eenvoudig te begrijpen</a:t>
            </a:r>
          </a:p>
          <a:p>
            <a:pPr eaLnBrk="1" hangingPunct="1">
              <a:buFontTx/>
              <a:buChar char="•"/>
            </a:pPr>
            <a:r>
              <a:rPr lang="nl-NL" sz="1600" dirty="0">
                <a:latin typeface="Tahoma" charset="0"/>
              </a:rPr>
              <a:t>Sluit aan op de mate van verandering die moet worden gerealiseerd</a:t>
            </a:r>
          </a:p>
          <a:p>
            <a:pPr eaLnBrk="1" hangingPunct="1">
              <a:buFontTx/>
              <a:buChar char="•"/>
            </a:pPr>
            <a:r>
              <a:rPr lang="nl-NL" sz="1600" dirty="0">
                <a:latin typeface="Tahoma" charset="0"/>
              </a:rPr>
              <a:t>Appelleert zowel aan het verstand als aan het gevoel</a:t>
            </a:r>
          </a:p>
          <a:p>
            <a:pPr eaLnBrk="1" hangingPunct="1">
              <a:buFontTx/>
              <a:buChar char="•"/>
            </a:pPr>
            <a:r>
              <a:rPr lang="nl-NL" sz="1600" dirty="0">
                <a:latin typeface="Tahoma" charset="0"/>
              </a:rPr>
              <a:t>Is relevant voor alle betrokken partijen</a:t>
            </a:r>
          </a:p>
          <a:p>
            <a:pPr eaLnBrk="1" hangingPunct="1">
              <a:buFontTx/>
              <a:buChar char="•"/>
            </a:pPr>
            <a:r>
              <a:rPr lang="nl-NL" sz="1600" dirty="0">
                <a:latin typeface="Tahoma" charset="0"/>
              </a:rPr>
              <a:t>Is voldoende robuust  om verandering in strategie te absorberen</a:t>
            </a:r>
          </a:p>
          <a:p>
            <a:pPr eaLnBrk="1" hangingPunct="1">
              <a:buFontTx/>
              <a:buChar char="•"/>
            </a:pPr>
            <a:r>
              <a:rPr lang="nl-NL" sz="1600" dirty="0">
                <a:latin typeface="Tahoma" charset="0"/>
              </a:rPr>
              <a:t>Bevat voldoende informatie om de investering te legitimeren</a:t>
            </a:r>
          </a:p>
          <a:p>
            <a:pPr eaLnBrk="1" hangingPunct="1">
              <a:buFontTx/>
              <a:buChar char="•"/>
            </a:pPr>
            <a:endParaRPr lang="nl-NL" sz="1600" dirty="0">
              <a:latin typeface="Tahoma" charset="0"/>
            </a:endParaRPr>
          </a:p>
          <a:p>
            <a:pPr marL="0" indent="0" eaLnBrk="1" hangingPunct="1"/>
            <a:endParaRPr lang="nl-NL" sz="1600" dirty="0">
              <a:latin typeface="Tahoma" charset="0"/>
            </a:endParaRPr>
          </a:p>
          <a:p>
            <a:pPr eaLnBrk="1" hangingPunct="1">
              <a:buFontTx/>
              <a:buChar char="•"/>
            </a:pPr>
            <a:endParaRPr lang="nl-NL" sz="1600" dirty="0">
              <a:latin typeface="Tahoma" charset="0"/>
            </a:endParaRPr>
          </a:p>
        </p:txBody>
      </p:sp>
      <p:sp>
        <p:nvSpPr>
          <p:cNvPr id="2" name="Afgeronde rechthoek 1"/>
          <p:cNvSpPr/>
          <p:nvPr/>
        </p:nvSpPr>
        <p:spPr bwMode="auto">
          <a:xfrm rot="774195">
            <a:off x="6463757" y="2013282"/>
            <a:ext cx="2160240" cy="41936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2400" b="1" i="0" u="none" strike="noStrike" cap="none" normalizeH="0" baseline="0" dirty="0">
                <a:ln>
                  <a:noFill/>
                </a:ln>
                <a:solidFill>
                  <a:srgbClr val="FF0000"/>
                </a:solidFill>
                <a:effectLst/>
                <a:latin typeface="Tahoma" pitchFamily="34" charset="0"/>
              </a:rPr>
              <a:t>MAGIC</a:t>
            </a:r>
          </a:p>
        </p:txBody>
      </p:sp>
      <p:sp>
        <p:nvSpPr>
          <p:cNvPr id="3" name="Slide Number Placeholder 2">
            <a:extLst>
              <a:ext uri="{FF2B5EF4-FFF2-40B4-BE49-F238E27FC236}">
                <a16:creationId xmlns:a16="http://schemas.microsoft.com/office/drawing/2014/main" id="{D9CBA1D8-F48F-644D-8CD7-2DE036936C83}"/>
              </a:ext>
            </a:extLst>
          </p:cNvPr>
          <p:cNvSpPr>
            <a:spLocks noGrp="1"/>
          </p:cNvSpPr>
          <p:nvPr>
            <p:ph type="sldNum" sz="quarter" idx="4"/>
          </p:nvPr>
        </p:nvSpPr>
        <p:spPr/>
        <p:txBody>
          <a:bodyPr/>
          <a:lstStyle/>
          <a:p>
            <a:fld id="{8375054B-0626-094F-AF93-178AFB032A1C}" type="slidenum">
              <a:rPr lang="nl-NL" smtClean="0"/>
              <a:pPr/>
              <a:t>232</a:t>
            </a:fld>
            <a:endParaRPr lang="nl-NL" dirty="0"/>
          </a:p>
        </p:txBody>
      </p:sp>
    </p:spTree>
    <p:extLst>
      <p:ext uri="{BB962C8B-B14F-4D97-AF65-F5344CB8AC3E}">
        <p14:creationId xmlns:p14="http://schemas.microsoft.com/office/powerpoint/2010/main" val="549969143"/>
      </p:ext>
    </p:extLst>
  </p:cSld>
  <p:clrMapOvr>
    <a:masterClrMapping/>
  </p:clrMapOvr>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latin typeface="Tahoma" charset="0"/>
              </a:rPr>
              <a:t>Kernwaarden</a:t>
            </a:r>
            <a:endParaRPr lang="nl-NL" dirty="0">
              <a:effectLst/>
              <a:latin typeface="Tahoma" charset="0"/>
            </a:endParaRPr>
          </a:p>
        </p:txBody>
      </p:sp>
      <p:sp>
        <p:nvSpPr>
          <p:cNvPr id="487428" name="Rectangle 3"/>
          <p:cNvSpPr>
            <a:spLocks noGrp="1" noChangeArrowheads="1"/>
          </p:cNvSpPr>
          <p:nvPr>
            <p:ph idx="1"/>
          </p:nvPr>
        </p:nvSpPr>
        <p:spPr>
          <a:noFill/>
        </p:spPr>
        <p:txBody>
          <a:bodyPr/>
          <a:lstStyle/>
          <a:p>
            <a:pPr marL="0" indent="0" eaLnBrk="1" hangingPunct="1"/>
            <a:r>
              <a:rPr lang="nl-NL" sz="1600" u="sng" dirty="0">
                <a:latin typeface="Tahoma" charset="0"/>
              </a:rPr>
              <a:t>Kernwaarde</a:t>
            </a:r>
          </a:p>
          <a:p>
            <a:pPr eaLnBrk="1" hangingPunct="1">
              <a:buFontTx/>
              <a:buChar char="•"/>
            </a:pPr>
            <a:r>
              <a:rPr lang="nl-NL" sz="1600" dirty="0">
                <a:latin typeface="Tahoma" charset="0"/>
              </a:rPr>
              <a:t>Een fundamentele overtuiging die geldt als basis voor ons handelen.</a:t>
            </a:r>
          </a:p>
          <a:p>
            <a:pPr eaLnBrk="1" hangingPunct="1">
              <a:buFontTx/>
              <a:buChar char="•"/>
            </a:pPr>
            <a:endParaRPr lang="nl-NL" sz="1600" dirty="0">
              <a:latin typeface="Tahoma" charset="0"/>
            </a:endParaRPr>
          </a:p>
          <a:p>
            <a:pPr eaLnBrk="1" hangingPunct="1">
              <a:buFontTx/>
              <a:buChar char="•"/>
            </a:pPr>
            <a:endParaRPr lang="nl-NL" sz="1600" dirty="0">
              <a:latin typeface="Tahoma" charset="0"/>
            </a:endParaRPr>
          </a:p>
          <a:p>
            <a:pPr eaLnBrk="1" hangingPunct="1">
              <a:buFont typeface="Wingdings" panose="05000000000000000000" pitchFamily="2" charset="2"/>
              <a:buChar char="Ø"/>
            </a:pPr>
            <a:r>
              <a:rPr lang="nl-NL" sz="1600" dirty="0">
                <a:latin typeface="Tahoma" charset="0"/>
              </a:rPr>
              <a:t>Algemene kernwaarden &gt; betrekking op de eigen handelswijze</a:t>
            </a:r>
          </a:p>
          <a:p>
            <a:pPr eaLnBrk="1" hangingPunct="1">
              <a:buFont typeface="Wingdings" panose="05000000000000000000" pitchFamily="2" charset="2"/>
              <a:buChar char="Ø"/>
            </a:pPr>
            <a:r>
              <a:rPr lang="nl-NL" sz="1600" dirty="0">
                <a:latin typeface="Tahoma" charset="0"/>
              </a:rPr>
              <a:t>Specifieke kernwaarden &gt; betrekking op onze relatie met derden</a:t>
            </a:r>
          </a:p>
          <a:p>
            <a:pPr eaLnBrk="1" hangingPunct="1">
              <a:buFontTx/>
              <a:buChar char="•"/>
            </a:pPr>
            <a:endParaRPr lang="nl-NL" sz="1600" dirty="0">
              <a:latin typeface="Tahoma" charset="0"/>
            </a:endParaRPr>
          </a:p>
          <a:p>
            <a:pPr eaLnBrk="1" hangingPunct="1">
              <a:buFontTx/>
              <a:buChar char="•"/>
            </a:pPr>
            <a:endParaRPr lang="nl-NL" sz="1600" dirty="0">
              <a:latin typeface="Tahoma" charset="0"/>
            </a:endParaRPr>
          </a:p>
          <a:p>
            <a:pPr marL="0" indent="0" eaLnBrk="1" hangingPunct="1"/>
            <a:r>
              <a:rPr lang="nl-NL" sz="1600" u="sng" dirty="0">
                <a:latin typeface="Tahoma" charset="0"/>
              </a:rPr>
              <a:t>Kwaliteitscriteria</a:t>
            </a:r>
          </a:p>
          <a:p>
            <a:pPr eaLnBrk="1" hangingPunct="1">
              <a:buFontTx/>
              <a:buChar char="•"/>
            </a:pPr>
            <a:r>
              <a:rPr lang="nl-NL" sz="1600" dirty="0">
                <a:latin typeface="Tahoma" charset="0"/>
              </a:rPr>
              <a:t>Niet teveel en niet te weinig kernwaarden (3-6 kernwaarden)</a:t>
            </a:r>
          </a:p>
          <a:p>
            <a:pPr eaLnBrk="1" hangingPunct="1">
              <a:buFontTx/>
              <a:buChar char="•"/>
            </a:pPr>
            <a:r>
              <a:rPr lang="nl-NL" sz="1600" dirty="0">
                <a:latin typeface="Tahoma" charset="0"/>
              </a:rPr>
              <a:t>Wees specifiek (van ieder bedrijf wordt verwacht dat ze klantvriendelijk zijn)</a:t>
            </a:r>
          </a:p>
          <a:p>
            <a:pPr eaLnBrk="1" hangingPunct="1">
              <a:buFontTx/>
              <a:buChar char="•"/>
            </a:pPr>
            <a:r>
              <a:rPr lang="nl-NL" sz="1600" dirty="0">
                <a:latin typeface="Tahoma" charset="0"/>
              </a:rPr>
              <a:t>Stel de kernwaarden op samen met de medewerkers</a:t>
            </a:r>
          </a:p>
          <a:p>
            <a:pPr eaLnBrk="1" hangingPunct="1">
              <a:buFontTx/>
              <a:buChar char="•"/>
            </a:pPr>
            <a:r>
              <a:rPr lang="nl-NL" sz="1600" dirty="0">
                <a:latin typeface="Tahoma" charset="0"/>
              </a:rPr>
              <a:t>Houdt de kernwaarden gelijk</a:t>
            </a:r>
          </a:p>
          <a:p>
            <a:pPr eaLnBrk="1" hangingPunct="1">
              <a:buFontTx/>
              <a:buChar char="•"/>
            </a:pPr>
            <a:endParaRPr lang="nl-NL" sz="1600" dirty="0">
              <a:latin typeface="Tahoma" charset="0"/>
            </a:endParaRPr>
          </a:p>
          <a:p>
            <a:pPr marL="0" indent="0" eaLnBrk="1" hangingPunct="1"/>
            <a:endParaRPr lang="nl-NL" sz="1600" dirty="0">
              <a:latin typeface="Tahoma" charset="0"/>
            </a:endParaRPr>
          </a:p>
          <a:p>
            <a:pPr eaLnBrk="1" hangingPunct="1">
              <a:buFontTx/>
              <a:buChar char="•"/>
            </a:pPr>
            <a:endParaRPr lang="nl-NL" sz="1600" dirty="0">
              <a:latin typeface="Tahoma" charset="0"/>
            </a:endParaRPr>
          </a:p>
        </p:txBody>
      </p:sp>
      <p:sp>
        <p:nvSpPr>
          <p:cNvPr id="2" name="Slide Number Placeholder 1">
            <a:extLst>
              <a:ext uri="{FF2B5EF4-FFF2-40B4-BE49-F238E27FC236}">
                <a16:creationId xmlns:a16="http://schemas.microsoft.com/office/drawing/2014/main" id="{EF93487D-4F4D-A94E-A27A-FA1AE004C54C}"/>
              </a:ext>
            </a:extLst>
          </p:cNvPr>
          <p:cNvSpPr>
            <a:spLocks noGrp="1"/>
          </p:cNvSpPr>
          <p:nvPr>
            <p:ph type="sldNum" sz="quarter" idx="4"/>
          </p:nvPr>
        </p:nvSpPr>
        <p:spPr/>
        <p:txBody>
          <a:bodyPr/>
          <a:lstStyle/>
          <a:p>
            <a:fld id="{8375054B-0626-094F-AF93-178AFB032A1C}" type="slidenum">
              <a:rPr lang="nl-NL" smtClean="0"/>
              <a:pPr/>
              <a:t>233</a:t>
            </a:fld>
            <a:endParaRPr lang="nl-NL" dirty="0"/>
          </a:p>
        </p:txBody>
      </p:sp>
    </p:spTree>
    <p:extLst>
      <p:ext uri="{BB962C8B-B14F-4D97-AF65-F5344CB8AC3E}">
        <p14:creationId xmlns:p14="http://schemas.microsoft.com/office/powerpoint/2010/main" val="1094592703"/>
      </p:ext>
    </p:extLst>
  </p:cSld>
  <p:clrMapOvr>
    <a:masterClrMapping/>
  </p:clrMapOv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078" y="307169"/>
            <a:ext cx="6840538" cy="635000"/>
          </a:xfrm>
        </p:spPr>
        <p:txBody>
          <a:bodyPr/>
          <a:lstStyle/>
          <a:p>
            <a:r>
              <a:rPr lang="nl-NL" dirty="0"/>
              <a:t>SWOT-analyse</a:t>
            </a:r>
          </a:p>
        </p:txBody>
      </p:sp>
      <p:grpSp>
        <p:nvGrpSpPr>
          <p:cNvPr id="13" name="Groep 12"/>
          <p:cNvGrpSpPr/>
          <p:nvPr/>
        </p:nvGrpSpPr>
        <p:grpSpPr>
          <a:xfrm>
            <a:off x="1979712" y="1201316"/>
            <a:ext cx="4623943" cy="3528392"/>
            <a:chOff x="4735514" y="2599378"/>
            <a:chExt cx="3940942" cy="3637935"/>
          </a:xfrm>
          <a:solidFill>
            <a:schemeClr val="tx2">
              <a:lumMod val="20000"/>
              <a:lumOff val="80000"/>
            </a:schemeClr>
          </a:solidFill>
        </p:grpSpPr>
        <p:sp>
          <p:nvSpPr>
            <p:cNvPr id="4" name="Rectangle 4"/>
            <p:cNvSpPr>
              <a:spLocks noChangeArrowheads="1"/>
            </p:cNvSpPr>
            <p:nvPr/>
          </p:nvSpPr>
          <p:spPr bwMode="auto">
            <a:xfrm>
              <a:off x="5220469" y="3213124"/>
              <a:ext cx="3455987" cy="3024188"/>
            </a:xfrm>
            <a:prstGeom prst="rect">
              <a:avLst/>
            </a:prstGeom>
            <a:grp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600" b="0">
                <a:solidFill>
                  <a:srgbClr val="333333"/>
                </a:solidFill>
              </a:endParaRPr>
            </a:p>
          </p:txBody>
        </p:sp>
        <p:sp>
          <p:nvSpPr>
            <p:cNvPr id="5" name="Line 5"/>
            <p:cNvSpPr>
              <a:spLocks noChangeShapeType="1"/>
            </p:cNvSpPr>
            <p:nvPr/>
          </p:nvSpPr>
          <p:spPr bwMode="auto">
            <a:xfrm>
              <a:off x="5220469" y="4726012"/>
              <a:ext cx="3455987"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600"/>
            </a:p>
          </p:txBody>
        </p:sp>
        <p:sp>
          <p:nvSpPr>
            <p:cNvPr id="6" name="Line 6"/>
            <p:cNvSpPr>
              <a:spLocks noChangeShapeType="1"/>
            </p:cNvSpPr>
            <p:nvPr/>
          </p:nvSpPr>
          <p:spPr bwMode="auto">
            <a:xfrm>
              <a:off x="6947669" y="3213124"/>
              <a:ext cx="0" cy="3024188"/>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600"/>
            </a:p>
          </p:txBody>
        </p:sp>
        <p:sp>
          <p:nvSpPr>
            <p:cNvPr id="7" name="Text Box 7"/>
            <p:cNvSpPr txBox="1">
              <a:spLocks noChangeArrowheads="1"/>
            </p:cNvSpPr>
            <p:nvPr/>
          </p:nvSpPr>
          <p:spPr bwMode="auto">
            <a:xfrm>
              <a:off x="5291907" y="3411562"/>
              <a:ext cx="1584325" cy="93930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400" b="0" dirty="0">
                  <a:solidFill>
                    <a:srgbClr val="333333"/>
                  </a:solidFill>
                </a:rPr>
                <a:t>Hoe maken we gebruik van een sterkte om in te spelen op een kans?</a:t>
              </a:r>
            </a:p>
          </p:txBody>
        </p:sp>
        <p:sp>
          <p:nvSpPr>
            <p:cNvPr id="8" name="Text Box 13"/>
            <p:cNvSpPr txBox="1">
              <a:spLocks noChangeArrowheads="1"/>
            </p:cNvSpPr>
            <p:nvPr/>
          </p:nvSpPr>
          <p:spPr bwMode="auto">
            <a:xfrm>
              <a:off x="5219178" y="2599378"/>
              <a:ext cx="3455987" cy="52677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50000"/>
                </a:lnSpc>
                <a:spcBef>
                  <a:spcPct val="50000"/>
                </a:spcBef>
                <a:buFontTx/>
                <a:buNone/>
              </a:pPr>
              <a:r>
                <a:rPr lang="nl-NL" altLang="nl-NL" sz="1600" dirty="0">
                  <a:solidFill>
                    <a:srgbClr val="333333"/>
                  </a:solidFill>
                </a:rPr>
                <a:t>Externe elementen</a:t>
              </a:r>
            </a:p>
            <a:p>
              <a:pPr algn="ctr" eaLnBrk="1" hangingPunct="1">
                <a:lnSpc>
                  <a:spcPct val="50000"/>
                </a:lnSpc>
                <a:spcBef>
                  <a:spcPct val="50000"/>
                </a:spcBef>
                <a:buFontTx/>
                <a:buNone/>
              </a:pPr>
              <a:r>
                <a:rPr lang="nl-NL" altLang="nl-NL" sz="1600" dirty="0">
                  <a:solidFill>
                    <a:srgbClr val="333333"/>
                  </a:solidFill>
                </a:rPr>
                <a:t>Kansen                      Bedreigingen</a:t>
              </a:r>
            </a:p>
          </p:txBody>
        </p:sp>
        <p:sp>
          <p:nvSpPr>
            <p:cNvPr id="9" name="Text Box 14"/>
            <p:cNvSpPr txBox="1">
              <a:spLocks noChangeArrowheads="1"/>
            </p:cNvSpPr>
            <p:nvPr/>
          </p:nvSpPr>
          <p:spPr bwMode="auto">
            <a:xfrm rot="16200000">
              <a:off x="3441141" y="4507497"/>
              <a:ext cx="3024189" cy="43544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50000"/>
                </a:lnSpc>
                <a:spcBef>
                  <a:spcPct val="50000"/>
                </a:spcBef>
                <a:buFontTx/>
                <a:buNone/>
              </a:pPr>
              <a:r>
                <a:rPr lang="nl-NL" altLang="nl-NL" sz="1600" dirty="0">
                  <a:solidFill>
                    <a:srgbClr val="333333"/>
                  </a:solidFill>
                </a:rPr>
                <a:t>Eigen organisatie</a:t>
              </a:r>
            </a:p>
            <a:p>
              <a:pPr algn="ctr" eaLnBrk="1" hangingPunct="1">
                <a:lnSpc>
                  <a:spcPct val="50000"/>
                </a:lnSpc>
                <a:spcBef>
                  <a:spcPct val="50000"/>
                </a:spcBef>
                <a:buFontTx/>
                <a:buNone/>
              </a:pPr>
              <a:r>
                <a:rPr lang="nl-NL" altLang="nl-NL" sz="1600" dirty="0">
                  <a:solidFill>
                    <a:srgbClr val="333333"/>
                  </a:solidFill>
                </a:rPr>
                <a:t>Zwaktes               Sterktes</a:t>
              </a:r>
            </a:p>
          </p:txBody>
        </p:sp>
        <p:sp>
          <p:nvSpPr>
            <p:cNvPr id="10" name="Text Box 7"/>
            <p:cNvSpPr txBox="1">
              <a:spLocks noChangeArrowheads="1"/>
            </p:cNvSpPr>
            <p:nvPr/>
          </p:nvSpPr>
          <p:spPr bwMode="auto">
            <a:xfrm>
              <a:off x="7020693" y="3418867"/>
              <a:ext cx="1584325" cy="115032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400" b="0" dirty="0">
                  <a:solidFill>
                    <a:srgbClr val="333333"/>
                  </a:solidFill>
                </a:rPr>
                <a:t>Hoe maken we gebruik van een sterkte om een bedreiging af te wenden?</a:t>
              </a:r>
            </a:p>
          </p:txBody>
        </p:sp>
        <p:sp>
          <p:nvSpPr>
            <p:cNvPr id="11" name="Text Box 7"/>
            <p:cNvSpPr txBox="1">
              <a:spLocks noChangeArrowheads="1"/>
            </p:cNvSpPr>
            <p:nvPr/>
          </p:nvSpPr>
          <p:spPr bwMode="auto">
            <a:xfrm>
              <a:off x="5291907" y="4846662"/>
              <a:ext cx="1584325" cy="72827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400" b="0" dirty="0">
                  <a:solidFill>
                    <a:srgbClr val="333333"/>
                  </a:solidFill>
                </a:rPr>
                <a:t>Hoe versterken we een zwakte om in te spelen op een kans?</a:t>
              </a:r>
            </a:p>
          </p:txBody>
        </p:sp>
        <p:sp>
          <p:nvSpPr>
            <p:cNvPr id="12" name="Text Box 7"/>
            <p:cNvSpPr txBox="1">
              <a:spLocks noChangeArrowheads="1"/>
            </p:cNvSpPr>
            <p:nvPr/>
          </p:nvSpPr>
          <p:spPr bwMode="auto">
            <a:xfrm>
              <a:off x="7020694" y="4851424"/>
              <a:ext cx="1584325" cy="93930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400" b="0" dirty="0">
                  <a:solidFill>
                    <a:srgbClr val="333333"/>
                  </a:solidFill>
                </a:rPr>
                <a:t>Hoe versterken we een zwakte om een bedreiging af te weren?</a:t>
              </a:r>
            </a:p>
          </p:txBody>
        </p:sp>
      </p:grpSp>
      <p:sp>
        <p:nvSpPr>
          <p:cNvPr id="3" name="Slide Number Placeholder 2">
            <a:extLst>
              <a:ext uri="{FF2B5EF4-FFF2-40B4-BE49-F238E27FC236}">
                <a16:creationId xmlns:a16="http://schemas.microsoft.com/office/drawing/2014/main" id="{7B106862-A5C6-BA48-8A3B-3021D90D27CE}"/>
              </a:ext>
            </a:extLst>
          </p:cNvPr>
          <p:cNvSpPr>
            <a:spLocks noGrp="1"/>
          </p:cNvSpPr>
          <p:nvPr>
            <p:ph type="sldNum" sz="quarter" idx="4"/>
          </p:nvPr>
        </p:nvSpPr>
        <p:spPr/>
        <p:txBody>
          <a:bodyPr/>
          <a:lstStyle/>
          <a:p>
            <a:fld id="{8375054B-0626-094F-AF93-178AFB032A1C}" type="slidenum">
              <a:rPr lang="nl-NL" smtClean="0"/>
              <a:pPr/>
              <a:t>234</a:t>
            </a:fld>
            <a:endParaRPr lang="nl-NL" dirty="0"/>
          </a:p>
        </p:txBody>
      </p:sp>
    </p:spTree>
    <p:extLst>
      <p:ext uri="{BB962C8B-B14F-4D97-AF65-F5344CB8AC3E}">
        <p14:creationId xmlns:p14="http://schemas.microsoft.com/office/powerpoint/2010/main" val="375539944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Benchmarking</a:t>
            </a:r>
          </a:p>
        </p:txBody>
      </p:sp>
      <p:sp>
        <p:nvSpPr>
          <p:cNvPr id="487428" name="Rectangle 3"/>
          <p:cNvSpPr>
            <a:spLocks noGrp="1" noChangeArrowheads="1"/>
          </p:cNvSpPr>
          <p:nvPr>
            <p:ph idx="1"/>
          </p:nvPr>
        </p:nvSpPr>
        <p:spPr>
          <a:noFill/>
        </p:spPr>
        <p:txBody>
          <a:bodyPr/>
          <a:lstStyle/>
          <a:p>
            <a:pPr marL="0" indent="0" eaLnBrk="1" hangingPunct="1"/>
            <a:r>
              <a:rPr lang="nl-NL" sz="1333" u="sng" dirty="0">
                <a:latin typeface="Tahoma" charset="0"/>
              </a:rPr>
              <a:t>Benchmark</a:t>
            </a:r>
          </a:p>
          <a:p>
            <a:pPr marL="238115" indent="-238115" eaLnBrk="1" hangingPunct="1">
              <a:buFont typeface="Arial" panose="020B0604020202020204" pitchFamily="34" charset="0"/>
              <a:buChar char="•"/>
            </a:pPr>
            <a:r>
              <a:rPr lang="nl-NL" sz="1333" dirty="0">
                <a:latin typeface="Tahoma" charset="0"/>
              </a:rPr>
              <a:t>Het vergelijken van de eigen prestaties, processen en strategieën met die van een of meerdere andere organisatie om de eigen prestaties, processen en strategieën te plaatsen en te verbeteren</a:t>
            </a:r>
          </a:p>
          <a:p>
            <a:pPr marL="571477" lvl="1" eaLnBrk="1" hangingPunct="1">
              <a:buFont typeface="Arial" panose="020B0604020202020204" pitchFamily="34" charset="0"/>
              <a:buChar char="•"/>
            </a:pPr>
            <a:r>
              <a:rPr lang="nl-NL" sz="1333" dirty="0">
                <a:latin typeface="Tahoma" charset="0"/>
              </a:rPr>
              <a:t>Performance benchmarking</a:t>
            </a:r>
          </a:p>
          <a:p>
            <a:pPr marL="571477" lvl="1" eaLnBrk="1" hangingPunct="1">
              <a:buFont typeface="Arial" panose="020B0604020202020204" pitchFamily="34" charset="0"/>
              <a:buChar char="•"/>
            </a:pPr>
            <a:r>
              <a:rPr lang="nl-NL" sz="1333" dirty="0">
                <a:latin typeface="Tahoma" charset="0"/>
              </a:rPr>
              <a:t>Proces benchmarking</a:t>
            </a:r>
          </a:p>
          <a:p>
            <a:pPr marL="571477" lvl="1" eaLnBrk="1" hangingPunct="1">
              <a:buFont typeface="Arial" panose="020B0604020202020204" pitchFamily="34" charset="0"/>
              <a:buChar char="•"/>
            </a:pPr>
            <a:r>
              <a:rPr lang="nl-NL" sz="1333" dirty="0">
                <a:latin typeface="Tahoma" charset="0"/>
              </a:rPr>
              <a:t>Strategische benchmarking</a:t>
            </a:r>
          </a:p>
          <a:p>
            <a:pPr eaLnBrk="1" hangingPunct="1">
              <a:buFontTx/>
              <a:buChar char="•"/>
            </a:pPr>
            <a:endParaRPr lang="nl-NL" sz="1333" dirty="0">
              <a:latin typeface="Tahoma" charset="0"/>
            </a:endParaRPr>
          </a:p>
          <a:p>
            <a:pPr marL="0" indent="0" eaLnBrk="1" hangingPunct="1"/>
            <a:r>
              <a:rPr lang="nl-NL" sz="1333" u="sng" dirty="0">
                <a:latin typeface="Tahoma" charset="0"/>
              </a:rPr>
              <a:t>Processtappen</a:t>
            </a:r>
          </a:p>
          <a:p>
            <a:pPr eaLnBrk="1" hangingPunct="1">
              <a:buFontTx/>
              <a:buChar char="•"/>
            </a:pPr>
            <a:r>
              <a:rPr lang="nl-NL" sz="1333" dirty="0">
                <a:latin typeface="Tahoma" charset="0"/>
              </a:rPr>
              <a:t>Bepaal de processen waarvoor je een benchmark wilt uitvoeren en bij wie</a:t>
            </a:r>
          </a:p>
          <a:p>
            <a:pPr eaLnBrk="1" hangingPunct="1">
              <a:buFontTx/>
              <a:buChar char="•"/>
            </a:pPr>
            <a:r>
              <a:rPr lang="nl-NL" sz="1333" dirty="0">
                <a:latin typeface="Tahoma" charset="0"/>
              </a:rPr>
              <a:t>Voer de benchmark uit</a:t>
            </a:r>
          </a:p>
          <a:p>
            <a:pPr eaLnBrk="1" hangingPunct="1">
              <a:buFontTx/>
              <a:buChar char="•"/>
            </a:pPr>
            <a:r>
              <a:rPr lang="nl-NL" sz="1333" dirty="0">
                <a:latin typeface="Tahoma" charset="0"/>
              </a:rPr>
              <a:t>Ontwikkel verbetervoorstellen</a:t>
            </a:r>
          </a:p>
          <a:p>
            <a:pPr eaLnBrk="1" hangingPunct="1">
              <a:buFontTx/>
              <a:buChar char="•"/>
            </a:pPr>
            <a:r>
              <a:rPr lang="nl-NL" sz="1333" dirty="0">
                <a:latin typeface="Tahoma" charset="0"/>
              </a:rPr>
              <a:t>Voer de geaccordeerde veerbeteringen uit.</a:t>
            </a:r>
          </a:p>
          <a:p>
            <a:pPr eaLnBrk="1" hangingPunct="1">
              <a:buFontTx/>
              <a:buChar char="•"/>
            </a:pPr>
            <a:r>
              <a:rPr lang="nl-NL" sz="1333" dirty="0">
                <a:latin typeface="Tahoma" charset="0"/>
              </a:rPr>
              <a:t>Herhaal het proces zodat verbeteringen kunnen worden gemonitord</a:t>
            </a:r>
          </a:p>
          <a:p>
            <a:pPr eaLnBrk="1" hangingPunct="1">
              <a:buFontTx/>
              <a:buChar char="•"/>
            </a:pPr>
            <a:endParaRPr lang="nl-NL" sz="1333" dirty="0">
              <a:latin typeface="Tahoma" charset="0"/>
            </a:endParaRPr>
          </a:p>
          <a:p>
            <a:pPr eaLnBrk="1" hangingPunct="1">
              <a:buFontTx/>
              <a:buChar char="•"/>
            </a:pPr>
            <a:endParaRPr lang="nl-NL" sz="1333" dirty="0">
              <a:latin typeface="Tahoma" charset="0"/>
            </a:endParaRPr>
          </a:p>
        </p:txBody>
      </p:sp>
      <p:sp>
        <p:nvSpPr>
          <p:cNvPr id="2" name="Slide Number Placeholder 1">
            <a:extLst>
              <a:ext uri="{FF2B5EF4-FFF2-40B4-BE49-F238E27FC236}">
                <a16:creationId xmlns:a16="http://schemas.microsoft.com/office/drawing/2014/main" id="{644B6231-50A9-024F-8156-681306C19041}"/>
              </a:ext>
            </a:extLst>
          </p:cNvPr>
          <p:cNvSpPr>
            <a:spLocks noGrp="1"/>
          </p:cNvSpPr>
          <p:nvPr>
            <p:ph type="sldNum" sz="quarter" idx="4"/>
          </p:nvPr>
        </p:nvSpPr>
        <p:spPr/>
        <p:txBody>
          <a:bodyPr/>
          <a:lstStyle/>
          <a:p>
            <a:fld id="{8375054B-0626-094F-AF93-178AFB032A1C}" type="slidenum">
              <a:rPr lang="nl-NL" smtClean="0"/>
              <a:pPr/>
              <a:t>235</a:t>
            </a:fld>
            <a:endParaRPr lang="nl-NL" dirty="0"/>
          </a:p>
        </p:txBody>
      </p:sp>
    </p:spTree>
    <p:extLst>
      <p:ext uri="{BB962C8B-B14F-4D97-AF65-F5344CB8AC3E}">
        <p14:creationId xmlns:p14="http://schemas.microsoft.com/office/powerpoint/2010/main" val="90471461"/>
      </p:ext>
    </p:extLst>
  </p:cSld>
  <p:clrMapOvr>
    <a:masterClrMapping/>
  </p:clrMapOv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4" name="Rectangle 2"/>
          <p:cNvSpPr>
            <a:spLocks noGrp="1" noChangeArrowheads="1"/>
          </p:cNvSpPr>
          <p:nvPr>
            <p:ph type="ctrTitle"/>
          </p:nvPr>
        </p:nvSpPr>
        <p:spPr>
          <a:noFill/>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NL" sz="2800" dirty="0">
                <a:effectLst/>
                <a:latin typeface="Tahoma" charset="0"/>
              </a:rPr>
              <a:t>09.02 Programmaoriëntatie</a:t>
            </a:r>
            <a:endParaRPr lang="nl" sz="2800" dirty="0">
              <a:effectLst/>
              <a:latin typeface="Tahoma" charset="0"/>
            </a:endParaRPr>
          </a:p>
        </p:txBody>
      </p:sp>
      <p:sp>
        <p:nvSpPr>
          <p:cNvPr id="486405" name="Rectangle 3"/>
          <p:cNvSpPr>
            <a:spLocks noGrp="1" noChangeArrowheads="1"/>
          </p:cNvSpPr>
          <p:nvPr>
            <p:ph type="subTitle" idx="1"/>
          </p:nvPr>
        </p:nvSpPr>
        <p:spPr>
          <a:extLst>
            <a:ext uri="{909E8E84-426E-40DD-AFC4-6F175D3DCCD1}">
              <a14:hiddenFill xmlns:a14="http://schemas.microsoft.com/office/drawing/2010/main">
                <a:solidFill>
                  <a:srgbClr val="99FF99"/>
                </a:solidFill>
              </a14:hiddenFill>
            </a:ext>
          </a:extLst>
        </p:spPr>
        <p:txBody>
          <a:bodyPr/>
          <a:lstStyle/>
          <a:p>
            <a:pPr marL="0" indent="0" algn="ctr"/>
            <a:r>
              <a:rPr lang="nl-NL" sz="2000" dirty="0">
                <a:solidFill>
                  <a:srgbClr val="333333"/>
                </a:solidFill>
              </a:rPr>
              <a:t>De competentie om projecten te managen in de context van een programma (C2).</a:t>
            </a:r>
          </a:p>
        </p:txBody>
      </p:sp>
      <p:sp>
        <p:nvSpPr>
          <p:cNvPr id="2" name="Slide Number Placeholder 1">
            <a:extLst>
              <a:ext uri="{FF2B5EF4-FFF2-40B4-BE49-F238E27FC236}">
                <a16:creationId xmlns:a16="http://schemas.microsoft.com/office/drawing/2014/main" id="{0AFBF52A-4952-C045-946E-016D949BDCBE}"/>
              </a:ext>
            </a:extLst>
          </p:cNvPr>
          <p:cNvSpPr>
            <a:spLocks noGrp="1"/>
          </p:cNvSpPr>
          <p:nvPr>
            <p:ph type="sldNum" sz="quarter" idx="10"/>
          </p:nvPr>
        </p:nvSpPr>
        <p:spPr/>
        <p:txBody>
          <a:bodyPr/>
          <a:lstStyle/>
          <a:p>
            <a:fld id="{AC2621BF-E77D-E548-9EEE-B9174F378ACD}" type="slidenum">
              <a:rPr lang="nl-NL" smtClean="0"/>
              <a:pPr/>
              <a:t>236</a:t>
            </a:fld>
            <a:endParaRPr lang="nl-NL" dirty="0"/>
          </a:p>
        </p:txBody>
      </p:sp>
    </p:spTree>
    <p:extLst>
      <p:ext uri="{BB962C8B-B14F-4D97-AF65-F5344CB8AC3E}">
        <p14:creationId xmlns:p14="http://schemas.microsoft.com/office/powerpoint/2010/main" val="1367466472"/>
      </p:ext>
    </p:extLst>
  </p:cSld>
  <p:clrMapOvr>
    <a:masterClrMapping/>
  </p:clrMapOv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Programma</a:t>
            </a:r>
          </a:p>
        </p:txBody>
      </p:sp>
      <p:sp>
        <p:nvSpPr>
          <p:cNvPr id="487428" name="Rectangle 3"/>
          <p:cNvSpPr>
            <a:spLocks noGrp="1" noChangeArrowheads="1"/>
          </p:cNvSpPr>
          <p:nvPr>
            <p:ph idx="1"/>
          </p:nvPr>
        </p:nvSpPr>
        <p:spPr>
          <a:noFill/>
        </p:spPr>
        <p:txBody>
          <a:bodyPr/>
          <a:lstStyle/>
          <a:p>
            <a:pPr eaLnBrk="1" hangingPunct="1">
              <a:lnSpc>
                <a:spcPct val="120000"/>
              </a:lnSpc>
              <a:buFontTx/>
              <a:buChar char="•"/>
            </a:pPr>
            <a:r>
              <a:rPr lang="nl-NL" dirty="0">
                <a:latin typeface="Tahoma" charset="0"/>
              </a:rPr>
              <a:t>Een geheel van samenhangende projecten en activiteiten in een tijdelijke organisatie om een of meer van te voren gedefinieerde doelstellingen te realiseren, die van strategisch belang zijn</a:t>
            </a:r>
            <a:br>
              <a:rPr lang="nl-NL" dirty="0">
                <a:latin typeface="Tahoma" charset="0"/>
              </a:rPr>
            </a:br>
            <a:endParaRPr lang="nl-NL" dirty="0">
              <a:latin typeface="Tahoma" charset="0"/>
            </a:endParaRPr>
          </a:p>
          <a:p>
            <a:pPr eaLnBrk="1" hangingPunct="1">
              <a:lnSpc>
                <a:spcPct val="120000"/>
              </a:lnSpc>
              <a:buFontTx/>
              <a:buChar char="•"/>
            </a:pPr>
            <a:r>
              <a:rPr lang="nl-NL" dirty="0">
                <a:latin typeface="Tahoma" charset="0"/>
              </a:rPr>
              <a:t>Focus op realiseren van doelstellingen</a:t>
            </a:r>
          </a:p>
          <a:p>
            <a:pPr eaLnBrk="1" hangingPunct="1">
              <a:lnSpc>
                <a:spcPct val="120000"/>
              </a:lnSpc>
              <a:buFontTx/>
              <a:buChar char="•"/>
            </a:pPr>
            <a:endParaRPr lang="nl-NL" dirty="0">
              <a:latin typeface="Tahoma" charset="0"/>
            </a:endParaRPr>
          </a:p>
          <a:p>
            <a:pPr eaLnBrk="1" hangingPunct="1">
              <a:lnSpc>
                <a:spcPct val="120000"/>
              </a:lnSpc>
              <a:buFontTx/>
              <a:buChar char="•"/>
            </a:pPr>
            <a:r>
              <a:rPr lang="nl-NL" dirty="0">
                <a:latin typeface="Tahoma" charset="0"/>
              </a:rPr>
              <a:t>Geschikt bij doorvoeren van veranderingen in complexe situaties met een grote impact op de bestaande organisatie</a:t>
            </a:r>
          </a:p>
          <a:p>
            <a:pPr eaLnBrk="1" hangingPunct="1">
              <a:lnSpc>
                <a:spcPct val="120000"/>
              </a:lnSpc>
              <a:buFontTx/>
              <a:buChar char="•"/>
            </a:pPr>
            <a:endParaRPr lang="nl-NL" dirty="0">
              <a:latin typeface="Tahoma" charset="0"/>
            </a:endParaRPr>
          </a:p>
        </p:txBody>
      </p:sp>
      <p:sp>
        <p:nvSpPr>
          <p:cNvPr id="2" name="Slide Number Placeholder 1">
            <a:extLst>
              <a:ext uri="{FF2B5EF4-FFF2-40B4-BE49-F238E27FC236}">
                <a16:creationId xmlns:a16="http://schemas.microsoft.com/office/drawing/2014/main" id="{78F1DF29-A0C4-0744-B9D1-93185476D7B4}"/>
              </a:ext>
            </a:extLst>
          </p:cNvPr>
          <p:cNvSpPr>
            <a:spLocks noGrp="1"/>
          </p:cNvSpPr>
          <p:nvPr>
            <p:ph type="sldNum" sz="quarter" idx="4"/>
          </p:nvPr>
        </p:nvSpPr>
        <p:spPr/>
        <p:txBody>
          <a:bodyPr/>
          <a:lstStyle/>
          <a:p>
            <a:fld id="{8375054B-0626-094F-AF93-178AFB032A1C}" type="slidenum">
              <a:rPr lang="nl-NL" smtClean="0"/>
              <a:pPr/>
              <a:t>237</a:t>
            </a:fld>
            <a:endParaRPr lang="nl-NL" dirty="0"/>
          </a:p>
        </p:txBody>
      </p:sp>
    </p:spTree>
    <p:extLst>
      <p:ext uri="{BB962C8B-B14F-4D97-AF65-F5344CB8AC3E}">
        <p14:creationId xmlns:p14="http://schemas.microsoft.com/office/powerpoint/2010/main" val="3704062297"/>
      </p:ext>
    </p:extLst>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effectLst/>
                <a:latin typeface="Tahoma" charset="0"/>
              </a:rPr>
              <a:t>Definities</a:t>
            </a:r>
          </a:p>
        </p:txBody>
      </p:sp>
      <p:sp>
        <p:nvSpPr>
          <p:cNvPr id="492548" name="Rectangle 3"/>
          <p:cNvSpPr>
            <a:spLocks noGrp="1" noChangeArrowheads="1"/>
          </p:cNvSpPr>
          <p:nvPr>
            <p:ph idx="1"/>
          </p:nvPr>
        </p:nvSpPr>
        <p:spPr/>
        <p:txBody>
          <a:bodyPr/>
          <a:lstStyle/>
          <a:p>
            <a:pPr>
              <a:lnSpc>
                <a:spcPct val="90000"/>
              </a:lnSpc>
            </a:pPr>
            <a:r>
              <a:rPr lang="nl-NL" sz="1600" dirty="0">
                <a:latin typeface="Tahoma" charset="0"/>
              </a:rPr>
              <a:t>Projectresultaat (output)</a:t>
            </a:r>
          </a:p>
          <a:p>
            <a:pPr>
              <a:lnSpc>
                <a:spcPct val="90000"/>
              </a:lnSpc>
              <a:buFontTx/>
              <a:buChar char="•"/>
            </a:pPr>
            <a:r>
              <a:rPr lang="nl-NL" sz="1600" dirty="0">
                <a:latin typeface="Tahoma" charset="0"/>
              </a:rPr>
              <a:t>Ieder specialistisch product van het project</a:t>
            </a:r>
          </a:p>
          <a:p>
            <a:pPr>
              <a:lnSpc>
                <a:spcPct val="90000"/>
              </a:lnSpc>
            </a:pPr>
            <a:endParaRPr lang="nl-NL" sz="1600" dirty="0">
              <a:latin typeface="Tahoma" charset="0"/>
            </a:endParaRPr>
          </a:p>
          <a:p>
            <a:pPr>
              <a:lnSpc>
                <a:spcPct val="90000"/>
              </a:lnSpc>
            </a:pPr>
            <a:r>
              <a:rPr lang="nl-NL" sz="1600" dirty="0">
                <a:latin typeface="Tahoma" charset="0"/>
              </a:rPr>
              <a:t>Uitkomst (</a:t>
            </a:r>
            <a:r>
              <a:rPr lang="en-US" sz="1600" dirty="0">
                <a:latin typeface="Tahoma" charset="0"/>
              </a:rPr>
              <a:t>outcome</a:t>
            </a:r>
            <a:r>
              <a:rPr lang="nl-NL" sz="1600" dirty="0">
                <a:latin typeface="Tahoma" charset="0"/>
              </a:rPr>
              <a:t>)</a:t>
            </a:r>
          </a:p>
          <a:p>
            <a:pPr>
              <a:lnSpc>
                <a:spcPct val="90000"/>
              </a:lnSpc>
              <a:buFontTx/>
              <a:buChar char="•"/>
            </a:pPr>
            <a:r>
              <a:rPr lang="nl-NL" sz="1600" dirty="0">
                <a:latin typeface="Tahoma" charset="0"/>
              </a:rPr>
              <a:t>Effect van verandering die voortkomt uit het gebruik van de output van het project</a:t>
            </a:r>
          </a:p>
          <a:p>
            <a:pPr>
              <a:lnSpc>
                <a:spcPct val="90000"/>
              </a:lnSpc>
            </a:pPr>
            <a:endParaRPr lang="nl-NL" sz="1600" dirty="0">
              <a:latin typeface="Tahoma" charset="0"/>
            </a:endParaRPr>
          </a:p>
          <a:p>
            <a:pPr>
              <a:lnSpc>
                <a:spcPct val="90000"/>
              </a:lnSpc>
            </a:pPr>
            <a:r>
              <a:rPr lang="nl-NL" sz="1600" dirty="0">
                <a:latin typeface="Tahoma" charset="0"/>
              </a:rPr>
              <a:t>Bate</a:t>
            </a:r>
          </a:p>
          <a:p>
            <a:pPr>
              <a:lnSpc>
                <a:spcPct val="90000"/>
              </a:lnSpc>
              <a:buFontTx/>
              <a:buChar char="•"/>
            </a:pPr>
            <a:r>
              <a:rPr lang="nl-NL" sz="1600" dirty="0">
                <a:latin typeface="Tahoma" charset="0"/>
              </a:rPr>
              <a:t>Meetbare verbetering als gevolg van de uitkomst, ervaren als een voordeel door een of meer stakeholders</a:t>
            </a:r>
          </a:p>
          <a:p>
            <a:pPr>
              <a:lnSpc>
                <a:spcPct val="90000"/>
              </a:lnSpc>
              <a:buFontTx/>
              <a:buChar char="•"/>
            </a:pPr>
            <a:endParaRPr lang="nl-NL" sz="1600" dirty="0">
              <a:latin typeface="Tahoma" charset="0"/>
            </a:endParaRPr>
          </a:p>
          <a:p>
            <a:pPr>
              <a:lnSpc>
                <a:spcPct val="90000"/>
              </a:lnSpc>
            </a:pPr>
            <a:r>
              <a:rPr lang="nl-NL" sz="1600" dirty="0">
                <a:latin typeface="Tahoma" charset="0"/>
              </a:rPr>
              <a:t>Negatieve consequentie </a:t>
            </a:r>
          </a:p>
          <a:p>
            <a:pPr>
              <a:lnSpc>
                <a:spcPct val="90000"/>
              </a:lnSpc>
              <a:buFontTx/>
              <a:buChar char="•"/>
            </a:pPr>
            <a:r>
              <a:rPr lang="nl-NL" sz="1600" dirty="0">
                <a:latin typeface="Tahoma" charset="0"/>
              </a:rPr>
              <a:t>Uitkomst ervaren als negatief door een of meer stakeholders</a:t>
            </a:r>
          </a:p>
          <a:p>
            <a:pPr>
              <a:lnSpc>
                <a:spcPct val="90000"/>
              </a:lnSpc>
            </a:pPr>
            <a:endParaRPr lang="nl-NL" sz="1600" dirty="0">
              <a:latin typeface="Tahoma" charset="0"/>
            </a:endParaRPr>
          </a:p>
        </p:txBody>
      </p:sp>
      <p:sp>
        <p:nvSpPr>
          <p:cNvPr id="2" name="Slide Number Placeholder 1">
            <a:extLst>
              <a:ext uri="{FF2B5EF4-FFF2-40B4-BE49-F238E27FC236}">
                <a16:creationId xmlns:a16="http://schemas.microsoft.com/office/drawing/2014/main" id="{C3E42E6C-CBA5-B542-BB83-190616176430}"/>
              </a:ext>
            </a:extLst>
          </p:cNvPr>
          <p:cNvSpPr>
            <a:spLocks noGrp="1"/>
          </p:cNvSpPr>
          <p:nvPr>
            <p:ph type="sldNum" sz="quarter" idx="4"/>
          </p:nvPr>
        </p:nvSpPr>
        <p:spPr/>
        <p:txBody>
          <a:bodyPr/>
          <a:lstStyle/>
          <a:p>
            <a:fld id="{8375054B-0626-094F-AF93-178AFB032A1C}" type="slidenum">
              <a:rPr lang="nl-NL" smtClean="0"/>
              <a:pPr/>
              <a:t>238</a:t>
            </a:fld>
            <a:endParaRPr lang="nl-NL" dirty="0"/>
          </a:p>
        </p:txBody>
      </p:sp>
    </p:spTree>
    <p:extLst>
      <p:ext uri="{BB962C8B-B14F-4D97-AF65-F5344CB8AC3E}">
        <p14:creationId xmlns:p14="http://schemas.microsoft.com/office/powerpoint/2010/main" val="991540310"/>
      </p:ext>
    </p:extLst>
  </p:cSld>
  <p:clrMapOvr>
    <a:masterClrMapping/>
  </p:clrMapOv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Rectangle 2"/>
          <p:cNvSpPr>
            <a:spLocks noChangeArrowheads="1"/>
          </p:cNvSpPr>
          <p:nvPr/>
        </p:nvSpPr>
        <p:spPr bwMode="auto">
          <a:xfrm>
            <a:off x="1055687" y="1561357"/>
            <a:ext cx="6985000" cy="2881211"/>
          </a:xfrm>
          <a:prstGeom prst="rect">
            <a:avLst/>
          </a:prstGeom>
          <a:solidFill>
            <a:schemeClr val="tx2">
              <a:lumMod val="20000"/>
              <a:lumOff val="80000"/>
            </a:schemeClr>
          </a:solidFill>
          <a:ln w="9525">
            <a:solidFill>
              <a:schemeClr val="tx1"/>
            </a:solidFill>
            <a:miter lim="800000"/>
            <a:headEnd/>
            <a:tailEnd/>
          </a:ln>
          <a:effectLst/>
          <a:extLst/>
        </p:spPr>
        <p:txBody>
          <a:bodyPr wrap="none" lIns="90000" tIns="46800" rIns="90000" bIns="46800" anchor="ctr"/>
          <a:lstStyle/>
          <a:p>
            <a:pPr>
              <a:lnSpc>
                <a:spcPct val="100000"/>
              </a:lnSpc>
              <a:spcAft>
                <a:spcPct val="0"/>
              </a:spcAft>
              <a:buClrTx/>
              <a:buFontTx/>
              <a:buNone/>
            </a:pPr>
            <a:endParaRPr lang="nl-NL" sz="1800">
              <a:solidFill>
                <a:schemeClr val="accent4">
                  <a:lumMod val="50000"/>
                </a:schemeClr>
              </a:solidFill>
              <a:latin typeface="Arial" charset="0"/>
            </a:endParaRPr>
          </a:p>
        </p:txBody>
      </p:sp>
      <p:sp>
        <p:nvSpPr>
          <p:cNvPr id="489476" name="Rectangle 3"/>
          <p:cNvSpPr>
            <a:spLocks noGrp="1" noChangeArrowheads="1"/>
          </p:cNvSpPr>
          <p:nvPr>
            <p:ph type="body" sz="half" idx="4294967295"/>
          </p:nvPr>
        </p:nvSpPr>
        <p:spPr>
          <a:xfrm>
            <a:off x="1054101" y="1561356"/>
            <a:ext cx="3313881" cy="2879700"/>
          </a:xfrm>
          <a:solidFill>
            <a:schemeClr val="tx2">
              <a:lumMod val="20000"/>
              <a:lumOff val="80000"/>
            </a:schemeClr>
          </a:solidFill>
        </p:spPr>
        <p:txBody>
          <a:bodyPr/>
          <a:lstStyle/>
          <a:p>
            <a:pPr marL="179388" indent="-179388" algn="ctr" eaLnBrk="1" hangingPunct="1"/>
            <a:br>
              <a:rPr lang="nl-NL" sz="1600" dirty="0">
                <a:solidFill>
                  <a:schemeClr val="tx2"/>
                </a:solidFill>
                <a:latin typeface="Tahoma" charset="0"/>
              </a:rPr>
            </a:br>
            <a:r>
              <a:rPr lang="nl-NL" sz="1600" b="1" dirty="0">
                <a:solidFill>
                  <a:schemeClr val="tx1"/>
                </a:solidFill>
                <a:latin typeface="Tahoma" charset="0"/>
              </a:rPr>
              <a:t>Project</a:t>
            </a:r>
          </a:p>
          <a:p>
            <a:pPr marL="179388" indent="-179388" algn="ctr" eaLnBrk="1" hangingPunct="1"/>
            <a:endParaRPr lang="nl-NL" sz="1600" b="1" dirty="0">
              <a:solidFill>
                <a:schemeClr val="accent4">
                  <a:lumMod val="50000"/>
                </a:schemeClr>
              </a:solidFill>
              <a:latin typeface="Tahoma" charset="0"/>
            </a:endParaRPr>
          </a:p>
          <a:p>
            <a:pPr marL="179388" indent="-179388" eaLnBrk="1" hangingPunct="1">
              <a:buFontTx/>
              <a:buChar char="•"/>
            </a:pPr>
            <a:r>
              <a:rPr lang="nl-NL" sz="1600" dirty="0">
                <a:solidFill>
                  <a:schemeClr val="tx1"/>
                </a:solidFill>
                <a:latin typeface="Tahoma" charset="0"/>
              </a:rPr>
              <a:t>Omvat projectactiviteiten</a:t>
            </a:r>
          </a:p>
          <a:p>
            <a:pPr marL="179388" indent="-179388" eaLnBrk="1" hangingPunct="1">
              <a:buFontTx/>
              <a:buChar char="•"/>
            </a:pPr>
            <a:r>
              <a:rPr lang="nl-NL" sz="1600" dirty="0">
                <a:solidFill>
                  <a:schemeClr val="tx1"/>
                </a:solidFill>
                <a:latin typeface="Tahoma" charset="0"/>
              </a:rPr>
              <a:t>Levert product of dienst op</a:t>
            </a:r>
          </a:p>
          <a:p>
            <a:pPr marL="179388" indent="-179388" eaLnBrk="1" hangingPunct="1">
              <a:buFontTx/>
              <a:buChar char="•"/>
            </a:pPr>
            <a:r>
              <a:rPr lang="nl-NL" sz="1600" dirty="0">
                <a:solidFill>
                  <a:schemeClr val="tx1"/>
                </a:solidFill>
                <a:latin typeface="Tahoma" charset="0"/>
              </a:rPr>
              <a:t>Baten worden gerealiseerd        na afloop</a:t>
            </a:r>
          </a:p>
          <a:p>
            <a:pPr marL="179388" indent="-179388" eaLnBrk="1" hangingPunct="1">
              <a:buFontTx/>
              <a:buChar char="•"/>
            </a:pPr>
            <a:r>
              <a:rPr lang="nl-NL" sz="1600" dirty="0">
                <a:solidFill>
                  <a:schemeClr val="tx1"/>
                </a:solidFill>
                <a:latin typeface="Tahoma" charset="0"/>
              </a:rPr>
              <a:t>Kortere tijdspanne</a:t>
            </a:r>
          </a:p>
          <a:p>
            <a:pPr marL="179388" indent="-179388" eaLnBrk="1" hangingPunct="1">
              <a:buFontTx/>
              <a:buChar char="•"/>
            </a:pPr>
            <a:r>
              <a:rPr lang="nl-NL" sz="1600" dirty="0">
                <a:solidFill>
                  <a:schemeClr val="tx1"/>
                </a:solidFill>
                <a:latin typeface="Tahoma" charset="0"/>
              </a:rPr>
              <a:t>Eindigt bij oplevering resultaat</a:t>
            </a:r>
          </a:p>
          <a:p>
            <a:pPr marL="179388" indent="-179388" eaLnBrk="1" hangingPunct="1"/>
            <a:endParaRPr lang="nl-NL" sz="1600" dirty="0">
              <a:solidFill>
                <a:schemeClr val="accent4">
                  <a:lumMod val="50000"/>
                </a:schemeClr>
              </a:solidFill>
              <a:latin typeface="Tahoma" charset="0"/>
            </a:endParaRPr>
          </a:p>
        </p:txBody>
      </p:sp>
      <p:sp>
        <p:nvSpPr>
          <p:cNvPr id="489477" name="Rectangle 4"/>
          <p:cNvSpPr>
            <a:spLocks noGrp="1" noChangeArrowheads="1"/>
          </p:cNvSpPr>
          <p:nvPr>
            <p:ph type="body" sz="half" idx="4294967295"/>
          </p:nvPr>
        </p:nvSpPr>
        <p:spPr>
          <a:xfrm>
            <a:off x="4440238" y="1561356"/>
            <a:ext cx="3600450" cy="2879700"/>
          </a:xfrm>
          <a:solidFill>
            <a:schemeClr val="tx2">
              <a:lumMod val="20000"/>
              <a:lumOff val="80000"/>
            </a:schemeClr>
          </a:solidFill>
        </p:spPr>
        <p:txBody>
          <a:bodyPr/>
          <a:lstStyle/>
          <a:p>
            <a:pPr marL="179388" indent="-179388" algn="ctr" eaLnBrk="1" hangingPunct="1"/>
            <a:br>
              <a:rPr lang="nl-NL" sz="1600" dirty="0">
                <a:solidFill>
                  <a:schemeClr val="accent4">
                    <a:lumMod val="50000"/>
                  </a:schemeClr>
                </a:solidFill>
                <a:latin typeface="Tahoma" charset="0"/>
              </a:rPr>
            </a:br>
            <a:r>
              <a:rPr lang="nl-NL" sz="1600" b="1" dirty="0">
                <a:solidFill>
                  <a:schemeClr val="tx1"/>
                </a:solidFill>
                <a:latin typeface="Tahoma" charset="0"/>
              </a:rPr>
              <a:t>Programma</a:t>
            </a:r>
          </a:p>
          <a:p>
            <a:pPr marL="179388" indent="-179388" algn="ctr" eaLnBrk="1" hangingPunct="1"/>
            <a:endParaRPr lang="nl-NL" sz="1600" b="1" dirty="0">
              <a:solidFill>
                <a:schemeClr val="accent4">
                  <a:lumMod val="50000"/>
                </a:schemeClr>
              </a:solidFill>
              <a:latin typeface="Tahoma" charset="0"/>
            </a:endParaRPr>
          </a:p>
          <a:p>
            <a:pPr marL="179388" indent="-179388" eaLnBrk="1" hangingPunct="1">
              <a:buFontTx/>
              <a:buChar char="•"/>
            </a:pPr>
            <a:r>
              <a:rPr lang="nl-NL" sz="1600" dirty="0">
                <a:solidFill>
                  <a:schemeClr val="tx1"/>
                </a:solidFill>
                <a:latin typeface="Tahoma" charset="0"/>
              </a:rPr>
              <a:t>Omvat projecten en </a:t>
            </a:r>
            <a:r>
              <a:rPr lang="nl-NL" sz="1600" u="sng" dirty="0">
                <a:solidFill>
                  <a:schemeClr val="tx1"/>
                </a:solidFill>
                <a:latin typeface="Tahoma" charset="0"/>
              </a:rPr>
              <a:t>lijnactiviteiten</a:t>
            </a:r>
          </a:p>
          <a:p>
            <a:pPr marL="179388" indent="-179388" eaLnBrk="1" hangingPunct="1">
              <a:buFontTx/>
              <a:buChar char="•"/>
            </a:pPr>
            <a:r>
              <a:rPr lang="nl-NL" sz="1600" dirty="0">
                <a:solidFill>
                  <a:schemeClr val="tx1"/>
                </a:solidFill>
                <a:latin typeface="Tahoma" charset="0"/>
              </a:rPr>
              <a:t>Realiseert baten en doelen </a:t>
            </a:r>
          </a:p>
          <a:p>
            <a:pPr marL="179388" indent="-179388" eaLnBrk="1" hangingPunct="1">
              <a:buFontTx/>
              <a:buChar char="•"/>
            </a:pPr>
            <a:r>
              <a:rPr lang="nl-NL" sz="1600" dirty="0">
                <a:solidFill>
                  <a:schemeClr val="tx1"/>
                </a:solidFill>
                <a:latin typeface="Tahoma" charset="0"/>
              </a:rPr>
              <a:t>Baten worden gerealiseerd tijdens   en na afloop</a:t>
            </a:r>
          </a:p>
          <a:p>
            <a:pPr marL="179388" indent="-179388" eaLnBrk="1" hangingPunct="1">
              <a:buFontTx/>
              <a:buChar char="•"/>
            </a:pPr>
            <a:r>
              <a:rPr lang="nl-NL" sz="1600" dirty="0">
                <a:solidFill>
                  <a:schemeClr val="tx1"/>
                </a:solidFill>
                <a:latin typeface="Tahoma" charset="0"/>
              </a:rPr>
              <a:t>Langere tijdsspanne</a:t>
            </a:r>
          </a:p>
          <a:p>
            <a:pPr marL="179388" indent="-179388" eaLnBrk="1" hangingPunct="1">
              <a:buFontTx/>
              <a:buChar char="•"/>
            </a:pPr>
            <a:r>
              <a:rPr lang="nl-NL" sz="1600" dirty="0">
                <a:solidFill>
                  <a:schemeClr val="tx1"/>
                </a:solidFill>
                <a:latin typeface="Tahoma" charset="0"/>
              </a:rPr>
              <a:t>Moet bewust worden afgesloten</a:t>
            </a:r>
          </a:p>
          <a:p>
            <a:pPr marL="179388" indent="-179388" eaLnBrk="1" hangingPunct="1"/>
            <a:endParaRPr lang="nl-NL" sz="1600" dirty="0">
              <a:solidFill>
                <a:schemeClr val="accent4">
                  <a:lumMod val="50000"/>
                </a:schemeClr>
              </a:solidFill>
              <a:latin typeface="Tahoma" charset="0"/>
            </a:endParaRPr>
          </a:p>
        </p:txBody>
      </p:sp>
      <p:sp>
        <p:nvSpPr>
          <p:cNvPr id="489478" name="Rectangle 5"/>
          <p:cNvSpPr>
            <a:spLocks noGrp="1" noChangeArrowheads="1"/>
          </p:cNvSpPr>
          <p:nvPr>
            <p:ph type="title" idx="4294967295"/>
          </p:nvPr>
        </p:nvSpPr>
        <p:spPr>
          <a:xfrm>
            <a:off x="1103313" y="231511"/>
            <a:ext cx="6937375"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Verschillen project en programma</a:t>
            </a:r>
          </a:p>
        </p:txBody>
      </p:sp>
      <p:sp>
        <p:nvSpPr>
          <p:cNvPr id="2" name="Slide Number Placeholder 1">
            <a:extLst>
              <a:ext uri="{FF2B5EF4-FFF2-40B4-BE49-F238E27FC236}">
                <a16:creationId xmlns:a16="http://schemas.microsoft.com/office/drawing/2014/main" id="{7D4954D7-598B-5941-BEA9-EE990E45939C}"/>
              </a:ext>
            </a:extLst>
          </p:cNvPr>
          <p:cNvSpPr>
            <a:spLocks noGrp="1"/>
          </p:cNvSpPr>
          <p:nvPr>
            <p:ph type="sldNum" sz="quarter" idx="4"/>
          </p:nvPr>
        </p:nvSpPr>
        <p:spPr/>
        <p:txBody>
          <a:bodyPr/>
          <a:lstStyle/>
          <a:p>
            <a:fld id="{8375054B-0626-094F-AF93-178AFB032A1C}" type="slidenum">
              <a:rPr lang="nl-NL" smtClean="0"/>
              <a:pPr/>
              <a:t>239</a:t>
            </a:fld>
            <a:endParaRPr lang="nl-NL" dirty="0"/>
          </a:p>
        </p:txBody>
      </p:sp>
    </p:spTree>
    <p:extLst>
      <p:ext uri="{BB962C8B-B14F-4D97-AF65-F5344CB8AC3E}">
        <p14:creationId xmlns:p14="http://schemas.microsoft.com/office/powerpoint/2010/main" val="2587888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2910-92B8-A44D-999A-CF9314A86B6A}"/>
              </a:ext>
            </a:extLst>
          </p:cNvPr>
          <p:cNvSpPr>
            <a:spLocks noGrp="1"/>
          </p:cNvSpPr>
          <p:nvPr>
            <p:ph type="title"/>
          </p:nvPr>
        </p:nvSpPr>
        <p:spPr/>
        <p:txBody>
          <a:bodyPr/>
          <a:lstStyle/>
          <a:p>
            <a:r>
              <a:rPr lang="nl" dirty="0"/>
              <a:t>Positionering projectvoorbereidingsfase</a:t>
            </a:r>
            <a:endParaRPr lang="en-US" dirty="0"/>
          </a:p>
        </p:txBody>
      </p:sp>
      <p:sp>
        <p:nvSpPr>
          <p:cNvPr id="97" name="AutoShape 5"/>
          <p:cNvSpPr>
            <a:spLocks noChangeArrowheads="1"/>
          </p:cNvSpPr>
          <p:nvPr/>
        </p:nvSpPr>
        <p:spPr bwMode="auto">
          <a:xfrm>
            <a:off x="828278" y="1240111"/>
            <a:ext cx="1295400" cy="10080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defRPr/>
            </a:pPr>
            <a:endParaRPr lang="nl-NL" sz="1200">
              <a:solidFill>
                <a:srgbClr val="333333"/>
              </a:solidFill>
              <a:latin typeface="+mn-lt"/>
              <a:cs typeface="+mn-cs"/>
            </a:endParaRPr>
          </a:p>
        </p:txBody>
      </p:sp>
      <p:sp>
        <p:nvSpPr>
          <p:cNvPr id="98" name="Rectangle 6"/>
          <p:cNvSpPr>
            <a:spLocks noChangeArrowheads="1"/>
          </p:cNvSpPr>
          <p:nvPr/>
        </p:nvSpPr>
        <p:spPr bwMode="auto">
          <a:xfrm>
            <a:off x="1691878" y="1057548"/>
            <a:ext cx="503238" cy="1223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defRPr/>
            </a:pPr>
            <a:endParaRPr lang="nl-NL">
              <a:latin typeface="+mn-lt"/>
              <a:cs typeface="+mn-cs"/>
            </a:endParaRPr>
          </a:p>
        </p:txBody>
      </p:sp>
      <p:sp>
        <p:nvSpPr>
          <p:cNvPr id="99" name="AutoShape 8"/>
          <p:cNvSpPr>
            <a:spLocks noChangeArrowheads="1"/>
          </p:cNvSpPr>
          <p:nvPr/>
        </p:nvSpPr>
        <p:spPr bwMode="auto">
          <a:xfrm flipH="1">
            <a:off x="7021116" y="1240111"/>
            <a:ext cx="1295400" cy="10080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defRPr/>
            </a:pPr>
            <a:endParaRPr lang="nl-NL" sz="1200">
              <a:solidFill>
                <a:srgbClr val="333333"/>
              </a:solidFill>
              <a:latin typeface="+mn-lt"/>
              <a:cs typeface="+mn-cs"/>
            </a:endParaRPr>
          </a:p>
        </p:txBody>
      </p:sp>
      <p:sp>
        <p:nvSpPr>
          <p:cNvPr id="100" name="Rectangle 9"/>
          <p:cNvSpPr>
            <a:spLocks noChangeArrowheads="1"/>
          </p:cNvSpPr>
          <p:nvPr/>
        </p:nvSpPr>
        <p:spPr bwMode="auto">
          <a:xfrm flipH="1">
            <a:off x="6949678" y="1057548"/>
            <a:ext cx="503238" cy="1223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defRPr/>
            </a:pPr>
            <a:endParaRPr lang="nl-NL">
              <a:latin typeface="+mn-lt"/>
              <a:cs typeface="+mn-cs"/>
            </a:endParaRPr>
          </a:p>
        </p:txBody>
      </p:sp>
      <p:sp>
        <p:nvSpPr>
          <p:cNvPr id="101" name="AutoShape 11"/>
          <p:cNvSpPr>
            <a:spLocks noChangeArrowheads="1"/>
          </p:cNvSpPr>
          <p:nvPr/>
        </p:nvSpPr>
        <p:spPr bwMode="auto">
          <a:xfrm>
            <a:off x="2339578" y="3362598"/>
            <a:ext cx="792163" cy="287338"/>
          </a:xfrm>
          <a:prstGeom prst="roundRect">
            <a:avLst>
              <a:gd name="adj" fmla="val 16667"/>
            </a:avLst>
          </a:prstGeom>
          <a:solidFill>
            <a:srgbClr val="FFFF99"/>
          </a:solidFill>
          <a:ln w="9525">
            <a:solidFill>
              <a:schemeClr val="tx1"/>
            </a:solidFill>
            <a:round/>
            <a:headEnd/>
            <a:tailEnd/>
          </a:ln>
          <a:effectLst/>
        </p:spPr>
        <p:txBody>
          <a:bodyPr wrap="none" lIns="90488" tIns="44450" rIns="90488" bIns="44450" anchor="ctr"/>
          <a:lstStyle/>
          <a:p>
            <a:pPr>
              <a:defRPr/>
            </a:pPr>
            <a:endParaRPr lang="nl-NL" sz="1200">
              <a:solidFill>
                <a:srgbClr val="333333"/>
              </a:solidFill>
              <a:latin typeface="+mn-lt"/>
              <a:cs typeface="+mn-cs"/>
            </a:endParaRPr>
          </a:p>
        </p:txBody>
      </p:sp>
      <p:sp>
        <p:nvSpPr>
          <p:cNvPr id="102" name="Line 12"/>
          <p:cNvSpPr>
            <a:spLocks noChangeShapeType="1"/>
          </p:cNvSpPr>
          <p:nvPr/>
        </p:nvSpPr>
        <p:spPr bwMode="auto">
          <a:xfrm flipV="1">
            <a:off x="1475978" y="2065611"/>
            <a:ext cx="0" cy="936625"/>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03" name="Line 13"/>
          <p:cNvSpPr>
            <a:spLocks noChangeShapeType="1"/>
          </p:cNvSpPr>
          <p:nvPr/>
        </p:nvSpPr>
        <p:spPr bwMode="auto">
          <a:xfrm>
            <a:off x="2339578" y="2065611"/>
            <a:ext cx="0" cy="1122362"/>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04" name="Line 14"/>
          <p:cNvSpPr>
            <a:spLocks noChangeShapeType="1"/>
          </p:cNvSpPr>
          <p:nvPr/>
        </p:nvSpPr>
        <p:spPr bwMode="auto">
          <a:xfrm flipV="1">
            <a:off x="3131741" y="2065611"/>
            <a:ext cx="0" cy="1122362"/>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05" name="AutoShape 15"/>
          <p:cNvSpPr>
            <a:spLocks noChangeArrowheads="1"/>
          </p:cNvSpPr>
          <p:nvPr/>
        </p:nvSpPr>
        <p:spPr bwMode="auto">
          <a:xfrm>
            <a:off x="4139803" y="3362598"/>
            <a:ext cx="792163" cy="287338"/>
          </a:xfrm>
          <a:prstGeom prst="roundRect">
            <a:avLst>
              <a:gd name="adj" fmla="val 16667"/>
            </a:avLst>
          </a:prstGeom>
          <a:solidFill>
            <a:srgbClr val="BBE0E3"/>
          </a:solidFill>
          <a:ln w="9525">
            <a:solidFill>
              <a:schemeClr val="tx1"/>
            </a:solidFill>
            <a:round/>
            <a:headEnd/>
            <a:tailEnd/>
          </a:ln>
          <a:effectLst/>
        </p:spPr>
        <p:txBody>
          <a:bodyPr wrap="none" lIns="90488" tIns="44450" rIns="90488" bIns="44450" anchor="ctr"/>
          <a:lstStyle/>
          <a:p>
            <a:pPr>
              <a:defRPr/>
            </a:pPr>
            <a:endParaRPr lang="nl-NL" sz="1200">
              <a:solidFill>
                <a:srgbClr val="333333"/>
              </a:solidFill>
              <a:latin typeface="+mn-lt"/>
              <a:cs typeface="+mn-cs"/>
            </a:endParaRPr>
          </a:p>
        </p:txBody>
      </p:sp>
      <p:sp>
        <p:nvSpPr>
          <p:cNvPr id="106" name="Line 16"/>
          <p:cNvSpPr>
            <a:spLocks noChangeShapeType="1"/>
          </p:cNvSpPr>
          <p:nvPr/>
        </p:nvSpPr>
        <p:spPr bwMode="auto">
          <a:xfrm flipV="1">
            <a:off x="4931966" y="2857773"/>
            <a:ext cx="0" cy="43180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07" name="AutoShape 17"/>
          <p:cNvSpPr>
            <a:spLocks noChangeArrowheads="1"/>
          </p:cNvSpPr>
          <p:nvPr/>
        </p:nvSpPr>
        <p:spPr bwMode="auto">
          <a:xfrm>
            <a:off x="4066778" y="2497411"/>
            <a:ext cx="3384550" cy="288925"/>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defRPr/>
            </a:pPr>
            <a:endParaRPr lang="nl-NL" sz="1200">
              <a:solidFill>
                <a:srgbClr val="333333"/>
              </a:solidFill>
              <a:latin typeface="+mn-lt"/>
              <a:cs typeface="+mn-cs"/>
            </a:endParaRPr>
          </a:p>
        </p:txBody>
      </p:sp>
      <p:sp>
        <p:nvSpPr>
          <p:cNvPr id="108" name="AutoShape 18"/>
          <p:cNvSpPr>
            <a:spLocks noChangeArrowheads="1"/>
          </p:cNvSpPr>
          <p:nvPr/>
        </p:nvSpPr>
        <p:spPr bwMode="auto">
          <a:xfrm>
            <a:off x="5076428" y="3362598"/>
            <a:ext cx="792163" cy="287338"/>
          </a:xfrm>
          <a:prstGeom prst="roundRect">
            <a:avLst>
              <a:gd name="adj" fmla="val 16667"/>
            </a:avLst>
          </a:prstGeom>
          <a:solidFill>
            <a:srgbClr val="00B0F0"/>
          </a:solidFill>
          <a:ln w="9525">
            <a:solidFill>
              <a:schemeClr val="tx1"/>
            </a:solidFill>
            <a:round/>
            <a:headEnd/>
            <a:tailEnd/>
          </a:ln>
          <a:effectLst/>
        </p:spPr>
        <p:txBody>
          <a:bodyPr wrap="none" lIns="90488" tIns="44450" rIns="90488" bIns="44450" anchor="ctr"/>
          <a:lstStyle/>
          <a:p>
            <a:pPr>
              <a:defRPr/>
            </a:pPr>
            <a:endParaRPr lang="nl-NL" sz="1200">
              <a:solidFill>
                <a:srgbClr val="333333"/>
              </a:solidFill>
              <a:latin typeface="+mn-lt"/>
              <a:cs typeface="+mn-cs"/>
            </a:endParaRPr>
          </a:p>
        </p:txBody>
      </p:sp>
      <p:sp>
        <p:nvSpPr>
          <p:cNvPr id="109" name="Line 19"/>
          <p:cNvSpPr>
            <a:spLocks noChangeShapeType="1"/>
          </p:cNvSpPr>
          <p:nvPr/>
        </p:nvSpPr>
        <p:spPr bwMode="auto">
          <a:xfrm flipV="1">
            <a:off x="5076428" y="2857773"/>
            <a:ext cx="0" cy="431800"/>
          </a:xfrm>
          <a:prstGeom prst="line">
            <a:avLst/>
          </a:prstGeom>
          <a:noFill/>
          <a:ln w="9525">
            <a:solidFill>
              <a:srgbClr val="3333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10" name="Line 20"/>
          <p:cNvSpPr>
            <a:spLocks noChangeShapeType="1"/>
          </p:cNvSpPr>
          <p:nvPr/>
        </p:nvSpPr>
        <p:spPr bwMode="auto">
          <a:xfrm flipV="1">
            <a:off x="5867003" y="2857773"/>
            <a:ext cx="0" cy="43180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11" name="Line 21"/>
          <p:cNvSpPr>
            <a:spLocks noChangeShapeType="1"/>
          </p:cNvSpPr>
          <p:nvPr/>
        </p:nvSpPr>
        <p:spPr bwMode="auto">
          <a:xfrm flipV="1">
            <a:off x="6011466" y="2857773"/>
            <a:ext cx="0" cy="431800"/>
          </a:xfrm>
          <a:prstGeom prst="line">
            <a:avLst/>
          </a:prstGeom>
          <a:noFill/>
          <a:ln w="9525">
            <a:solidFill>
              <a:srgbClr val="3333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12" name="AutoShape 22"/>
          <p:cNvSpPr>
            <a:spLocks noChangeArrowheads="1"/>
          </p:cNvSpPr>
          <p:nvPr/>
        </p:nvSpPr>
        <p:spPr bwMode="auto">
          <a:xfrm>
            <a:off x="6011466" y="3362598"/>
            <a:ext cx="1295400" cy="287338"/>
          </a:xfrm>
          <a:prstGeom prst="roundRect">
            <a:avLst>
              <a:gd name="adj" fmla="val 16667"/>
            </a:avLst>
          </a:prstGeom>
          <a:solidFill>
            <a:srgbClr val="00B0F0"/>
          </a:solidFill>
          <a:ln w="9525">
            <a:solidFill>
              <a:schemeClr val="tx1"/>
            </a:solidFill>
            <a:round/>
            <a:headEnd/>
            <a:tailEnd/>
          </a:ln>
          <a:effectLst/>
        </p:spPr>
        <p:txBody>
          <a:bodyPr wrap="none" lIns="90488" tIns="44450" rIns="90488" bIns="44450" anchor="ctr"/>
          <a:lstStyle/>
          <a:p>
            <a:pPr>
              <a:defRPr/>
            </a:pPr>
            <a:endParaRPr lang="nl-NL" sz="1200">
              <a:solidFill>
                <a:srgbClr val="333333"/>
              </a:solidFill>
              <a:latin typeface="+mn-lt"/>
              <a:cs typeface="+mn-cs"/>
            </a:endParaRPr>
          </a:p>
        </p:txBody>
      </p:sp>
      <p:sp>
        <p:nvSpPr>
          <p:cNvPr id="113" name="Line 23"/>
          <p:cNvSpPr>
            <a:spLocks noChangeShapeType="1"/>
          </p:cNvSpPr>
          <p:nvPr/>
        </p:nvSpPr>
        <p:spPr bwMode="auto">
          <a:xfrm flipV="1">
            <a:off x="7308453" y="2857773"/>
            <a:ext cx="0" cy="431800"/>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14" name="Line 24"/>
          <p:cNvSpPr>
            <a:spLocks noChangeShapeType="1"/>
          </p:cNvSpPr>
          <p:nvPr/>
        </p:nvSpPr>
        <p:spPr bwMode="auto">
          <a:xfrm>
            <a:off x="4066778" y="3865836"/>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15" name="Line 25"/>
          <p:cNvSpPr>
            <a:spLocks noChangeShapeType="1"/>
          </p:cNvSpPr>
          <p:nvPr/>
        </p:nvSpPr>
        <p:spPr bwMode="auto">
          <a:xfrm>
            <a:off x="5003403" y="3865836"/>
            <a:ext cx="0" cy="86360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16" name="Line 27"/>
          <p:cNvSpPr>
            <a:spLocks noChangeShapeType="1"/>
          </p:cNvSpPr>
          <p:nvPr/>
        </p:nvSpPr>
        <p:spPr bwMode="auto">
          <a:xfrm>
            <a:off x="7379891" y="2857773"/>
            <a:ext cx="0" cy="1871663"/>
          </a:xfrm>
          <a:prstGeom prst="line">
            <a:avLst/>
          </a:prstGeom>
          <a:noFill/>
          <a:ln w="381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17" name="Line 28"/>
          <p:cNvSpPr>
            <a:spLocks noChangeShapeType="1"/>
          </p:cNvSpPr>
          <p:nvPr/>
        </p:nvSpPr>
        <p:spPr bwMode="auto">
          <a:xfrm>
            <a:off x="5940028" y="3865836"/>
            <a:ext cx="0" cy="504825"/>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18" name="Line 30"/>
          <p:cNvSpPr>
            <a:spLocks noChangeShapeType="1"/>
          </p:cNvSpPr>
          <p:nvPr/>
        </p:nvSpPr>
        <p:spPr bwMode="auto">
          <a:xfrm>
            <a:off x="5003403" y="4513536"/>
            <a:ext cx="2305050" cy="25400"/>
          </a:xfrm>
          <a:prstGeom prst="line">
            <a:avLst/>
          </a:prstGeom>
          <a:noFill/>
          <a:ln w="9525">
            <a:solidFill>
              <a:srgbClr val="3333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19" name="Line 31"/>
          <p:cNvSpPr>
            <a:spLocks noChangeShapeType="1"/>
          </p:cNvSpPr>
          <p:nvPr/>
        </p:nvSpPr>
        <p:spPr bwMode="auto">
          <a:xfrm>
            <a:off x="4066778" y="4081736"/>
            <a:ext cx="9366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20" name="Line 32"/>
          <p:cNvSpPr>
            <a:spLocks noChangeShapeType="1"/>
          </p:cNvSpPr>
          <p:nvPr/>
        </p:nvSpPr>
        <p:spPr bwMode="auto">
          <a:xfrm>
            <a:off x="5003403" y="4081736"/>
            <a:ext cx="9366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21" name="Line 33"/>
          <p:cNvSpPr>
            <a:spLocks noChangeShapeType="1"/>
          </p:cNvSpPr>
          <p:nvPr/>
        </p:nvSpPr>
        <p:spPr bwMode="auto">
          <a:xfrm>
            <a:off x="5940028" y="4081736"/>
            <a:ext cx="14398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22" name="Text Box 34"/>
          <p:cNvSpPr txBox="1">
            <a:spLocks noChangeArrowheads="1"/>
          </p:cNvSpPr>
          <p:nvPr/>
        </p:nvSpPr>
        <p:spPr bwMode="auto">
          <a:xfrm>
            <a:off x="2123331" y="3664223"/>
            <a:ext cx="1224359" cy="44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lnSpc>
                <a:spcPct val="95000"/>
              </a:lnSpc>
              <a:spcBef>
                <a:spcPct val="50000"/>
              </a:spcBef>
              <a:spcAft>
                <a:spcPct val="20000"/>
              </a:spcAft>
              <a:buClr>
                <a:schemeClr val="tx2"/>
              </a:buClr>
              <a:buFont typeface="Wingdings" pitchFamily="2" charset="2"/>
              <a:buNone/>
              <a:defRPr/>
            </a:pPr>
            <a:r>
              <a:rPr lang="nl-NL" altLang="nl-NL" sz="1200" b="0" dirty="0" err="1">
                <a:solidFill>
                  <a:srgbClr val="333333"/>
                </a:solidFill>
                <a:latin typeface="+mn-lt"/>
                <a:cs typeface="+mn-cs"/>
              </a:rPr>
              <a:t>Haalbaarheids-studie</a:t>
            </a:r>
            <a:endParaRPr lang="nl-NL" altLang="nl-NL" sz="1200" b="0" dirty="0">
              <a:solidFill>
                <a:srgbClr val="333333"/>
              </a:solidFill>
              <a:latin typeface="+mn-lt"/>
              <a:cs typeface="+mn-cs"/>
            </a:endParaRPr>
          </a:p>
        </p:txBody>
      </p:sp>
      <p:sp>
        <p:nvSpPr>
          <p:cNvPr id="123" name="Text Box 35"/>
          <p:cNvSpPr txBox="1">
            <a:spLocks noChangeArrowheads="1"/>
          </p:cNvSpPr>
          <p:nvPr/>
        </p:nvSpPr>
        <p:spPr bwMode="auto">
          <a:xfrm>
            <a:off x="899716" y="3664223"/>
            <a:ext cx="1152525" cy="26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lnSpc>
                <a:spcPct val="95000"/>
              </a:lnSpc>
              <a:spcBef>
                <a:spcPct val="50000"/>
              </a:spcBef>
              <a:spcAft>
                <a:spcPct val="20000"/>
              </a:spcAft>
              <a:buClr>
                <a:schemeClr val="tx2"/>
              </a:buClr>
              <a:buFont typeface="Wingdings" pitchFamily="2" charset="2"/>
              <a:buNone/>
              <a:defRPr/>
            </a:pPr>
            <a:r>
              <a:rPr lang="nl-NL" altLang="nl-NL" sz="1200" b="0">
                <a:solidFill>
                  <a:srgbClr val="333333"/>
                </a:solidFill>
                <a:latin typeface="+mn-lt"/>
                <a:cs typeface="+mn-cs"/>
              </a:rPr>
              <a:t>Idee</a:t>
            </a:r>
          </a:p>
        </p:txBody>
      </p:sp>
      <p:sp>
        <p:nvSpPr>
          <p:cNvPr id="124" name="Text Box 37"/>
          <p:cNvSpPr txBox="1">
            <a:spLocks noChangeArrowheads="1"/>
          </p:cNvSpPr>
          <p:nvPr/>
        </p:nvSpPr>
        <p:spPr bwMode="auto">
          <a:xfrm>
            <a:off x="5651103" y="4302398"/>
            <a:ext cx="1152525" cy="26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lnSpc>
                <a:spcPct val="95000"/>
              </a:lnSpc>
              <a:spcBef>
                <a:spcPct val="50000"/>
              </a:spcBef>
              <a:spcAft>
                <a:spcPct val="20000"/>
              </a:spcAft>
              <a:buClr>
                <a:schemeClr val="tx2"/>
              </a:buClr>
              <a:buFont typeface="Wingdings" pitchFamily="2" charset="2"/>
              <a:buNone/>
              <a:defRPr/>
            </a:pPr>
            <a:r>
              <a:rPr lang="en-US" altLang="nl-NL" sz="1200" b="0">
                <a:solidFill>
                  <a:srgbClr val="333333"/>
                </a:solidFill>
                <a:latin typeface="+mn-lt"/>
                <a:cs typeface="+mn-cs"/>
              </a:rPr>
              <a:t>Project</a:t>
            </a:r>
            <a:endParaRPr lang="nl-NL" altLang="nl-NL" sz="1200" b="0">
              <a:solidFill>
                <a:srgbClr val="333333"/>
              </a:solidFill>
              <a:latin typeface="+mn-lt"/>
              <a:cs typeface="+mn-cs"/>
            </a:endParaRPr>
          </a:p>
        </p:txBody>
      </p:sp>
      <p:sp>
        <p:nvSpPr>
          <p:cNvPr id="125" name="Text Box 38"/>
          <p:cNvSpPr txBox="1">
            <a:spLocks noChangeArrowheads="1"/>
          </p:cNvSpPr>
          <p:nvPr/>
        </p:nvSpPr>
        <p:spPr bwMode="auto">
          <a:xfrm>
            <a:off x="5939519" y="3873419"/>
            <a:ext cx="1527323" cy="44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lnSpc>
                <a:spcPct val="95000"/>
              </a:lnSpc>
              <a:spcBef>
                <a:spcPct val="50000"/>
              </a:spcBef>
              <a:spcAft>
                <a:spcPct val="20000"/>
              </a:spcAft>
              <a:buClr>
                <a:schemeClr val="tx2"/>
              </a:buClr>
              <a:buFont typeface="Wingdings" pitchFamily="2" charset="2"/>
              <a:buNone/>
              <a:defRPr/>
            </a:pPr>
            <a:r>
              <a:rPr lang="en-US" altLang="nl-NL" sz="1200" b="0" dirty="0">
                <a:solidFill>
                  <a:srgbClr val="333333"/>
                </a:solidFill>
                <a:latin typeface="+mn-lt"/>
                <a:cs typeface="+mn-cs"/>
              </a:rPr>
              <a:t>Project-</a:t>
            </a:r>
            <a:r>
              <a:rPr lang="en-US" altLang="nl-NL" sz="1200" b="0" dirty="0" err="1">
                <a:solidFill>
                  <a:srgbClr val="333333"/>
                </a:solidFill>
                <a:latin typeface="+mn-lt"/>
                <a:cs typeface="+mn-cs"/>
              </a:rPr>
              <a:t>uitvoeringsfase</a:t>
            </a:r>
            <a:r>
              <a:rPr lang="en-US" altLang="nl-NL" sz="1200" b="0" dirty="0">
                <a:solidFill>
                  <a:srgbClr val="333333"/>
                </a:solidFill>
                <a:latin typeface="+mn-lt"/>
                <a:cs typeface="+mn-cs"/>
              </a:rPr>
              <a:t>(n) </a:t>
            </a:r>
            <a:endParaRPr lang="nl-NL" altLang="nl-NL" sz="1200" b="0" dirty="0">
              <a:solidFill>
                <a:srgbClr val="333333"/>
              </a:solidFill>
              <a:latin typeface="+mn-lt"/>
              <a:cs typeface="+mn-cs"/>
            </a:endParaRPr>
          </a:p>
        </p:txBody>
      </p:sp>
      <p:sp>
        <p:nvSpPr>
          <p:cNvPr id="126" name="Text Box 39"/>
          <p:cNvSpPr txBox="1">
            <a:spLocks noChangeArrowheads="1"/>
          </p:cNvSpPr>
          <p:nvPr/>
        </p:nvSpPr>
        <p:spPr bwMode="auto">
          <a:xfrm>
            <a:off x="4931966" y="3876594"/>
            <a:ext cx="1152525" cy="44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lnSpc>
                <a:spcPct val="95000"/>
              </a:lnSpc>
              <a:spcBef>
                <a:spcPct val="50000"/>
              </a:spcBef>
              <a:spcAft>
                <a:spcPct val="20000"/>
              </a:spcAft>
              <a:buClr>
                <a:schemeClr val="tx2"/>
              </a:buClr>
              <a:buFont typeface="Wingdings" pitchFamily="2" charset="2"/>
              <a:buNone/>
              <a:defRPr/>
            </a:pPr>
            <a:r>
              <a:rPr lang="en-US" altLang="nl-NL" sz="1200" b="0" dirty="0">
                <a:solidFill>
                  <a:srgbClr val="333333"/>
                </a:solidFill>
                <a:latin typeface="+mn-lt"/>
                <a:cs typeface="+mn-cs"/>
              </a:rPr>
              <a:t>Project-</a:t>
            </a:r>
            <a:r>
              <a:rPr lang="en-US" altLang="nl-NL" sz="1200" b="0" dirty="0" err="1">
                <a:solidFill>
                  <a:srgbClr val="333333"/>
                </a:solidFill>
                <a:latin typeface="+mn-lt"/>
                <a:cs typeface="+mn-cs"/>
              </a:rPr>
              <a:t>definitiefase</a:t>
            </a:r>
            <a:r>
              <a:rPr lang="en-US" altLang="nl-NL" sz="1200" b="0" dirty="0">
                <a:solidFill>
                  <a:srgbClr val="333333"/>
                </a:solidFill>
                <a:latin typeface="+mn-lt"/>
                <a:cs typeface="+mn-cs"/>
              </a:rPr>
              <a:t> </a:t>
            </a:r>
            <a:endParaRPr lang="nl-NL" altLang="nl-NL" sz="1200" b="0" dirty="0">
              <a:solidFill>
                <a:srgbClr val="333333"/>
              </a:solidFill>
              <a:latin typeface="+mn-lt"/>
              <a:cs typeface="+mn-cs"/>
            </a:endParaRPr>
          </a:p>
        </p:txBody>
      </p:sp>
      <p:sp>
        <p:nvSpPr>
          <p:cNvPr id="127" name="Text Box 40"/>
          <p:cNvSpPr txBox="1">
            <a:spLocks noChangeArrowheads="1"/>
          </p:cNvSpPr>
          <p:nvPr/>
        </p:nvSpPr>
        <p:spPr bwMode="auto">
          <a:xfrm>
            <a:off x="3973825" y="3865836"/>
            <a:ext cx="1152525" cy="41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lnSpc>
                <a:spcPct val="95000"/>
              </a:lnSpc>
              <a:spcBef>
                <a:spcPct val="50000"/>
              </a:spcBef>
              <a:spcAft>
                <a:spcPct val="20000"/>
              </a:spcAft>
              <a:buClr>
                <a:schemeClr val="tx2"/>
              </a:buClr>
              <a:buFont typeface="Wingdings" pitchFamily="2" charset="2"/>
              <a:buNone/>
              <a:defRPr/>
            </a:pPr>
            <a:r>
              <a:rPr lang="en-US" altLang="nl-NL" sz="1100" b="0" dirty="0" err="1">
                <a:solidFill>
                  <a:srgbClr val="333333"/>
                </a:solidFill>
                <a:latin typeface="+mn-lt"/>
                <a:cs typeface="+mn-cs"/>
              </a:rPr>
              <a:t>Projectvoor-bereidingsfase</a:t>
            </a:r>
            <a:r>
              <a:rPr lang="en-US" altLang="nl-NL" sz="1100" b="0" dirty="0">
                <a:solidFill>
                  <a:srgbClr val="333333"/>
                </a:solidFill>
                <a:latin typeface="+mn-lt"/>
                <a:cs typeface="+mn-cs"/>
              </a:rPr>
              <a:t> </a:t>
            </a:r>
            <a:endParaRPr lang="nl-NL" altLang="nl-NL" sz="1100" b="0" dirty="0">
              <a:solidFill>
                <a:srgbClr val="333333"/>
              </a:solidFill>
              <a:latin typeface="+mn-lt"/>
              <a:cs typeface="+mn-cs"/>
            </a:endParaRPr>
          </a:p>
        </p:txBody>
      </p:sp>
      <p:sp>
        <p:nvSpPr>
          <p:cNvPr id="128" name="Line 41"/>
          <p:cNvSpPr>
            <a:spLocks noChangeShapeType="1"/>
          </p:cNvSpPr>
          <p:nvPr/>
        </p:nvSpPr>
        <p:spPr bwMode="auto">
          <a:xfrm>
            <a:off x="5940028" y="2857773"/>
            <a:ext cx="0" cy="1008063"/>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29" name="Line 42"/>
          <p:cNvSpPr>
            <a:spLocks noChangeShapeType="1"/>
          </p:cNvSpPr>
          <p:nvPr/>
        </p:nvSpPr>
        <p:spPr bwMode="auto">
          <a:xfrm>
            <a:off x="5003403" y="2857773"/>
            <a:ext cx="0" cy="1008063"/>
          </a:xfrm>
          <a:prstGeom prst="line">
            <a:avLst/>
          </a:prstGeom>
          <a:noFill/>
          <a:ln w="381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30" name="AutoShape 45"/>
          <p:cNvSpPr>
            <a:spLocks noChangeArrowheads="1"/>
          </p:cNvSpPr>
          <p:nvPr/>
        </p:nvSpPr>
        <p:spPr bwMode="auto">
          <a:xfrm>
            <a:off x="1115616" y="1489348"/>
            <a:ext cx="6911975" cy="504825"/>
          </a:xfrm>
          <a:prstGeom prst="roundRect">
            <a:avLst>
              <a:gd name="adj" fmla="val 16667"/>
            </a:avLst>
          </a:prstGeom>
          <a:solidFill>
            <a:srgbClr val="FFFF99"/>
          </a:solidFill>
          <a:ln w="9525">
            <a:solidFill>
              <a:schemeClr val="tx1"/>
            </a:solidFill>
            <a:round/>
            <a:headEnd/>
            <a:tailEnd/>
          </a:ln>
          <a:effectLst/>
          <a:extLst/>
        </p:spPr>
        <p:txBody>
          <a:bodyPr wrap="none" lIns="90488" tIns="44450" rIns="90488" bIns="44450" anchor="ctr"/>
          <a:lstStyle/>
          <a:p>
            <a:pPr>
              <a:defRPr/>
            </a:pPr>
            <a:endParaRPr lang="nl-NL" sz="1200">
              <a:solidFill>
                <a:srgbClr val="333333"/>
              </a:solidFill>
              <a:latin typeface="+mn-lt"/>
              <a:cs typeface="+mn-cs"/>
            </a:endParaRPr>
          </a:p>
        </p:txBody>
      </p:sp>
      <p:sp>
        <p:nvSpPr>
          <p:cNvPr id="131" name="Line 46"/>
          <p:cNvSpPr>
            <a:spLocks noChangeShapeType="1"/>
          </p:cNvSpPr>
          <p:nvPr/>
        </p:nvSpPr>
        <p:spPr bwMode="auto">
          <a:xfrm flipV="1">
            <a:off x="7379891" y="2065611"/>
            <a:ext cx="0" cy="358775"/>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32" name="Line 47"/>
          <p:cNvSpPr>
            <a:spLocks noChangeShapeType="1"/>
          </p:cNvSpPr>
          <p:nvPr/>
        </p:nvSpPr>
        <p:spPr bwMode="auto">
          <a:xfrm flipV="1">
            <a:off x="5940028" y="2065611"/>
            <a:ext cx="0" cy="360362"/>
          </a:xfrm>
          <a:prstGeom prst="line">
            <a:avLst/>
          </a:prstGeom>
          <a:noFill/>
          <a:ln w="9525">
            <a:solidFill>
              <a:srgbClr val="3333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33" name="Line 48"/>
          <p:cNvSpPr>
            <a:spLocks noChangeShapeType="1"/>
          </p:cNvSpPr>
          <p:nvPr/>
        </p:nvSpPr>
        <p:spPr bwMode="auto">
          <a:xfrm flipV="1">
            <a:off x="5003403" y="2065611"/>
            <a:ext cx="0" cy="360362"/>
          </a:xfrm>
          <a:prstGeom prst="line">
            <a:avLst/>
          </a:prstGeom>
          <a:noFill/>
          <a:ln w="9525">
            <a:solidFill>
              <a:srgbClr val="3333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34" name="Text Box 53"/>
          <p:cNvSpPr txBox="1">
            <a:spLocks noChangeArrowheads="1"/>
          </p:cNvSpPr>
          <p:nvPr/>
        </p:nvSpPr>
        <p:spPr bwMode="auto">
          <a:xfrm>
            <a:off x="3203178" y="2065611"/>
            <a:ext cx="863600" cy="4406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eaLnBrk="0" hangingPunct="0">
              <a:lnSpc>
                <a:spcPct val="95000"/>
              </a:lnSpc>
              <a:spcBef>
                <a:spcPct val="50000"/>
              </a:spcBef>
              <a:spcAft>
                <a:spcPct val="20000"/>
              </a:spcAft>
              <a:buClr>
                <a:schemeClr val="tx2"/>
              </a:buClr>
              <a:buFont typeface="Wingdings" pitchFamily="2" charset="2"/>
              <a:buNone/>
              <a:defRPr/>
            </a:pPr>
            <a:r>
              <a:rPr lang="nl-NL" altLang="nl-NL" sz="1200" b="0" dirty="0">
                <a:solidFill>
                  <a:srgbClr val="333333"/>
                </a:solidFill>
                <a:latin typeface="+mn-lt"/>
                <a:cs typeface="+mn-cs"/>
              </a:rPr>
              <a:t>Project-mandaat</a:t>
            </a:r>
          </a:p>
        </p:txBody>
      </p:sp>
      <p:sp>
        <p:nvSpPr>
          <p:cNvPr id="135" name="Line 54"/>
          <p:cNvSpPr>
            <a:spLocks noChangeShapeType="1"/>
          </p:cNvSpPr>
          <p:nvPr/>
        </p:nvSpPr>
        <p:spPr bwMode="auto">
          <a:xfrm flipV="1">
            <a:off x="4139803" y="2857773"/>
            <a:ext cx="0" cy="431800"/>
          </a:xfrm>
          <a:prstGeom prst="line">
            <a:avLst/>
          </a:prstGeom>
          <a:noFill/>
          <a:ln w="9525">
            <a:solidFill>
              <a:srgbClr val="3333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sp>
        <p:nvSpPr>
          <p:cNvPr id="136" name="Text Box 55"/>
          <p:cNvSpPr txBox="1">
            <a:spLocks noChangeArrowheads="1"/>
          </p:cNvSpPr>
          <p:nvPr/>
        </p:nvSpPr>
        <p:spPr bwMode="auto">
          <a:xfrm>
            <a:off x="3276203" y="2840311"/>
            <a:ext cx="863600" cy="4406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eaLnBrk="0" hangingPunct="0">
              <a:lnSpc>
                <a:spcPct val="95000"/>
              </a:lnSpc>
              <a:spcBef>
                <a:spcPct val="50000"/>
              </a:spcBef>
              <a:spcAft>
                <a:spcPct val="20000"/>
              </a:spcAft>
              <a:buClr>
                <a:schemeClr val="tx2"/>
              </a:buClr>
              <a:buFont typeface="Wingdings" pitchFamily="2" charset="2"/>
              <a:buNone/>
              <a:defRPr/>
            </a:pPr>
            <a:r>
              <a:rPr lang="nl-NL" altLang="nl-NL" sz="1200" b="0">
                <a:solidFill>
                  <a:srgbClr val="333333"/>
                </a:solidFill>
                <a:latin typeface="+mn-lt"/>
                <a:cs typeface="+mn-cs"/>
              </a:rPr>
              <a:t>Project-aanvraag</a:t>
            </a:r>
          </a:p>
        </p:txBody>
      </p:sp>
      <p:sp>
        <p:nvSpPr>
          <p:cNvPr id="137" name="Line 56"/>
          <p:cNvSpPr>
            <a:spLocks noChangeShapeType="1"/>
          </p:cNvSpPr>
          <p:nvPr/>
        </p:nvSpPr>
        <p:spPr bwMode="auto">
          <a:xfrm flipV="1">
            <a:off x="4139803" y="2065611"/>
            <a:ext cx="0" cy="360362"/>
          </a:xfrm>
          <a:prstGeom prst="line">
            <a:avLst/>
          </a:prstGeom>
          <a:noFill/>
          <a:ln w="9525">
            <a:solidFill>
              <a:srgbClr val="3333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defRPr/>
            </a:pPr>
            <a:endParaRPr lang="nl-NL" sz="1200">
              <a:solidFill>
                <a:srgbClr val="333333"/>
              </a:solidFill>
              <a:latin typeface="+mn-lt"/>
              <a:cs typeface="+mn-cs"/>
            </a:endParaRPr>
          </a:p>
        </p:txBody>
      </p:sp>
      <p:pic>
        <p:nvPicPr>
          <p:cNvPr id="138" name="Picture 59" descr="MCj0426072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44216" y="3216548"/>
            <a:ext cx="2714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Text Box 43"/>
          <p:cNvSpPr txBox="1">
            <a:spLocks noChangeArrowheads="1"/>
          </p:cNvSpPr>
          <p:nvPr/>
        </p:nvSpPr>
        <p:spPr bwMode="auto">
          <a:xfrm>
            <a:off x="2771378" y="1619523"/>
            <a:ext cx="3455988" cy="26520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lnSpc>
                <a:spcPct val="95000"/>
              </a:lnSpc>
              <a:spcBef>
                <a:spcPct val="50000"/>
              </a:spcBef>
              <a:spcAft>
                <a:spcPct val="20000"/>
              </a:spcAft>
              <a:buClr>
                <a:schemeClr val="tx2"/>
              </a:buClr>
              <a:buFont typeface="Wingdings" pitchFamily="2" charset="2"/>
              <a:buNone/>
              <a:defRPr/>
            </a:pPr>
            <a:r>
              <a:rPr lang="nl-NL" altLang="nl-NL" sz="1200" b="0">
                <a:solidFill>
                  <a:srgbClr val="333333"/>
                </a:solidFill>
                <a:latin typeface="+mn-lt"/>
                <a:cs typeface="+mn-cs"/>
              </a:rPr>
              <a:t>Bedrijfs- of programmamanagement</a:t>
            </a:r>
          </a:p>
        </p:txBody>
      </p:sp>
      <p:sp>
        <p:nvSpPr>
          <p:cNvPr id="140" name="AutoShape 17"/>
          <p:cNvSpPr>
            <a:spLocks noChangeArrowheads="1"/>
          </p:cNvSpPr>
          <p:nvPr/>
        </p:nvSpPr>
        <p:spPr bwMode="auto">
          <a:xfrm>
            <a:off x="5003403" y="2497411"/>
            <a:ext cx="2447925" cy="288925"/>
          </a:xfrm>
          <a:prstGeom prst="roundRect">
            <a:avLst>
              <a:gd name="adj" fmla="val 16667"/>
            </a:avLst>
          </a:prstGeom>
          <a:solidFill>
            <a:srgbClr val="92D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defRPr/>
            </a:pPr>
            <a:endParaRPr lang="nl-NL" sz="1200">
              <a:solidFill>
                <a:srgbClr val="333333"/>
              </a:solidFill>
              <a:latin typeface="+mn-lt"/>
              <a:cs typeface="+mn-cs"/>
            </a:endParaRPr>
          </a:p>
        </p:txBody>
      </p:sp>
      <p:sp>
        <p:nvSpPr>
          <p:cNvPr id="141" name="Text Box 44"/>
          <p:cNvSpPr txBox="1">
            <a:spLocks noChangeArrowheads="1"/>
          </p:cNvSpPr>
          <p:nvPr/>
        </p:nvSpPr>
        <p:spPr bwMode="auto">
          <a:xfrm>
            <a:off x="4861322" y="2512053"/>
            <a:ext cx="2014537" cy="26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lnSpc>
                <a:spcPct val="95000"/>
              </a:lnSpc>
              <a:spcBef>
                <a:spcPct val="50000"/>
              </a:spcBef>
              <a:spcAft>
                <a:spcPct val="20000"/>
              </a:spcAft>
              <a:buClr>
                <a:schemeClr val="tx2"/>
              </a:buClr>
              <a:buFont typeface="Wingdings" pitchFamily="2" charset="2"/>
              <a:buNone/>
              <a:defRPr/>
            </a:pPr>
            <a:r>
              <a:rPr lang="nl-NL" altLang="nl-NL" sz="1200" b="0" dirty="0">
                <a:solidFill>
                  <a:srgbClr val="333333"/>
                </a:solidFill>
                <a:latin typeface="+mn-lt"/>
                <a:cs typeface="+mn-cs"/>
              </a:rPr>
              <a:t>      Projectopdrachtgever</a:t>
            </a:r>
          </a:p>
        </p:txBody>
      </p:sp>
      <p:sp>
        <p:nvSpPr>
          <p:cNvPr id="3" name="Slide Number Placeholder 2">
            <a:extLst>
              <a:ext uri="{FF2B5EF4-FFF2-40B4-BE49-F238E27FC236}">
                <a16:creationId xmlns:a16="http://schemas.microsoft.com/office/drawing/2014/main" id="{32A8688A-3047-7B42-8386-1FDA02F3D0B1}"/>
              </a:ext>
            </a:extLst>
          </p:cNvPr>
          <p:cNvSpPr>
            <a:spLocks noGrp="1"/>
          </p:cNvSpPr>
          <p:nvPr>
            <p:ph type="sldNum" sz="quarter" idx="4"/>
          </p:nvPr>
        </p:nvSpPr>
        <p:spPr/>
        <p:txBody>
          <a:bodyPr/>
          <a:lstStyle/>
          <a:p>
            <a:fld id="{8375054B-0626-094F-AF93-178AFB032A1C}" type="slidenum">
              <a:rPr lang="nl-NL" smtClean="0"/>
              <a:pPr/>
              <a:t>24</a:t>
            </a:fld>
            <a:endParaRPr lang="nl-NL" dirty="0"/>
          </a:p>
        </p:txBody>
      </p:sp>
    </p:spTree>
    <p:extLst>
      <p:ext uri="{BB962C8B-B14F-4D97-AF65-F5344CB8AC3E}">
        <p14:creationId xmlns:p14="http://schemas.microsoft.com/office/powerpoint/2010/main" val="161663056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8" name="Rectangle 2"/>
          <p:cNvSpPr>
            <a:spLocks noGrp="1" noChangeArrowheads="1"/>
          </p:cNvSpPr>
          <p:nvPr>
            <p:ph type="ctrTitle"/>
          </p:nvPr>
        </p:nvSpPr>
        <p:spPr>
          <a:noFill/>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NL" sz="2800" dirty="0">
                <a:effectLst/>
                <a:latin typeface="Tahoma" charset="0"/>
              </a:rPr>
              <a:t>09.03 Portfoliomanagement</a:t>
            </a:r>
            <a:endParaRPr lang="nl" sz="2800" dirty="0">
              <a:effectLst/>
              <a:latin typeface="Tahoma" charset="0"/>
            </a:endParaRPr>
          </a:p>
        </p:txBody>
      </p:sp>
      <p:sp>
        <p:nvSpPr>
          <p:cNvPr id="507909" name="Rectangle 3"/>
          <p:cNvSpPr>
            <a:spLocks noGrp="1" noChangeArrowheads="1"/>
          </p:cNvSpPr>
          <p:nvPr>
            <p:ph type="subTitle" idx="1"/>
          </p:nvPr>
        </p:nvSpPr>
        <p:spPr>
          <a:extLst>
            <a:ext uri="{909E8E84-426E-40DD-AFC4-6F175D3DCCD1}">
              <a14:hiddenFill xmlns:a14="http://schemas.microsoft.com/office/drawing/2010/main">
                <a:solidFill>
                  <a:srgbClr val="99FF99"/>
                </a:solidFill>
              </a14:hiddenFill>
            </a:ext>
          </a:extLst>
        </p:spPr>
        <p:txBody>
          <a:bodyPr/>
          <a:lstStyle/>
          <a:p>
            <a:pPr marL="0" indent="0" algn="ctr"/>
            <a:r>
              <a:rPr lang="nl-NL" sz="2000" dirty="0">
                <a:solidFill>
                  <a:srgbClr val="333333"/>
                </a:solidFill>
              </a:rPr>
              <a:t>De competentie om projecten te managen binnen een projectportfolio (C2).</a:t>
            </a:r>
          </a:p>
        </p:txBody>
      </p:sp>
      <p:sp>
        <p:nvSpPr>
          <p:cNvPr id="2" name="Slide Number Placeholder 1">
            <a:extLst>
              <a:ext uri="{FF2B5EF4-FFF2-40B4-BE49-F238E27FC236}">
                <a16:creationId xmlns:a16="http://schemas.microsoft.com/office/drawing/2014/main" id="{FD51774C-A355-3247-B3DD-995223585A95}"/>
              </a:ext>
            </a:extLst>
          </p:cNvPr>
          <p:cNvSpPr>
            <a:spLocks noGrp="1"/>
          </p:cNvSpPr>
          <p:nvPr>
            <p:ph type="sldNum" sz="quarter" idx="10"/>
          </p:nvPr>
        </p:nvSpPr>
        <p:spPr/>
        <p:txBody>
          <a:bodyPr/>
          <a:lstStyle/>
          <a:p>
            <a:fld id="{AC2621BF-E77D-E548-9EEE-B9174F378ACD}" type="slidenum">
              <a:rPr lang="nl-NL" smtClean="0"/>
              <a:pPr/>
              <a:t>240</a:t>
            </a:fld>
            <a:endParaRPr lang="nl-NL" dirty="0"/>
          </a:p>
        </p:txBody>
      </p:sp>
    </p:spTree>
    <p:extLst>
      <p:ext uri="{BB962C8B-B14F-4D97-AF65-F5344CB8AC3E}">
        <p14:creationId xmlns:p14="http://schemas.microsoft.com/office/powerpoint/2010/main" val="494225649"/>
      </p:ext>
    </p:extLst>
  </p:cSld>
  <p:clrMapOvr>
    <a:masterClrMapping/>
  </p:clrMapOv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1"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Portfolio- en multiprojectmanagement</a:t>
            </a:r>
          </a:p>
        </p:txBody>
      </p:sp>
      <p:sp>
        <p:nvSpPr>
          <p:cNvPr id="508932" name="Rectangle 3"/>
          <p:cNvSpPr>
            <a:spLocks noGrp="1" noChangeArrowheads="1"/>
          </p:cNvSpPr>
          <p:nvPr>
            <p:ph type="body" idx="4294967295"/>
          </p:nvPr>
        </p:nvSpPr>
        <p:spPr>
          <a:xfrm>
            <a:off x="720057" y="985292"/>
            <a:ext cx="6934200" cy="4081198"/>
          </a:xfrm>
        </p:spPr>
        <p:txBody>
          <a:bodyPr/>
          <a:lstStyle/>
          <a:p>
            <a:pPr eaLnBrk="1" hangingPunct="1">
              <a:lnSpc>
                <a:spcPct val="120000"/>
              </a:lnSpc>
            </a:pPr>
            <a:r>
              <a:rPr lang="nl-NL" sz="1600" dirty="0">
                <a:latin typeface="Tahoma" charset="0"/>
              </a:rPr>
              <a:t>Portfoliomanagement</a:t>
            </a:r>
          </a:p>
          <a:p>
            <a:pPr eaLnBrk="1" hangingPunct="1">
              <a:buFontTx/>
              <a:buChar char="•"/>
            </a:pPr>
            <a:r>
              <a:rPr lang="nl-NL" sz="1600" dirty="0">
                <a:latin typeface="Tahoma" charset="0"/>
              </a:rPr>
              <a:t>Een geheel van projecten en/of programma’s die één of meer gemeenschappelijk doelen realiseren en mogelijk gebruik maken van dezelfde mensen en middelen</a:t>
            </a:r>
          </a:p>
          <a:p>
            <a:pPr eaLnBrk="1" hangingPunct="1">
              <a:lnSpc>
                <a:spcPct val="120000"/>
              </a:lnSpc>
              <a:buFontTx/>
              <a:buChar char="•"/>
            </a:pPr>
            <a:endParaRPr lang="nl-NL" sz="1600" dirty="0">
              <a:latin typeface="Tahoma" charset="0"/>
            </a:endParaRPr>
          </a:p>
          <a:p>
            <a:pPr eaLnBrk="1" hangingPunct="1">
              <a:lnSpc>
                <a:spcPct val="120000"/>
              </a:lnSpc>
            </a:pPr>
            <a:r>
              <a:rPr lang="nl-NL" sz="1600" dirty="0">
                <a:latin typeface="Tahoma" charset="0"/>
              </a:rPr>
              <a:t>Multiprojectmanagement</a:t>
            </a:r>
          </a:p>
          <a:p>
            <a:pPr eaLnBrk="1" hangingPunct="1">
              <a:lnSpc>
                <a:spcPct val="120000"/>
              </a:lnSpc>
              <a:buFontTx/>
              <a:buChar char="•"/>
            </a:pPr>
            <a:r>
              <a:rPr lang="nl-NL" sz="1600" dirty="0">
                <a:latin typeface="Tahoma" charset="0"/>
              </a:rPr>
              <a:t>Het managen van een groep van (bestaande en toekomstige) projecten, die geen andere onderlinge samenhang hebben dan dat deze projecten gebruik maken van dezelfde mensen en middelen</a:t>
            </a:r>
          </a:p>
          <a:p>
            <a:pPr eaLnBrk="1" hangingPunct="1">
              <a:lnSpc>
                <a:spcPct val="120000"/>
              </a:lnSpc>
              <a:buFontTx/>
              <a:buChar char="•"/>
            </a:pPr>
            <a:endParaRPr lang="nl-NL" sz="1600" dirty="0">
              <a:latin typeface="Tahoma" charset="0"/>
            </a:endParaRPr>
          </a:p>
          <a:p>
            <a:pPr eaLnBrk="1" hangingPunct="1">
              <a:lnSpc>
                <a:spcPct val="120000"/>
              </a:lnSpc>
            </a:pPr>
            <a:r>
              <a:rPr lang="nl-NL" sz="1600" dirty="0">
                <a:latin typeface="Tahoma" charset="0"/>
              </a:rPr>
              <a:t>Grote projecten</a:t>
            </a:r>
          </a:p>
          <a:p>
            <a:pPr eaLnBrk="1" hangingPunct="1">
              <a:lnSpc>
                <a:spcPct val="120000"/>
              </a:lnSpc>
              <a:buFontTx/>
              <a:buChar char="•"/>
            </a:pPr>
            <a:r>
              <a:rPr lang="nl-NL" sz="1600" dirty="0">
                <a:latin typeface="Tahoma" charset="0"/>
              </a:rPr>
              <a:t>Een project, dat meerdere gerelateerde subprojecten bevat, welke samen </a:t>
            </a:r>
            <a:r>
              <a:rPr lang="nl-NL" sz="1600" dirty="0">
                <a:latin typeface="Tahoma" charset="0"/>
                <a:cs typeface="Tahoma" charset="0"/>
              </a:rPr>
              <a:t>éé</a:t>
            </a:r>
            <a:r>
              <a:rPr lang="nl-NL" sz="1600" dirty="0">
                <a:latin typeface="Tahoma" charset="0"/>
              </a:rPr>
              <a:t>n geïntegreerd resultaat opleveren</a:t>
            </a:r>
          </a:p>
        </p:txBody>
      </p:sp>
      <p:sp>
        <p:nvSpPr>
          <p:cNvPr id="2" name="Slide Number Placeholder 1">
            <a:extLst>
              <a:ext uri="{FF2B5EF4-FFF2-40B4-BE49-F238E27FC236}">
                <a16:creationId xmlns:a16="http://schemas.microsoft.com/office/drawing/2014/main" id="{687DBB40-563C-E844-B8E0-4B4D2885CFA8}"/>
              </a:ext>
            </a:extLst>
          </p:cNvPr>
          <p:cNvSpPr>
            <a:spLocks noGrp="1"/>
          </p:cNvSpPr>
          <p:nvPr>
            <p:ph type="sldNum" sz="quarter" idx="4"/>
          </p:nvPr>
        </p:nvSpPr>
        <p:spPr/>
        <p:txBody>
          <a:bodyPr/>
          <a:lstStyle/>
          <a:p>
            <a:fld id="{8375054B-0626-094F-AF93-178AFB032A1C}" type="slidenum">
              <a:rPr lang="nl-NL" smtClean="0"/>
              <a:pPr/>
              <a:t>241</a:t>
            </a:fld>
            <a:endParaRPr lang="nl-NL" dirty="0"/>
          </a:p>
        </p:txBody>
      </p:sp>
    </p:spTree>
    <p:extLst>
      <p:ext uri="{BB962C8B-B14F-4D97-AF65-F5344CB8AC3E}">
        <p14:creationId xmlns:p14="http://schemas.microsoft.com/office/powerpoint/2010/main" val="3443407736"/>
      </p:ext>
    </p:extLst>
  </p:cSld>
  <p:clrMapOvr>
    <a:masterClrMapping/>
  </p:clrMapOv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z="2000" dirty="0">
                <a:effectLst/>
                <a:latin typeface="Tahoma" charset="0"/>
              </a:rPr>
              <a:t>Verschillen Programma-, Portfolio- </a:t>
            </a:r>
            <a:r>
              <a:rPr lang="nl-NL" sz="2000" dirty="0">
                <a:latin typeface="Tahoma" charset="0"/>
              </a:rPr>
              <a:t>en Multiprojectmanagement</a:t>
            </a:r>
            <a:endParaRPr lang="nl-NL" sz="2000" dirty="0">
              <a:effectLst/>
              <a:latin typeface="Tahoma" charset="0"/>
            </a:endParaRPr>
          </a:p>
        </p:txBody>
      </p:sp>
      <p:graphicFrame>
        <p:nvGraphicFramePr>
          <p:cNvPr id="643075" name="Group 3"/>
          <p:cNvGraphicFramePr>
            <a:graphicFrameLocks noGrp="1"/>
          </p:cNvGraphicFramePr>
          <p:nvPr>
            <p:ph idx="4294967295"/>
            <p:extLst>
              <p:ext uri="{D42A27DB-BD31-4B8C-83A1-F6EECF244321}">
                <p14:modId xmlns:p14="http://schemas.microsoft.com/office/powerpoint/2010/main" val="667635151"/>
              </p:ext>
            </p:extLst>
          </p:nvPr>
        </p:nvGraphicFramePr>
        <p:xfrm>
          <a:off x="395537" y="1489075"/>
          <a:ext cx="8424936" cy="3097355"/>
        </p:xfrm>
        <a:graphic>
          <a:graphicData uri="http://schemas.openxmlformats.org/drawingml/2006/table">
            <a:tbl>
              <a:tblPr/>
              <a:tblGrid>
                <a:gridCol w="2232247">
                  <a:extLst>
                    <a:ext uri="{9D8B030D-6E8A-4147-A177-3AD203B41FA5}">
                      <a16:colId xmlns:a16="http://schemas.microsoft.com/office/drawing/2014/main" val="20000"/>
                    </a:ext>
                  </a:extLst>
                </a:gridCol>
                <a:gridCol w="1759253">
                  <a:extLst>
                    <a:ext uri="{9D8B030D-6E8A-4147-A177-3AD203B41FA5}">
                      <a16:colId xmlns:a16="http://schemas.microsoft.com/office/drawing/2014/main" val="20001"/>
                    </a:ext>
                  </a:extLst>
                </a:gridCol>
                <a:gridCol w="2327691">
                  <a:extLst>
                    <a:ext uri="{9D8B030D-6E8A-4147-A177-3AD203B41FA5}">
                      <a16:colId xmlns:a16="http://schemas.microsoft.com/office/drawing/2014/main" val="20002"/>
                    </a:ext>
                  </a:extLst>
                </a:gridCol>
                <a:gridCol w="2105745">
                  <a:extLst>
                    <a:ext uri="{9D8B030D-6E8A-4147-A177-3AD203B41FA5}">
                      <a16:colId xmlns:a16="http://schemas.microsoft.com/office/drawing/2014/main" val="20003"/>
                    </a:ext>
                  </a:extLst>
                </a:gridCol>
              </a:tblGrid>
              <a:tr h="3799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bg1"/>
                          </a:solidFill>
                          <a:effectLst/>
                          <a:latin typeface="Tahoma" charset="0"/>
                          <a:ea typeface="Times New Roman" charset="0"/>
                          <a:cs typeface="Tahoma" charset="0"/>
                        </a:rPr>
                        <a:t>Verschillen</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a:ln>
                            <a:noFill/>
                          </a:ln>
                          <a:solidFill>
                            <a:schemeClr val="bg1"/>
                          </a:solidFill>
                          <a:effectLst/>
                          <a:latin typeface="Tahoma" charset="0"/>
                          <a:ea typeface="Times New Roman" charset="0"/>
                          <a:cs typeface="Tahoma" charset="0"/>
                        </a:rPr>
                        <a:t>Programma</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bg1"/>
                          </a:solidFill>
                          <a:effectLst/>
                          <a:latin typeface="Tahoma" charset="0"/>
                          <a:ea typeface="Times New Roman" charset="0"/>
                          <a:cs typeface="Tahoma" charset="0"/>
                        </a:rPr>
                        <a:t>Portfolio</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a:ln>
                            <a:noFill/>
                          </a:ln>
                          <a:solidFill>
                            <a:schemeClr val="bg1"/>
                          </a:solidFill>
                          <a:effectLst/>
                          <a:latin typeface="Tahoma" charset="0"/>
                          <a:ea typeface="Times New Roman" charset="0"/>
                          <a:cs typeface="Tahoma" charset="0"/>
                        </a:rPr>
                        <a:t>Multi-project</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0"/>
                  </a:ext>
                </a:extLst>
              </a:tr>
              <a:tr h="9798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bg1"/>
                          </a:solidFill>
                          <a:effectLst/>
                          <a:latin typeface="Tahoma" charset="0"/>
                          <a:ea typeface="Times New Roman" charset="0"/>
                          <a:cs typeface="Tahoma" charset="0"/>
                        </a:rPr>
                        <a:t>Verantwoordelijkheid</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bg1"/>
                          </a:solidFill>
                          <a:effectLst/>
                          <a:latin typeface="Tahoma" charset="0"/>
                          <a:ea typeface="Times New Roman" charset="0"/>
                          <a:cs typeface="Tahoma" charset="0"/>
                        </a:rPr>
                        <a:t>Realiseren strategische doelen</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bg1"/>
                          </a:solidFill>
                          <a:effectLst/>
                          <a:latin typeface="Tahoma" charset="0"/>
                          <a:ea typeface="Times New Roman" charset="0"/>
                          <a:cs typeface="Tahoma" charset="0"/>
                        </a:rPr>
                        <a:t>Optimaliseren projecten en programma’s om gemeenschappelijke doelen te realiseren</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a:ln>
                            <a:noFill/>
                          </a:ln>
                          <a:solidFill>
                            <a:schemeClr val="bg1"/>
                          </a:solidFill>
                          <a:effectLst/>
                          <a:latin typeface="Tahoma" charset="0"/>
                          <a:ea typeface="Times New Roman" charset="0"/>
                          <a:cs typeface="Tahoma" charset="0"/>
                        </a:rPr>
                        <a:t>Optimaliseren projecten vanuit een gelimiteerde inzet van mensen en middelen</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1"/>
                  </a:ext>
                </a:extLst>
              </a:tr>
              <a:tr h="6065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bg1"/>
                          </a:solidFill>
                          <a:effectLst/>
                          <a:latin typeface="Tahoma" charset="0"/>
                          <a:ea typeface="Times New Roman" charset="0"/>
                          <a:cs typeface="Tahoma" charset="0"/>
                        </a:rPr>
                        <a:t>Omvat</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a:ln>
                            <a:noFill/>
                          </a:ln>
                          <a:solidFill>
                            <a:schemeClr val="bg1"/>
                          </a:solidFill>
                          <a:effectLst/>
                          <a:latin typeface="Tahoma" charset="0"/>
                          <a:ea typeface="Times New Roman" charset="0"/>
                          <a:cs typeface="Tahoma" charset="0"/>
                        </a:rPr>
                        <a:t>Projecten en activiteiten</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bg1"/>
                          </a:solidFill>
                          <a:effectLst/>
                          <a:latin typeface="Tahoma" charset="0"/>
                          <a:ea typeface="Times New Roman" charset="0"/>
                          <a:cs typeface="Tahoma" charset="0"/>
                        </a:rPr>
                        <a:t>Projecten en programma’s</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a:ln>
                            <a:noFill/>
                          </a:ln>
                          <a:solidFill>
                            <a:schemeClr val="bg1"/>
                          </a:solidFill>
                          <a:effectLst/>
                          <a:latin typeface="Tahoma" charset="0"/>
                          <a:ea typeface="Times New Roman" charset="0"/>
                          <a:cs typeface="Tahoma" charset="0"/>
                        </a:rPr>
                        <a:t>Projecten</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2"/>
                  </a:ext>
                </a:extLst>
              </a:tr>
              <a:tr h="4649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bg1"/>
                          </a:solidFill>
                          <a:effectLst/>
                          <a:latin typeface="Tahoma" charset="0"/>
                          <a:ea typeface="Times New Roman" charset="0"/>
                          <a:cs typeface="Tahoma" charset="0"/>
                        </a:rPr>
                        <a:t>Levensduur</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a:ln>
                            <a:noFill/>
                          </a:ln>
                          <a:solidFill>
                            <a:schemeClr val="bg1"/>
                          </a:solidFill>
                          <a:effectLst/>
                          <a:latin typeface="Tahoma" charset="0"/>
                          <a:ea typeface="Times New Roman" charset="0"/>
                          <a:cs typeface="Tahoma" charset="0"/>
                        </a:rPr>
                        <a:t>Eindig</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a:ln>
                            <a:noFill/>
                          </a:ln>
                          <a:solidFill>
                            <a:schemeClr val="bg1"/>
                          </a:solidFill>
                          <a:effectLst/>
                          <a:latin typeface="Tahoma" charset="0"/>
                          <a:ea typeface="Times New Roman" charset="0"/>
                          <a:cs typeface="Tahoma" charset="0"/>
                        </a:rPr>
                        <a:t>Permanent</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bg1"/>
                          </a:solidFill>
                          <a:effectLst/>
                          <a:latin typeface="Tahoma" charset="0"/>
                          <a:ea typeface="Times New Roman" charset="0"/>
                          <a:cs typeface="Tahoma" charset="0"/>
                        </a:rPr>
                        <a:t>Permanent</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3"/>
                  </a:ext>
                </a:extLst>
              </a:tr>
              <a:tr h="479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bg1"/>
                          </a:solidFill>
                          <a:effectLst/>
                          <a:latin typeface="Tahoma" charset="0"/>
                          <a:ea typeface="Times New Roman" charset="0"/>
                          <a:cs typeface="Tahoma" charset="0"/>
                        </a:rPr>
                        <a:t>Organisatie</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a:ln>
                            <a:noFill/>
                          </a:ln>
                          <a:solidFill>
                            <a:schemeClr val="bg1"/>
                          </a:solidFill>
                          <a:effectLst/>
                          <a:latin typeface="Tahoma" charset="0"/>
                          <a:ea typeface="Times New Roman" charset="0"/>
                          <a:cs typeface="Tahoma" charset="0"/>
                        </a:rPr>
                        <a:t>Eigen organisatie</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bg1"/>
                          </a:solidFill>
                          <a:effectLst/>
                          <a:latin typeface="Tahoma" charset="0"/>
                          <a:ea typeface="Times New Roman" charset="0"/>
                          <a:cs typeface="Tahoma" charset="0"/>
                        </a:rPr>
                        <a:t>Klantorganisatie</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bg1"/>
                          </a:solidFill>
                          <a:effectLst/>
                          <a:latin typeface="Tahoma" charset="0"/>
                          <a:ea typeface="Times New Roman" charset="0"/>
                          <a:cs typeface="Tahoma" charset="0"/>
                        </a:rPr>
                        <a:t>Leveranciers-organisatie</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3909A193-FAFD-3E44-BCAC-EA0607326C8F}"/>
              </a:ext>
            </a:extLst>
          </p:cNvPr>
          <p:cNvSpPr>
            <a:spLocks noGrp="1"/>
          </p:cNvSpPr>
          <p:nvPr>
            <p:ph type="sldNum" sz="quarter" idx="4"/>
          </p:nvPr>
        </p:nvSpPr>
        <p:spPr/>
        <p:txBody>
          <a:bodyPr/>
          <a:lstStyle/>
          <a:p>
            <a:fld id="{8375054B-0626-094F-AF93-178AFB032A1C}" type="slidenum">
              <a:rPr lang="nl-NL" smtClean="0"/>
              <a:pPr/>
              <a:t>242</a:t>
            </a:fld>
            <a:endParaRPr lang="nl-NL" dirty="0"/>
          </a:p>
        </p:txBody>
      </p:sp>
    </p:spTree>
    <p:extLst>
      <p:ext uri="{BB962C8B-B14F-4D97-AF65-F5344CB8AC3E}">
        <p14:creationId xmlns:p14="http://schemas.microsoft.com/office/powerpoint/2010/main" val="1036105673"/>
      </p:ext>
    </p:extLst>
  </p:cSld>
  <p:clrMapOvr>
    <a:masterClrMapping/>
  </p:clrMapOvr>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Freeform 3"/>
          <p:cNvSpPr>
            <a:spLocks/>
          </p:cNvSpPr>
          <p:nvPr/>
        </p:nvSpPr>
        <p:spPr bwMode="auto">
          <a:xfrm>
            <a:off x="5842966" y="1387145"/>
            <a:ext cx="1944688" cy="1378479"/>
          </a:xfrm>
          <a:custGeom>
            <a:avLst/>
            <a:gdLst>
              <a:gd name="T0" fmla="*/ 2147483647 w 1278"/>
              <a:gd name="T1" fmla="*/ 2147483647 h 1042"/>
              <a:gd name="T2" fmla="*/ 2147483647 w 1278"/>
              <a:gd name="T3" fmla="*/ 2147483647 h 1042"/>
              <a:gd name="T4" fmla="*/ 2147483647 w 1278"/>
              <a:gd name="T5" fmla="*/ 2147483647 h 1042"/>
              <a:gd name="T6" fmla="*/ 2147483647 w 1278"/>
              <a:gd name="T7" fmla="*/ 2147483647 h 1042"/>
              <a:gd name="T8" fmla="*/ 0 w 1278"/>
              <a:gd name="T9" fmla="*/ 2147483647 h 1042"/>
              <a:gd name="T10" fmla="*/ 0 w 1278"/>
              <a:gd name="T11" fmla="*/ 0 h 1042"/>
              <a:gd name="T12" fmla="*/ 2147483647 w 1278"/>
              <a:gd name="T13" fmla="*/ 0 h 1042"/>
              <a:gd name="T14" fmla="*/ 2147483647 w 1278"/>
              <a:gd name="T15" fmla="*/ 2147483647 h 1042"/>
              <a:gd name="T16" fmla="*/ 0 60000 65536"/>
              <a:gd name="T17" fmla="*/ 0 60000 65536"/>
              <a:gd name="T18" fmla="*/ 0 60000 65536"/>
              <a:gd name="T19" fmla="*/ 0 60000 65536"/>
              <a:gd name="T20" fmla="*/ 0 60000 65536"/>
              <a:gd name="T21" fmla="*/ 0 60000 65536"/>
              <a:gd name="T22" fmla="*/ 0 60000 65536"/>
              <a:gd name="T23" fmla="*/ 0 60000 65536"/>
              <a:gd name="T24" fmla="*/ 0 w 1278"/>
              <a:gd name="T25" fmla="*/ 0 h 1042"/>
              <a:gd name="T26" fmla="*/ 1278 w 1278"/>
              <a:gd name="T27" fmla="*/ 1042 h 10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8" h="1042">
                <a:moveTo>
                  <a:pt x="1091" y="4"/>
                </a:moveTo>
                <a:lnTo>
                  <a:pt x="1278" y="191"/>
                </a:lnTo>
                <a:lnTo>
                  <a:pt x="1278" y="1042"/>
                </a:lnTo>
                <a:lnTo>
                  <a:pt x="0" y="1042"/>
                </a:lnTo>
                <a:lnTo>
                  <a:pt x="0" y="0"/>
                </a:lnTo>
                <a:lnTo>
                  <a:pt x="1087" y="0"/>
                </a:lnTo>
                <a:lnTo>
                  <a:pt x="1091" y="4"/>
                </a:lnTo>
                <a:close/>
              </a:path>
            </a:pathLst>
          </a:custGeom>
          <a:solidFill>
            <a:srgbClr val="471225"/>
          </a:solidFill>
          <a:ln w="20638">
            <a:solidFill>
              <a:srgbClr val="471225"/>
            </a:solidFill>
            <a:round/>
            <a:headEnd/>
            <a:tailEnd/>
          </a:ln>
        </p:spPr>
        <p:txBody>
          <a:bodyPr/>
          <a:lstStyle/>
          <a:p>
            <a:endParaRPr lang="nl-NL" sz="1600" dirty="0">
              <a:solidFill>
                <a:schemeClr val="accent4">
                  <a:lumMod val="50000"/>
                </a:schemeClr>
              </a:solidFill>
            </a:endParaRPr>
          </a:p>
        </p:txBody>
      </p:sp>
      <p:sp>
        <p:nvSpPr>
          <p:cNvPr id="512005" name="Freeform 4"/>
          <p:cNvSpPr>
            <a:spLocks/>
          </p:cNvSpPr>
          <p:nvPr/>
        </p:nvSpPr>
        <p:spPr bwMode="auto">
          <a:xfrm>
            <a:off x="5738191" y="1318353"/>
            <a:ext cx="1970088" cy="1363927"/>
          </a:xfrm>
          <a:custGeom>
            <a:avLst/>
            <a:gdLst>
              <a:gd name="T0" fmla="*/ 2147483647 w 1295"/>
              <a:gd name="T1" fmla="*/ 2147483647 h 1031"/>
              <a:gd name="T2" fmla="*/ 2147483647 w 1295"/>
              <a:gd name="T3" fmla="*/ 2147483647 h 1031"/>
              <a:gd name="T4" fmla="*/ 2147483647 w 1295"/>
              <a:gd name="T5" fmla="*/ 2147483647 h 1031"/>
              <a:gd name="T6" fmla="*/ 2147483647 w 1295"/>
              <a:gd name="T7" fmla="*/ 2147483647 h 1031"/>
              <a:gd name="T8" fmla="*/ 0 w 1295"/>
              <a:gd name="T9" fmla="*/ 2147483647 h 1031"/>
              <a:gd name="T10" fmla="*/ 0 w 1295"/>
              <a:gd name="T11" fmla="*/ 0 h 1031"/>
              <a:gd name="T12" fmla="*/ 2147483647 w 1295"/>
              <a:gd name="T13" fmla="*/ 0 h 1031"/>
              <a:gd name="T14" fmla="*/ 2147483647 w 1295"/>
              <a:gd name="T15" fmla="*/ 2147483647 h 1031"/>
              <a:gd name="T16" fmla="*/ 0 60000 65536"/>
              <a:gd name="T17" fmla="*/ 0 60000 65536"/>
              <a:gd name="T18" fmla="*/ 0 60000 65536"/>
              <a:gd name="T19" fmla="*/ 0 60000 65536"/>
              <a:gd name="T20" fmla="*/ 0 60000 65536"/>
              <a:gd name="T21" fmla="*/ 0 60000 65536"/>
              <a:gd name="T22" fmla="*/ 0 60000 65536"/>
              <a:gd name="T23" fmla="*/ 0 60000 65536"/>
              <a:gd name="T24" fmla="*/ 0 w 1295"/>
              <a:gd name="T25" fmla="*/ 0 h 1031"/>
              <a:gd name="T26" fmla="*/ 1295 w 1295"/>
              <a:gd name="T27" fmla="*/ 1031 h 10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5" h="1031">
                <a:moveTo>
                  <a:pt x="1107" y="3"/>
                </a:moveTo>
                <a:lnTo>
                  <a:pt x="1295" y="191"/>
                </a:lnTo>
                <a:lnTo>
                  <a:pt x="1295" y="1031"/>
                </a:lnTo>
                <a:lnTo>
                  <a:pt x="0" y="1031"/>
                </a:lnTo>
                <a:lnTo>
                  <a:pt x="0" y="0"/>
                </a:lnTo>
                <a:lnTo>
                  <a:pt x="1104" y="0"/>
                </a:lnTo>
                <a:lnTo>
                  <a:pt x="1107" y="3"/>
                </a:lnTo>
                <a:close/>
              </a:path>
            </a:pathLst>
          </a:custGeom>
          <a:solidFill>
            <a:schemeClr val="accent2"/>
          </a:solidFill>
          <a:ln w="20638">
            <a:solidFill>
              <a:srgbClr val="471225"/>
            </a:solidFill>
            <a:round/>
            <a:headEnd/>
            <a:tailEnd/>
          </a:ln>
        </p:spPr>
        <p:txBody>
          <a:bodyPr/>
          <a:lstStyle/>
          <a:p>
            <a:endParaRPr lang="nl-NL" sz="1600" dirty="0">
              <a:solidFill>
                <a:schemeClr val="bg1"/>
              </a:solidFill>
            </a:endParaRPr>
          </a:p>
        </p:txBody>
      </p:sp>
      <p:sp>
        <p:nvSpPr>
          <p:cNvPr id="512006" name="Freeform 5"/>
          <p:cNvSpPr>
            <a:spLocks/>
          </p:cNvSpPr>
          <p:nvPr/>
        </p:nvSpPr>
        <p:spPr bwMode="auto">
          <a:xfrm>
            <a:off x="1147142" y="1387145"/>
            <a:ext cx="1946275" cy="1378479"/>
          </a:xfrm>
          <a:custGeom>
            <a:avLst/>
            <a:gdLst>
              <a:gd name="T0" fmla="*/ 2147483647 w 1278"/>
              <a:gd name="T1" fmla="*/ 2147483647 h 1042"/>
              <a:gd name="T2" fmla="*/ 2147483647 w 1278"/>
              <a:gd name="T3" fmla="*/ 2147483647 h 1042"/>
              <a:gd name="T4" fmla="*/ 2147483647 w 1278"/>
              <a:gd name="T5" fmla="*/ 2147483647 h 1042"/>
              <a:gd name="T6" fmla="*/ 2147483647 w 1278"/>
              <a:gd name="T7" fmla="*/ 2147483647 h 1042"/>
              <a:gd name="T8" fmla="*/ 0 w 1278"/>
              <a:gd name="T9" fmla="*/ 2147483647 h 1042"/>
              <a:gd name="T10" fmla="*/ 0 w 1278"/>
              <a:gd name="T11" fmla="*/ 0 h 1042"/>
              <a:gd name="T12" fmla="*/ 2147483647 w 1278"/>
              <a:gd name="T13" fmla="*/ 0 h 1042"/>
              <a:gd name="T14" fmla="*/ 2147483647 w 1278"/>
              <a:gd name="T15" fmla="*/ 2147483647 h 1042"/>
              <a:gd name="T16" fmla="*/ 0 60000 65536"/>
              <a:gd name="T17" fmla="*/ 0 60000 65536"/>
              <a:gd name="T18" fmla="*/ 0 60000 65536"/>
              <a:gd name="T19" fmla="*/ 0 60000 65536"/>
              <a:gd name="T20" fmla="*/ 0 60000 65536"/>
              <a:gd name="T21" fmla="*/ 0 60000 65536"/>
              <a:gd name="T22" fmla="*/ 0 60000 65536"/>
              <a:gd name="T23" fmla="*/ 0 60000 65536"/>
              <a:gd name="T24" fmla="*/ 0 w 1278"/>
              <a:gd name="T25" fmla="*/ 0 h 1042"/>
              <a:gd name="T26" fmla="*/ 1278 w 1278"/>
              <a:gd name="T27" fmla="*/ 1042 h 10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8" h="1042">
                <a:moveTo>
                  <a:pt x="1090" y="4"/>
                </a:moveTo>
                <a:lnTo>
                  <a:pt x="1278" y="191"/>
                </a:lnTo>
                <a:lnTo>
                  <a:pt x="1278" y="1042"/>
                </a:lnTo>
                <a:lnTo>
                  <a:pt x="0" y="1042"/>
                </a:lnTo>
                <a:lnTo>
                  <a:pt x="0" y="0"/>
                </a:lnTo>
                <a:lnTo>
                  <a:pt x="1087" y="0"/>
                </a:lnTo>
                <a:lnTo>
                  <a:pt x="1090" y="4"/>
                </a:lnTo>
                <a:close/>
              </a:path>
            </a:pathLst>
          </a:custGeom>
          <a:solidFill>
            <a:srgbClr val="471225"/>
          </a:solidFill>
          <a:ln w="20638">
            <a:solidFill>
              <a:srgbClr val="471225"/>
            </a:solidFill>
            <a:round/>
            <a:headEnd/>
            <a:tailEnd/>
          </a:ln>
        </p:spPr>
        <p:txBody>
          <a:bodyPr/>
          <a:lstStyle/>
          <a:p>
            <a:endParaRPr lang="nl-NL" sz="1600" dirty="0">
              <a:solidFill>
                <a:schemeClr val="accent4">
                  <a:lumMod val="50000"/>
                </a:schemeClr>
              </a:solidFill>
            </a:endParaRPr>
          </a:p>
        </p:txBody>
      </p:sp>
      <p:sp>
        <p:nvSpPr>
          <p:cNvPr id="512007" name="Freeform 6"/>
          <p:cNvSpPr>
            <a:spLocks/>
          </p:cNvSpPr>
          <p:nvPr/>
        </p:nvSpPr>
        <p:spPr bwMode="auto">
          <a:xfrm>
            <a:off x="1043955" y="1318353"/>
            <a:ext cx="1970087" cy="1363927"/>
          </a:xfrm>
          <a:custGeom>
            <a:avLst/>
            <a:gdLst>
              <a:gd name="T0" fmla="*/ 2147483647 w 1295"/>
              <a:gd name="T1" fmla="*/ 2147483647 h 1031"/>
              <a:gd name="T2" fmla="*/ 2147483647 w 1295"/>
              <a:gd name="T3" fmla="*/ 2147483647 h 1031"/>
              <a:gd name="T4" fmla="*/ 2147483647 w 1295"/>
              <a:gd name="T5" fmla="*/ 2147483647 h 1031"/>
              <a:gd name="T6" fmla="*/ 2147483647 w 1295"/>
              <a:gd name="T7" fmla="*/ 2147483647 h 1031"/>
              <a:gd name="T8" fmla="*/ 0 w 1295"/>
              <a:gd name="T9" fmla="*/ 2147483647 h 1031"/>
              <a:gd name="T10" fmla="*/ 0 w 1295"/>
              <a:gd name="T11" fmla="*/ 0 h 1031"/>
              <a:gd name="T12" fmla="*/ 2147483647 w 1295"/>
              <a:gd name="T13" fmla="*/ 0 h 1031"/>
              <a:gd name="T14" fmla="*/ 2147483647 w 1295"/>
              <a:gd name="T15" fmla="*/ 2147483647 h 1031"/>
              <a:gd name="T16" fmla="*/ 0 60000 65536"/>
              <a:gd name="T17" fmla="*/ 0 60000 65536"/>
              <a:gd name="T18" fmla="*/ 0 60000 65536"/>
              <a:gd name="T19" fmla="*/ 0 60000 65536"/>
              <a:gd name="T20" fmla="*/ 0 60000 65536"/>
              <a:gd name="T21" fmla="*/ 0 60000 65536"/>
              <a:gd name="T22" fmla="*/ 0 60000 65536"/>
              <a:gd name="T23" fmla="*/ 0 60000 65536"/>
              <a:gd name="T24" fmla="*/ 0 w 1295"/>
              <a:gd name="T25" fmla="*/ 0 h 1031"/>
              <a:gd name="T26" fmla="*/ 1295 w 1295"/>
              <a:gd name="T27" fmla="*/ 1031 h 10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5" h="1031">
                <a:moveTo>
                  <a:pt x="1107" y="3"/>
                </a:moveTo>
                <a:lnTo>
                  <a:pt x="1295" y="191"/>
                </a:lnTo>
                <a:lnTo>
                  <a:pt x="1295" y="1031"/>
                </a:lnTo>
                <a:lnTo>
                  <a:pt x="0" y="1031"/>
                </a:lnTo>
                <a:lnTo>
                  <a:pt x="0" y="0"/>
                </a:lnTo>
                <a:lnTo>
                  <a:pt x="1103" y="0"/>
                </a:lnTo>
                <a:lnTo>
                  <a:pt x="1107" y="3"/>
                </a:lnTo>
                <a:close/>
              </a:path>
            </a:pathLst>
          </a:custGeom>
          <a:solidFill>
            <a:schemeClr val="accent2"/>
          </a:solidFill>
          <a:ln>
            <a:noFill/>
          </a:ln>
          <a:extLst>
            <a:ext uri="{91240B29-F687-4F45-9708-019B960494DF}">
              <a14:hiddenLine xmlns:a14="http://schemas.microsoft.com/office/drawing/2010/main" w="20638">
                <a:solidFill>
                  <a:srgbClr val="471225"/>
                </a:solidFill>
                <a:round/>
                <a:headEnd/>
                <a:tailEnd/>
              </a14:hiddenLine>
            </a:ext>
          </a:extLst>
        </p:spPr>
        <p:txBody>
          <a:bodyPr/>
          <a:lstStyle/>
          <a:p>
            <a:endParaRPr lang="nl-NL" sz="1600" dirty="0">
              <a:solidFill>
                <a:schemeClr val="bg1"/>
              </a:solidFill>
            </a:endParaRPr>
          </a:p>
        </p:txBody>
      </p:sp>
      <p:sp>
        <p:nvSpPr>
          <p:cNvPr id="512008" name="Freeform 7"/>
          <p:cNvSpPr>
            <a:spLocks/>
          </p:cNvSpPr>
          <p:nvPr/>
        </p:nvSpPr>
        <p:spPr bwMode="auto">
          <a:xfrm>
            <a:off x="1147142" y="3218062"/>
            <a:ext cx="1946275" cy="1377156"/>
          </a:xfrm>
          <a:custGeom>
            <a:avLst/>
            <a:gdLst>
              <a:gd name="T0" fmla="*/ 2147483647 w 1278"/>
              <a:gd name="T1" fmla="*/ 2147483647 h 1041"/>
              <a:gd name="T2" fmla="*/ 2147483647 w 1278"/>
              <a:gd name="T3" fmla="*/ 2147483647 h 1041"/>
              <a:gd name="T4" fmla="*/ 2147483647 w 1278"/>
              <a:gd name="T5" fmla="*/ 2147483647 h 1041"/>
              <a:gd name="T6" fmla="*/ 2147483647 w 1278"/>
              <a:gd name="T7" fmla="*/ 2147483647 h 1041"/>
              <a:gd name="T8" fmla="*/ 0 w 1278"/>
              <a:gd name="T9" fmla="*/ 2147483647 h 1041"/>
              <a:gd name="T10" fmla="*/ 0 w 1278"/>
              <a:gd name="T11" fmla="*/ 0 h 1041"/>
              <a:gd name="T12" fmla="*/ 2147483647 w 1278"/>
              <a:gd name="T13" fmla="*/ 0 h 1041"/>
              <a:gd name="T14" fmla="*/ 2147483647 w 1278"/>
              <a:gd name="T15" fmla="*/ 2147483647 h 1041"/>
              <a:gd name="T16" fmla="*/ 0 60000 65536"/>
              <a:gd name="T17" fmla="*/ 0 60000 65536"/>
              <a:gd name="T18" fmla="*/ 0 60000 65536"/>
              <a:gd name="T19" fmla="*/ 0 60000 65536"/>
              <a:gd name="T20" fmla="*/ 0 60000 65536"/>
              <a:gd name="T21" fmla="*/ 0 60000 65536"/>
              <a:gd name="T22" fmla="*/ 0 60000 65536"/>
              <a:gd name="T23" fmla="*/ 0 60000 65536"/>
              <a:gd name="T24" fmla="*/ 0 w 1278"/>
              <a:gd name="T25" fmla="*/ 0 h 1041"/>
              <a:gd name="T26" fmla="*/ 1278 w 1278"/>
              <a:gd name="T27" fmla="*/ 1041 h 10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8" h="1041">
                <a:moveTo>
                  <a:pt x="1090" y="3"/>
                </a:moveTo>
                <a:lnTo>
                  <a:pt x="1278" y="191"/>
                </a:lnTo>
                <a:lnTo>
                  <a:pt x="1278" y="1041"/>
                </a:lnTo>
                <a:lnTo>
                  <a:pt x="0" y="1041"/>
                </a:lnTo>
                <a:lnTo>
                  <a:pt x="0" y="0"/>
                </a:lnTo>
                <a:lnTo>
                  <a:pt x="1087" y="0"/>
                </a:lnTo>
                <a:lnTo>
                  <a:pt x="1090" y="3"/>
                </a:lnTo>
                <a:close/>
              </a:path>
            </a:pathLst>
          </a:custGeom>
          <a:solidFill>
            <a:srgbClr val="471225"/>
          </a:solidFill>
          <a:ln w="20638">
            <a:solidFill>
              <a:srgbClr val="471225"/>
            </a:solidFill>
            <a:round/>
            <a:headEnd/>
            <a:tailEnd/>
          </a:ln>
        </p:spPr>
        <p:txBody>
          <a:bodyPr/>
          <a:lstStyle/>
          <a:p>
            <a:endParaRPr lang="nl-NL" sz="1600" dirty="0">
              <a:solidFill>
                <a:schemeClr val="accent4">
                  <a:lumMod val="50000"/>
                </a:schemeClr>
              </a:solidFill>
            </a:endParaRPr>
          </a:p>
        </p:txBody>
      </p:sp>
      <p:sp>
        <p:nvSpPr>
          <p:cNvPr id="512009" name="Freeform 8"/>
          <p:cNvSpPr>
            <a:spLocks/>
          </p:cNvSpPr>
          <p:nvPr/>
        </p:nvSpPr>
        <p:spPr bwMode="auto">
          <a:xfrm>
            <a:off x="1043955" y="3147946"/>
            <a:ext cx="1970087" cy="1365250"/>
          </a:xfrm>
          <a:custGeom>
            <a:avLst/>
            <a:gdLst>
              <a:gd name="T0" fmla="*/ 2147483647 w 1295"/>
              <a:gd name="T1" fmla="*/ 2147483647 h 1032"/>
              <a:gd name="T2" fmla="*/ 2147483647 w 1295"/>
              <a:gd name="T3" fmla="*/ 2147483647 h 1032"/>
              <a:gd name="T4" fmla="*/ 2147483647 w 1295"/>
              <a:gd name="T5" fmla="*/ 2147483647 h 1032"/>
              <a:gd name="T6" fmla="*/ 2147483647 w 1295"/>
              <a:gd name="T7" fmla="*/ 2147483647 h 1032"/>
              <a:gd name="T8" fmla="*/ 0 w 1295"/>
              <a:gd name="T9" fmla="*/ 2147483647 h 1032"/>
              <a:gd name="T10" fmla="*/ 0 w 1295"/>
              <a:gd name="T11" fmla="*/ 0 h 1032"/>
              <a:gd name="T12" fmla="*/ 2147483647 w 1295"/>
              <a:gd name="T13" fmla="*/ 0 h 1032"/>
              <a:gd name="T14" fmla="*/ 2147483647 w 1295"/>
              <a:gd name="T15" fmla="*/ 2147483647 h 1032"/>
              <a:gd name="T16" fmla="*/ 0 60000 65536"/>
              <a:gd name="T17" fmla="*/ 0 60000 65536"/>
              <a:gd name="T18" fmla="*/ 0 60000 65536"/>
              <a:gd name="T19" fmla="*/ 0 60000 65536"/>
              <a:gd name="T20" fmla="*/ 0 60000 65536"/>
              <a:gd name="T21" fmla="*/ 0 60000 65536"/>
              <a:gd name="T22" fmla="*/ 0 60000 65536"/>
              <a:gd name="T23" fmla="*/ 0 60000 65536"/>
              <a:gd name="T24" fmla="*/ 0 w 1295"/>
              <a:gd name="T25" fmla="*/ 0 h 1032"/>
              <a:gd name="T26" fmla="*/ 1295 w 1295"/>
              <a:gd name="T27" fmla="*/ 1032 h 10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5" h="1032">
                <a:moveTo>
                  <a:pt x="1107" y="4"/>
                </a:moveTo>
                <a:lnTo>
                  <a:pt x="1295" y="192"/>
                </a:lnTo>
                <a:lnTo>
                  <a:pt x="1295" y="1032"/>
                </a:lnTo>
                <a:lnTo>
                  <a:pt x="0" y="1032"/>
                </a:lnTo>
                <a:lnTo>
                  <a:pt x="0" y="0"/>
                </a:lnTo>
                <a:lnTo>
                  <a:pt x="1103" y="0"/>
                </a:lnTo>
                <a:lnTo>
                  <a:pt x="1107" y="4"/>
                </a:lnTo>
                <a:close/>
              </a:path>
            </a:pathLst>
          </a:custGeom>
          <a:solidFill>
            <a:schemeClr val="accent2"/>
          </a:solidFill>
          <a:ln w="20638">
            <a:solidFill>
              <a:srgbClr val="471225"/>
            </a:solidFill>
            <a:round/>
            <a:headEnd/>
            <a:tailEnd/>
          </a:ln>
        </p:spPr>
        <p:txBody>
          <a:bodyPr/>
          <a:lstStyle/>
          <a:p>
            <a:endParaRPr lang="nl-NL" sz="1600" dirty="0">
              <a:solidFill>
                <a:schemeClr val="bg1"/>
              </a:solidFill>
            </a:endParaRPr>
          </a:p>
        </p:txBody>
      </p:sp>
      <p:sp>
        <p:nvSpPr>
          <p:cNvPr id="512010" name="Freeform 9"/>
          <p:cNvSpPr>
            <a:spLocks/>
          </p:cNvSpPr>
          <p:nvPr/>
        </p:nvSpPr>
        <p:spPr bwMode="auto">
          <a:xfrm>
            <a:off x="5842966" y="3218062"/>
            <a:ext cx="1944688" cy="1377156"/>
          </a:xfrm>
          <a:custGeom>
            <a:avLst/>
            <a:gdLst>
              <a:gd name="T0" fmla="*/ 2147483647 w 1278"/>
              <a:gd name="T1" fmla="*/ 2147483647 h 1041"/>
              <a:gd name="T2" fmla="*/ 2147483647 w 1278"/>
              <a:gd name="T3" fmla="*/ 2147483647 h 1041"/>
              <a:gd name="T4" fmla="*/ 2147483647 w 1278"/>
              <a:gd name="T5" fmla="*/ 2147483647 h 1041"/>
              <a:gd name="T6" fmla="*/ 2147483647 w 1278"/>
              <a:gd name="T7" fmla="*/ 2147483647 h 1041"/>
              <a:gd name="T8" fmla="*/ 0 w 1278"/>
              <a:gd name="T9" fmla="*/ 2147483647 h 1041"/>
              <a:gd name="T10" fmla="*/ 0 w 1278"/>
              <a:gd name="T11" fmla="*/ 0 h 1041"/>
              <a:gd name="T12" fmla="*/ 2147483647 w 1278"/>
              <a:gd name="T13" fmla="*/ 0 h 1041"/>
              <a:gd name="T14" fmla="*/ 2147483647 w 1278"/>
              <a:gd name="T15" fmla="*/ 2147483647 h 1041"/>
              <a:gd name="T16" fmla="*/ 0 60000 65536"/>
              <a:gd name="T17" fmla="*/ 0 60000 65536"/>
              <a:gd name="T18" fmla="*/ 0 60000 65536"/>
              <a:gd name="T19" fmla="*/ 0 60000 65536"/>
              <a:gd name="T20" fmla="*/ 0 60000 65536"/>
              <a:gd name="T21" fmla="*/ 0 60000 65536"/>
              <a:gd name="T22" fmla="*/ 0 60000 65536"/>
              <a:gd name="T23" fmla="*/ 0 60000 65536"/>
              <a:gd name="T24" fmla="*/ 0 w 1278"/>
              <a:gd name="T25" fmla="*/ 0 h 1041"/>
              <a:gd name="T26" fmla="*/ 1278 w 1278"/>
              <a:gd name="T27" fmla="*/ 1041 h 10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8" h="1041">
                <a:moveTo>
                  <a:pt x="1091" y="3"/>
                </a:moveTo>
                <a:lnTo>
                  <a:pt x="1278" y="191"/>
                </a:lnTo>
                <a:lnTo>
                  <a:pt x="1278" y="1041"/>
                </a:lnTo>
                <a:lnTo>
                  <a:pt x="0" y="1041"/>
                </a:lnTo>
                <a:lnTo>
                  <a:pt x="0" y="0"/>
                </a:lnTo>
                <a:lnTo>
                  <a:pt x="1087" y="0"/>
                </a:lnTo>
                <a:lnTo>
                  <a:pt x="1091" y="3"/>
                </a:lnTo>
                <a:close/>
              </a:path>
            </a:pathLst>
          </a:custGeom>
          <a:solidFill>
            <a:srgbClr val="471225"/>
          </a:solidFill>
          <a:ln w="20638">
            <a:solidFill>
              <a:srgbClr val="471225"/>
            </a:solidFill>
            <a:round/>
            <a:headEnd/>
            <a:tailEnd/>
          </a:ln>
        </p:spPr>
        <p:txBody>
          <a:bodyPr/>
          <a:lstStyle/>
          <a:p>
            <a:endParaRPr lang="nl-NL" sz="1600" dirty="0">
              <a:solidFill>
                <a:schemeClr val="accent4">
                  <a:lumMod val="50000"/>
                </a:schemeClr>
              </a:solidFill>
            </a:endParaRPr>
          </a:p>
        </p:txBody>
      </p:sp>
      <p:sp>
        <p:nvSpPr>
          <p:cNvPr id="512011" name="Freeform 10"/>
          <p:cNvSpPr>
            <a:spLocks/>
          </p:cNvSpPr>
          <p:nvPr/>
        </p:nvSpPr>
        <p:spPr bwMode="auto">
          <a:xfrm>
            <a:off x="5738191" y="3147946"/>
            <a:ext cx="1970088" cy="1365250"/>
          </a:xfrm>
          <a:custGeom>
            <a:avLst/>
            <a:gdLst>
              <a:gd name="T0" fmla="*/ 2147483647 w 1295"/>
              <a:gd name="T1" fmla="*/ 2147483647 h 1032"/>
              <a:gd name="T2" fmla="*/ 2147483647 w 1295"/>
              <a:gd name="T3" fmla="*/ 2147483647 h 1032"/>
              <a:gd name="T4" fmla="*/ 2147483647 w 1295"/>
              <a:gd name="T5" fmla="*/ 2147483647 h 1032"/>
              <a:gd name="T6" fmla="*/ 2147483647 w 1295"/>
              <a:gd name="T7" fmla="*/ 2147483647 h 1032"/>
              <a:gd name="T8" fmla="*/ 0 w 1295"/>
              <a:gd name="T9" fmla="*/ 2147483647 h 1032"/>
              <a:gd name="T10" fmla="*/ 0 w 1295"/>
              <a:gd name="T11" fmla="*/ 0 h 1032"/>
              <a:gd name="T12" fmla="*/ 2147483647 w 1295"/>
              <a:gd name="T13" fmla="*/ 0 h 1032"/>
              <a:gd name="T14" fmla="*/ 2147483647 w 1295"/>
              <a:gd name="T15" fmla="*/ 2147483647 h 1032"/>
              <a:gd name="T16" fmla="*/ 0 60000 65536"/>
              <a:gd name="T17" fmla="*/ 0 60000 65536"/>
              <a:gd name="T18" fmla="*/ 0 60000 65536"/>
              <a:gd name="T19" fmla="*/ 0 60000 65536"/>
              <a:gd name="T20" fmla="*/ 0 60000 65536"/>
              <a:gd name="T21" fmla="*/ 0 60000 65536"/>
              <a:gd name="T22" fmla="*/ 0 60000 65536"/>
              <a:gd name="T23" fmla="*/ 0 60000 65536"/>
              <a:gd name="T24" fmla="*/ 0 w 1295"/>
              <a:gd name="T25" fmla="*/ 0 h 1032"/>
              <a:gd name="T26" fmla="*/ 1295 w 1295"/>
              <a:gd name="T27" fmla="*/ 1032 h 10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5" h="1032">
                <a:moveTo>
                  <a:pt x="1107" y="4"/>
                </a:moveTo>
                <a:lnTo>
                  <a:pt x="1295" y="192"/>
                </a:lnTo>
                <a:lnTo>
                  <a:pt x="1295" y="1032"/>
                </a:lnTo>
                <a:lnTo>
                  <a:pt x="0" y="1032"/>
                </a:lnTo>
                <a:lnTo>
                  <a:pt x="0" y="0"/>
                </a:lnTo>
                <a:lnTo>
                  <a:pt x="1104" y="0"/>
                </a:lnTo>
                <a:lnTo>
                  <a:pt x="1107" y="4"/>
                </a:lnTo>
                <a:close/>
              </a:path>
            </a:pathLst>
          </a:custGeom>
          <a:solidFill>
            <a:schemeClr val="accent2"/>
          </a:solidFill>
          <a:ln w="20638">
            <a:solidFill>
              <a:srgbClr val="471225"/>
            </a:solidFill>
            <a:round/>
            <a:headEnd/>
            <a:tailEnd/>
          </a:ln>
        </p:spPr>
        <p:txBody>
          <a:bodyPr/>
          <a:lstStyle/>
          <a:p>
            <a:endParaRPr lang="nl-NL" sz="1600" dirty="0">
              <a:solidFill>
                <a:schemeClr val="bg1"/>
              </a:solidFill>
            </a:endParaRPr>
          </a:p>
        </p:txBody>
      </p:sp>
      <p:sp>
        <p:nvSpPr>
          <p:cNvPr id="512012" name="Freeform 11"/>
          <p:cNvSpPr>
            <a:spLocks/>
          </p:cNvSpPr>
          <p:nvPr/>
        </p:nvSpPr>
        <p:spPr bwMode="auto">
          <a:xfrm>
            <a:off x="3129929" y="2080353"/>
            <a:ext cx="766762" cy="746125"/>
          </a:xfrm>
          <a:custGeom>
            <a:avLst/>
            <a:gdLst>
              <a:gd name="T0" fmla="*/ 2147483647 w 504"/>
              <a:gd name="T1" fmla="*/ 2147483647 h 564"/>
              <a:gd name="T2" fmla="*/ 2147483647 w 504"/>
              <a:gd name="T3" fmla="*/ 0 h 564"/>
              <a:gd name="T4" fmla="*/ 2147483647 w 504"/>
              <a:gd name="T5" fmla="*/ 2147483647 h 564"/>
              <a:gd name="T6" fmla="*/ 2147483647 w 504"/>
              <a:gd name="T7" fmla="*/ 2147483647 h 564"/>
              <a:gd name="T8" fmla="*/ 2147483647 w 504"/>
              <a:gd name="T9" fmla="*/ 2147483647 h 564"/>
              <a:gd name="T10" fmla="*/ 2147483647 w 504"/>
              <a:gd name="T11" fmla="*/ 2147483647 h 564"/>
              <a:gd name="T12" fmla="*/ 0 w 504"/>
              <a:gd name="T13" fmla="*/ 2147483647 h 564"/>
              <a:gd name="T14" fmla="*/ 2147483647 w 504"/>
              <a:gd name="T15" fmla="*/ 2147483647 h 564"/>
              <a:gd name="T16" fmla="*/ 0 60000 65536"/>
              <a:gd name="T17" fmla="*/ 0 60000 65536"/>
              <a:gd name="T18" fmla="*/ 0 60000 65536"/>
              <a:gd name="T19" fmla="*/ 0 60000 65536"/>
              <a:gd name="T20" fmla="*/ 0 60000 65536"/>
              <a:gd name="T21" fmla="*/ 0 60000 65536"/>
              <a:gd name="T22" fmla="*/ 0 60000 65536"/>
              <a:gd name="T23" fmla="*/ 0 60000 65536"/>
              <a:gd name="T24" fmla="*/ 0 w 504"/>
              <a:gd name="T25" fmla="*/ 0 h 564"/>
              <a:gd name="T26" fmla="*/ 504 w 504"/>
              <a:gd name="T27" fmla="*/ 564 h 5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 h="564">
                <a:moveTo>
                  <a:pt x="23" y="23"/>
                </a:moveTo>
                <a:lnTo>
                  <a:pt x="162" y="0"/>
                </a:lnTo>
                <a:lnTo>
                  <a:pt x="112" y="50"/>
                </a:lnTo>
                <a:lnTo>
                  <a:pt x="439" y="379"/>
                </a:lnTo>
                <a:lnTo>
                  <a:pt x="504" y="564"/>
                </a:lnTo>
                <a:lnTo>
                  <a:pt x="50" y="112"/>
                </a:lnTo>
                <a:lnTo>
                  <a:pt x="0" y="162"/>
                </a:lnTo>
                <a:lnTo>
                  <a:pt x="23" y="23"/>
                </a:lnTo>
                <a:close/>
              </a:path>
            </a:pathLst>
          </a:custGeom>
          <a:solidFill>
            <a:srgbClr val="9878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600" dirty="0">
              <a:solidFill>
                <a:schemeClr val="accent4">
                  <a:lumMod val="50000"/>
                </a:schemeClr>
              </a:solidFill>
            </a:endParaRPr>
          </a:p>
        </p:txBody>
      </p:sp>
      <p:sp>
        <p:nvSpPr>
          <p:cNvPr id="512013" name="Freeform 12"/>
          <p:cNvSpPr>
            <a:spLocks/>
          </p:cNvSpPr>
          <p:nvPr/>
        </p:nvSpPr>
        <p:spPr bwMode="auto">
          <a:xfrm>
            <a:off x="4934916" y="2080353"/>
            <a:ext cx="766763" cy="746125"/>
          </a:xfrm>
          <a:custGeom>
            <a:avLst/>
            <a:gdLst>
              <a:gd name="T0" fmla="*/ 2147483647 w 504"/>
              <a:gd name="T1" fmla="*/ 2147483647 h 564"/>
              <a:gd name="T2" fmla="*/ 2147483647 w 504"/>
              <a:gd name="T3" fmla="*/ 0 h 564"/>
              <a:gd name="T4" fmla="*/ 2147483647 w 504"/>
              <a:gd name="T5" fmla="*/ 2147483647 h 564"/>
              <a:gd name="T6" fmla="*/ 2147483647 w 504"/>
              <a:gd name="T7" fmla="*/ 2147483647 h 564"/>
              <a:gd name="T8" fmla="*/ 0 w 504"/>
              <a:gd name="T9" fmla="*/ 2147483647 h 564"/>
              <a:gd name="T10" fmla="*/ 2147483647 w 504"/>
              <a:gd name="T11" fmla="*/ 2147483647 h 564"/>
              <a:gd name="T12" fmla="*/ 2147483647 w 504"/>
              <a:gd name="T13" fmla="*/ 2147483647 h 564"/>
              <a:gd name="T14" fmla="*/ 2147483647 w 504"/>
              <a:gd name="T15" fmla="*/ 2147483647 h 564"/>
              <a:gd name="T16" fmla="*/ 0 60000 65536"/>
              <a:gd name="T17" fmla="*/ 0 60000 65536"/>
              <a:gd name="T18" fmla="*/ 0 60000 65536"/>
              <a:gd name="T19" fmla="*/ 0 60000 65536"/>
              <a:gd name="T20" fmla="*/ 0 60000 65536"/>
              <a:gd name="T21" fmla="*/ 0 60000 65536"/>
              <a:gd name="T22" fmla="*/ 0 60000 65536"/>
              <a:gd name="T23" fmla="*/ 0 60000 65536"/>
              <a:gd name="T24" fmla="*/ 0 w 504"/>
              <a:gd name="T25" fmla="*/ 0 h 564"/>
              <a:gd name="T26" fmla="*/ 504 w 504"/>
              <a:gd name="T27" fmla="*/ 564 h 5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 h="564">
                <a:moveTo>
                  <a:pt x="484" y="23"/>
                </a:moveTo>
                <a:lnTo>
                  <a:pt x="346" y="0"/>
                </a:lnTo>
                <a:lnTo>
                  <a:pt x="395" y="50"/>
                </a:lnTo>
                <a:lnTo>
                  <a:pt x="69" y="379"/>
                </a:lnTo>
                <a:lnTo>
                  <a:pt x="0" y="564"/>
                </a:lnTo>
                <a:lnTo>
                  <a:pt x="458" y="112"/>
                </a:lnTo>
                <a:lnTo>
                  <a:pt x="504" y="162"/>
                </a:lnTo>
                <a:lnTo>
                  <a:pt x="484" y="23"/>
                </a:lnTo>
                <a:close/>
              </a:path>
            </a:pathLst>
          </a:custGeom>
          <a:solidFill>
            <a:srgbClr val="9878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600" dirty="0">
              <a:solidFill>
                <a:schemeClr val="accent4">
                  <a:lumMod val="50000"/>
                </a:schemeClr>
              </a:solidFill>
            </a:endParaRPr>
          </a:p>
        </p:txBody>
      </p:sp>
      <p:sp>
        <p:nvSpPr>
          <p:cNvPr id="512014" name="Freeform 13"/>
          <p:cNvSpPr>
            <a:spLocks/>
          </p:cNvSpPr>
          <p:nvPr/>
        </p:nvSpPr>
        <p:spPr bwMode="auto">
          <a:xfrm>
            <a:off x="3129929" y="3109582"/>
            <a:ext cx="766762" cy="744802"/>
          </a:xfrm>
          <a:custGeom>
            <a:avLst/>
            <a:gdLst>
              <a:gd name="T0" fmla="*/ 2147483647 w 504"/>
              <a:gd name="T1" fmla="*/ 2147483647 h 563"/>
              <a:gd name="T2" fmla="*/ 2147483647 w 504"/>
              <a:gd name="T3" fmla="*/ 2147483647 h 563"/>
              <a:gd name="T4" fmla="*/ 2147483647 w 504"/>
              <a:gd name="T5" fmla="*/ 2147483647 h 563"/>
              <a:gd name="T6" fmla="*/ 2147483647 w 504"/>
              <a:gd name="T7" fmla="*/ 2147483647 h 563"/>
              <a:gd name="T8" fmla="*/ 2147483647 w 504"/>
              <a:gd name="T9" fmla="*/ 0 h 563"/>
              <a:gd name="T10" fmla="*/ 2147483647 w 504"/>
              <a:gd name="T11" fmla="*/ 2147483647 h 563"/>
              <a:gd name="T12" fmla="*/ 0 w 504"/>
              <a:gd name="T13" fmla="*/ 2147483647 h 563"/>
              <a:gd name="T14" fmla="*/ 2147483647 w 504"/>
              <a:gd name="T15" fmla="*/ 2147483647 h 563"/>
              <a:gd name="T16" fmla="*/ 0 60000 65536"/>
              <a:gd name="T17" fmla="*/ 0 60000 65536"/>
              <a:gd name="T18" fmla="*/ 0 60000 65536"/>
              <a:gd name="T19" fmla="*/ 0 60000 65536"/>
              <a:gd name="T20" fmla="*/ 0 60000 65536"/>
              <a:gd name="T21" fmla="*/ 0 60000 65536"/>
              <a:gd name="T22" fmla="*/ 0 60000 65536"/>
              <a:gd name="T23" fmla="*/ 0 60000 65536"/>
              <a:gd name="T24" fmla="*/ 0 w 504"/>
              <a:gd name="T25" fmla="*/ 0 h 563"/>
              <a:gd name="T26" fmla="*/ 504 w 504"/>
              <a:gd name="T27" fmla="*/ 563 h 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 h="563">
                <a:moveTo>
                  <a:pt x="23" y="540"/>
                </a:moveTo>
                <a:lnTo>
                  <a:pt x="162" y="563"/>
                </a:lnTo>
                <a:lnTo>
                  <a:pt x="112" y="514"/>
                </a:lnTo>
                <a:lnTo>
                  <a:pt x="439" y="188"/>
                </a:lnTo>
                <a:lnTo>
                  <a:pt x="504" y="0"/>
                </a:lnTo>
                <a:lnTo>
                  <a:pt x="50" y="451"/>
                </a:lnTo>
                <a:lnTo>
                  <a:pt x="0" y="402"/>
                </a:lnTo>
                <a:lnTo>
                  <a:pt x="23" y="540"/>
                </a:lnTo>
                <a:close/>
              </a:path>
            </a:pathLst>
          </a:custGeom>
          <a:solidFill>
            <a:srgbClr val="9878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600" dirty="0">
              <a:solidFill>
                <a:schemeClr val="accent4">
                  <a:lumMod val="50000"/>
                </a:schemeClr>
              </a:solidFill>
            </a:endParaRPr>
          </a:p>
        </p:txBody>
      </p:sp>
      <p:sp>
        <p:nvSpPr>
          <p:cNvPr id="512015" name="Freeform 14"/>
          <p:cNvSpPr>
            <a:spLocks/>
          </p:cNvSpPr>
          <p:nvPr/>
        </p:nvSpPr>
        <p:spPr bwMode="auto">
          <a:xfrm>
            <a:off x="4934916" y="3109582"/>
            <a:ext cx="766763" cy="744802"/>
          </a:xfrm>
          <a:custGeom>
            <a:avLst/>
            <a:gdLst>
              <a:gd name="T0" fmla="*/ 2147483647 w 504"/>
              <a:gd name="T1" fmla="*/ 2147483647 h 563"/>
              <a:gd name="T2" fmla="*/ 2147483647 w 504"/>
              <a:gd name="T3" fmla="*/ 2147483647 h 563"/>
              <a:gd name="T4" fmla="*/ 2147483647 w 504"/>
              <a:gd name="T5" fmla="*/ 2147483647 h 563"/>
              <a:gd name="T6" fmla="*/ 2147483647 w 504"/>
              <a:gd name="T7" fmla="*/ 2147483647 h 563"/>
              <a:gd name="T8" fmla="*/ 0 w 504"/>
              <a:gd name="T9" fmla="*/ 0 h 563"/>
              <a:gd name="T10" fmla="*/ 2147483647 w 504"/>
              <a:gd name="T11" fmla="*/ 2147483647 h 563"/>
              <a:gd name="T12" fmla="*/ 2147483647 w 504"/>
              <a:gd name="T13" fmla="*/ 2147483647 h 563"/>
              <a:gd name="T14" fmla="*/ 2147483647 w 504"/>
              <a:gd name="T15" fmla="*/ 2147483647 h 563"/>
              <a:gd name="T16" fmla="*/ 0 60000 65536"/>
              <a:gd name="T17" fmla="*/ 0 60000 65536"/>
              <a:gd name="T18" fmla="*/ 0 60000 65536"/>
              <a:gd name="T19" fmla="*/ 0 60000 65536"/>
              <a:gd name="T20" fmla="*/ 0 60000 65536"/>
              <a:gd name="T21" fmla="*/ 0 60000 65536"/>
              <a:gd name="T22" fmla="*/ 0 60000 65536"/>
              <a:gd name="T23" fmla="*/ 0 60000 65536"/>
              <a:gd name="T24" fmla="*/ 0 w 504"/>
              <a:gd name="T25" fmla="*/ 0 h 563"/>
              <a:gd name="T26" fmla="*/ 504 w 504"/>
              <a:gd name="T27" fmla="*/ 563 h 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 h="563">
                <a:moveTo>
                  <a:pt x="484" y="540"/>
                </a:moveTo>
                <a:lnTo>
                  <a:pt x="346" y="563"/>
                </a:lnTo>
                <a:lnTo>
                  <a:pt x="395" y="514"/>
                </a:lnTo>
                <a:lnTo>
                  <a:pt x="69" y="188"/>
                </a:lnTo>
                <a:lnTo>
                  <a:pt x="0" y="0"/>
                </a:lnTo>
                <a:lnTo>
                  <a:pt x="458" y="451"/>
                </a:lnTo>
                <a:lnTo>
                  <a:pt x="504" y="402"/>
                </a:lnTo>
                <a:lnTo>
                  <a:pt x="484" y="540"/>
                </a:lnTo>
                <a:close/>
              </a:path>
            </a:pathLst>
          </a:custGeom>
          <a:solidFill>
            <a:srgbClr val="9878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600" dirty="0">
              <a:solidFill>
                <a:schemeClr val="accent4">
                  <a:lumMod val="50000"/>
                </a:schemeClr>
              </a:solidFill>
            </a:endParaRPr>
          </a:p>
        </p:txBody>
      </p:sp>
      <p:sp>
        <p:nvSpPr>
          <p:cNvPr id="512016" name="Freeform 15"/>
          <p:cNvSpPr>
            <a:spLocks/>
          </p:cNvSpPr>
          <p:nvPr/>
        </p:nvSpPr>
        <p:spPr bwMode="auto">
          <a:xfrm>
            <a:off x="3491880" y="2281436"/>
            <a:ext cx="1754187" cy="1525323"/>
          </a:xfrm>
          <a:custGeom>
            <a:avLst/>
            <a:gdLst>
              <a:gd name="T0" fmla="*/ 2147483647 w 1153"/>
              <a:gd name="T1" fmla="*/ 2147483647 h 1153"/>
              <a:gd name="T2" fmla="*/ 2147483647 w 1153"/>
              <a:gd name="T3" fmla="*/ 2147483647 h 1153"/>
              <a:gd name="T4" fmla="*/ 2147483647 w 1153"/>
              <a:gd name="T5" fmla="*/ 2147483647 h 1153"/>
              <a:gd name="T6" fmla="*/ 2147483647 w 1153"/>
              <a:gd name="T7" fmla="*/ 2147483647 h 1153"/>
              <a:gd name="T8" fmla="*/ 2147483647 w 1153"/>
              <a:gd name="T9" fmla="*/ 2147483647 h 1153"/>
              <a:gd name="T10" fmla="*/ 2147483647 w 1153"/>
              <a:gd name="T11" fmla="*/ 2147483647 h 1153"/>
              <a:gd name="T12" fmla="*/ 2147483647 w 1153"/>
              <a:gd name="T13" fmla="*/ 2147483647 h 1153"/>
              <a:gd name="T14" fmla="*/ 2147483647 w 1153"/>
              <a:gd name="T15" fmla="*/ 2147483647 h 1153"/>
              <a:gd name="T16" fmla="*/ 2147483647 w 1153"/>
              <a:gd name="T17" fmla="*/ 2147483647 h 1153"/>
              <a:gd name="T18" fmla="*/ 2147483647 w 1153"/>
              <a:gd name="T19" fmla="*/ 2147483647 h 1153"/>
              <a:gd name="T20" fmla="*/ 2147483647 w 1153"/>
              <a:gd name="T21" fmla="*/ 2147483647 h 1153"/>
              <a:gd name="T22" fmla="*/ 2147483647 w 1153"/>
              <a:gd name="T23" fmla="*/ 2147483647 h 1153"/>
              <a:gd name="T24" fmla="*/ 2147483647 w 1153"/>
              <a:gd name="T25" fmla="*/ 2147483647 h 1153"/>
              <a:gd name="T26" fmla="*/ 2147483647 w 1153"/>
              <a:gd name="T27" fmla="*/ 2147483647 h 1153"/>
              <a:gd name="T28" fmla="*/ 2147483647 w 1153"/>
              <a:gd name="T29" fmla="*/ 2147483647 h 1153"/>
              <a:gd name="T30" fmla="*/ 2147483647 w 1153"/>
              <a:gd name="T31" fmla="*/ 2147483647 h 1153"/>
              <a:gd name="T32" fmla="*/ 2147483647 w 1153"/>
              <a:gd name="T33" fmla="*/ 2147483647 h 1153"/>
              <a:gd name="T34" fmla="*/ 0 w 1153"/>
              <a:gd name="T35" fmla="*/ 2147483647 h 1153"/>
              <a:gd name="T36" fmla="*/ 2147483647 w 1153"/>
              <a:gd name="T37" fmla="*/ 2147483647 h 1153"/>
              <a:gd name="T38" fmla="*/ 2147483647 w 1153"/>
              <a:gd name="T39" fmla="*/ 2147483647 h 1153"/>
              <a:gd name="T40" fmla="*/ 2147483647 w 1153"/>
              <a:gd name="T41" fmla="*/ 2147483647 h 1153"/>
              <a:gd name="T42" fmla="*/ 2147483647 w 1153"/>
              <a:gd name="T43" fmla="*/ 2147483647 h 1153"/>
              <a:gd name="T44" fmla="*/ 2147483647 w 1153"/>
              <a:gd name="T45" fmla="*/ 2147483647 h 1153"/>
              <a:gd name="T46" fmla="*/ 2147483647 w 1153"/>
              <a:gd name="T47" fmla="*/ 2147483647 h 1153"/>
              <a:gd name="T48" fmla="*/ 2147483647 w 1153"/>
              <a:gd name="T49" fmla="*/ 2147483647 h 1153"/>
              <a:gd name="T50" fmla="*/ 2147483647 w 1153"/>
              <a:gd name="T51" fmla="*/ 0 h 1153"/>
              <a:gd name="T52" fmla="*/ 2147483647 w 1153"/>
              <a:gd name="T53" fmla="*/ 2147483647 h 1153"/>
              <a:gd name="T54" fmla="*/ 2147483647 w 1153"/>
              <a:gd name="T55" fmla="*/ 2147483647 h 1153"/>
              <a:gd name="T56" fmla="*/ 2147483647 w 1153"/>
              <a:gd name="T57" fmla="*/ 2147483647 h 1153"/>
              <a:gd name="T58" fmla="*/ 2147483647 w 1153"/>
              <a:gd name="T59" fmla="*/ 2147483647 h 1153"/>
              <a:gd name="T60" fmla="*/ 2147483647 w 1153"/>
              <a:gd name="T61" fmla="*/ 2147483647 h 1153"/>
              <a:gd name="T62" fmla="*/ 2147483647 w 1153"/>
              <a:gd name="T63" fmla="*/ 2147483647 h 1153"/>
              <a:gd name="T64" fmla="*/ 2147483647 w 1153"/>
              <a:gd name="T65" fmla="*/ 2147483647 h 1153"/>
              <a:gd name="T66" fmla="*/ 2147483647 w 1153"/>
              <a:gd name="T67" fmla="*/ 2147483647 h 1153"/>
              <a:gd name="T68" fmla="*/ 2147483647 w 1153"/>
              <a:gd name="T69" fmla="*/ 2147483647 h 1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53"/>
              <a:gd name="T106" fmla="*/ 0 h 1153"/>
              <a:gd name="T107" fmla="*/ 1153 w 1153"/>
              <a:gd name="T108" fmla="*/ 1153 h 11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53" h="1153">
                <a:moveTo>
                  <a:pt x="1153" y="576"/>
                </a:moveTo>
                <a:lnTo>
                  <a:pt x="1153" y="576"/>
                </a:lnTo>
                <a:lnTo>
                  <a:pt x="1153" y="636"/>
                </a:lnTo>
                <a:lnTo>
                  <a:pt x="1143" y="692"/>
                </a:lnTo>
                <a:lnTo>
                  <a:pt x="1130" y="748"/>
                </a:lnTo>
                <a:lnTo>
                  <a:pt x="1110" y="800"/>
                </a:lnTo>
                <a:lnTo>
                  <a:pt x="1084" y="850"/>
                </a:lnTo>
                <a:lnTo>
                  <a:pt x="1057" y="899"/>
                </a:lnTo>
                <a:lnTo>
                  <a:pt x="1024" y="942"/>
                </a:lnTo>
                <a:lnTo>
                  <a:pt x="985" y="985"/>
                </a:lnTo>
                <a:lnTo>
                  <a:pt x="945" y="1021"/>
                </a:lnTo>
                <a:lnTo>
                  <a:pt x="899" y="1054"/>
                </a:lnTo>
                <a:lnTo>
                  <a:pt x="853" y="1084"/>
                </a:lnTo>
                <a:lnTo>
                  <a:pt x="804" y="1107"/>
                </a:lnTo>
                <a:lnTo>
                  <a:pt x="748" y="1127"/>
                </a:lnTo>
                <a:lnTo>
                  <a:pt x="695" y="1140"/>
                </a:lnTo>
                <a:lnTo>
                  <a:pt x="636" y="1150"/>
                </a:lnTo>
                <a:lnTo>
                  <a:pt x="576" y="1153"/>
                </a:lnTo>
                <a:lnTo>
                  <a:pt x="520" y="1150"/>
                </a:lnTo>
                <a:lnTo>
                  <a:pt x="461" y="1140"/>
                </a:lnTo>
                <a:lnTo>
                  <a:pt x="405" y="1127"/>
                </a:lnTo>
                <a:lnTo>
                  <a:pt x="352" y="1107"/>
                </a:lnTo>
                <a:lnTo>
                  <a:pt x="303" y="1084"/>
                </a:lnTo>
                <a:lnTo>
                  <a:pt x="257" y="1054"/>
                </a:lnTo>
                <a:lnTo>
                  <a:pt x="210" y="1021"/>
                </a:lnTo>
                <a:lnTo>
                  <a:pt x="171" y="985"/>
                </a:lnTo>
                <a:lnTo>
                  <a:pt x="131" y="942"/>
                </a:lnTo>
                <a:lnTo>
                  <a:pt x="98" y="899"/>
                </a:lnTo>
                <a:lnTo>
                  <a:pt x="72" y="850"/>
                </a:lnTo>
                <a:lnTo>
                  <a:pt x="46" y="800"/>
                </a:lnTo>
                <a:lnTo>
                  <a:pt x="26" y="748"/>
                </a:lnTo>
                <a:lnTo>
                  <a:pt x="13" y="692"/>
                </a:lnTo>
                <a:lnTo>
                  <a:pt x="3" y="636"/>
                </a:lnTo>
                <a:lnTo>
                  <a:pt x="0" y="576"/>
                </a:lnTo>
                <a:lnTo>
                  <a:pt x="3" y="517"/>
                </a:lnTo>
                <a:lnTo>
                  <a:pt x="13" y="461"/>
                </a:lnTo>
                <a:lnTo>
                  <a:pt x="26" y="405"/>
                </a:lnTo>
                <a:lnTo>
                  <a:pt x="46" y="352"/>
                </a:lnTo>
                <a:lnTo>
                  <a:pt x="72" y="303"/>
                </a:lnTo>
                <a:lnTo>
                  <a:pt x="98" y="253"/>
                </a:lnTo>
                <a:lnTo>
                  <a:pt x="131" y="211"/>
                </a:lnTo>
                <a:lnTo>
                  <a:pt x="171" y="168"/>
                </a:lnTo>
                <a:lnTo>
                  <a:pt x="210" y="132"/>
                </a:lnTo>
                <a:lnTo>
                  <a:pt x="257" y="99"/>
                </a:lnTo>
                <a:lnTo>
                  <a:pt x="303" y="69"/>
                </a:lnTo>
                <a:lnTo>
                  <a:pt x="352" y="46"/>
                </a:lnTo>
                <a:lnTo>
                  <a:pt x="405" y="26"/>
                </a:lnTo>
                <a:lnTo>
                  <a:pt x="461" y="13"/>
                </a:lnTo>
                <a:lnTo>
                  <a:pt x="520" y="3"/>
                </a:lnTo>
                <a:lnTo>
                  <a:pt x="576" y="0"/>
                </a:lnTo>
                <a:lnTo>
                  <a:pt x="636" y="3"/>
                </a:lnTo>
                <a:lnTo>
                  <a:pt x="695" y="13"/>
                </a:lnTo>
                <a:lnTo>
                  <a:pt x="748" y="26"/>
                </a:lnTo>
                <a:lnTo>
                  <a:pt x="804" y="46"/>
                </a:lnTo>
                <a:lnTo>
                  <a:pt x="853" y="69"/>
                </a:lnTo>
                <a:lnTo>
                  <a:pt x="899" y="99"/>
                </a:lnTo>
                <a:lnTo>
                  <a:pt x="945" y="132"/>
                </a:lnTo>
                <a:lnTo>
                  <a:pt x="985" y="168"/>
                </a:lnTo>
                <a:lnTo>
                  <a:pt x="1024" y="211"/>
                </a:lnTo>
                <a:lnTo>
                  <a:pt x="1057" y="253"/>
                </a:lnTo>
                <a:lnTo>
                  <a:pt x="1084" y="303"/>
                </a:lnTo>
                <a:lnTo>
                  <a:pt x="1110" y="352"/>
                </a:lnTo>
                <a:lnTo>
                  <a:pt x="1130" y="405"/>
                </a:lnTo>
                <a:lnTo>
                  <a:pt x="1143" y="461"/>
                </a:lnTo>
                <a:lnTo>
                  <a:pt x="1153" y="517"/>
                </a:lnTo>
                <a:lnTo>
                  <a:pt x="1153" y="576"/>
                </a:lnTo>
                <a:close/>
              </a:path>
            </a:pathLst>
          </a:custGeom>
          <a:solidFill>
            <a:schemeClr val="accent1"/>
          </a:solidFill>
          <a:ln w="20638">
            <a:solidFill>
              <a:srgbClr val="471225"/>
            </a:solidFill>
            <a:round/>
            <a:headEnd/>
            <a:tailEnd/>
          </a:ln>
        </p:spPr>
        <p:txBody>
          <a:bodyPr/>
          <a:lstStyle/>
          <a:p>
            <a:endParaRPr lang="nl-NL" sz="1600" dirty="0">
              <a:solidFill>
                <a:schemeClr val="accent4">
                  <a:lumMod val="50000"/>
                </a:schemeClr>
              </a:solidFill>
            </a:endParaRPr>
          </a:p>
        </p:txBody>
      </p:sp>
      <p:sp>
        <p:nvSpPr>
          <p:cNvPr id="512017" name="Rectangle 16"/>
          <p:cNvSpPr>
            <a:spLocks noChangeArrowheads="1"/>
          </p:cNvSpPr>
          <p:nvPr/>
        </p:nvSpPr>
        <p:spPr bwMode="auto">
          <a:xfrm>
            <a:off x="1343921" y="1617766"/>
            <a:ext cx="138762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lnSpc>
                <a:spcPct val="100000"/>
              </a:lnSpc>
              <a:spcAft>
                <a:spcPct val="0"/>
              </a:spcAft>
              <a:buClrTx/>
              <a:buFontTx/>
              <a:buNone/>
            </a:pPr>
            <a:r>
              <a:rPr lang="nl-NL" sz="1600" b="1" dirty="0">
                <a:solidFill>
                  <a:schemeClr val="bg1"/>
                </a:solidFill>
                <a:latin typeface="Calibri" charset="0"/>
                <a:cs typeface="ＭＳ Ｐゴシック" charset="0"/>
              </a:rPr>
              <a:t>Business change</a:t>
            </a:r>
          </a:p>
          <a:p>
            <a:pPr defTabSz="457200" eaLnBrk="1" hangingPunct="1">
              <a:lnSpc>
                <a:spcPct val="100000"/>
              </a:lnSpc>
              <a:spcAft>
                <a:spcPct val="0"/>
              </a:spcAft>
              <a:buClrTx/>
              <a:buFontTx/>
              <a:buNone/>
            </a:pPr>
            <a:r>
              <a:rPr lang="nl-NL" sz="1600" b="1" dirty="0" err="1">
                <a:solidFill>
                  <a:schemeClr val="bg1"/>
                </a:solidFill>
                <a:latin typeface="Calibri" charset="0"/>
                <a:cs typeface="ＭＳ Ｐゴシック" charset="0"/>
              </a:rPr>
              <a:t>strategy</a:t>
            </a:r>
            <a:endParaRPr lang="nl-NL" sz="1600" b="1" dirty="0">
              <a:solidFill>
                <a:schemeClr val="bg1"/>
              </a:solidFill>
              <a:latin typeface="Calibri" charset="0"/>
              <a:cs typeface="ＭＳ Ｐゴシック" charset="0"/>
            </a:endParaRPr>
          </a:p>
          <a:p>
            <a:pPr defTabSz="457200" eaLnBrk="1" hangingPunct="1">
              <a:lnSpc>
                <a:spcPct val="100000"/>
              </a:lnSpc>
              <a:spcAft>
                <a:spcPct val="0"/>
              </a:spcAft>
              <a:buClrTx/>
              <a:buFontTx/>
              <a:buNone/>
            </a:pPr>
            <a:r>
              <a:rPr lang="nl-NL" sz="1600" dirty="0">
                <a:solidFill>
                  <a:schemeClr val="bg1"/>
                </a:solidFill>
                <a:latin typeface="Calibri" charset="0"/>
                <a:cs typeface="ＭＳ Ｐゴシック" charset="0"/>
              </a:rPr>
              <a:t>Doen we de  </a:t>
            </a:r>
          </a:p>
          <a:p>
            <a:pPr defTabSz="457200" eaLnBrk="1" hangingPunct="1">
              <a:lnSpc>
                <a:spcPct val="100000"/>
              </a:lnSpc>
              <a:spcAft>
                <a:spcPct val="0"/>
              </a:spcAft>
              <a:buClrTx/>
              <a:buFontTx/>
              <a:buNone/>
            </a:pPr>
            <a:r>
              <a:rPr lang="nl-NL" sz="1600" dirty="0">
                <a:solidFill>
                  <a:schemeClr val="bg1"/>
                </a:solidFill>
                <a:latin typeface="Calibri" charset="0"/>
                <a:cs typeface="ＭＳ Ｐゴシック" charset="0"/>
              </a:rPr>
              <a:t>goede  dingen?</a:t>
            </a:r>
          </a:p>
        </p:txBody>
      </p:sp>
      <p:sp>
        <p:nvSpPr>
          <p:cNvPr id="512018" name="Rectangle 17"/>
          <p:cNvSpPr>
            <a:spLocks noChangeArrowheads="1"/>
          </p:cNvSpPr>
          <p:nvPr/>
        </p:nvSpPr>
        <p:spPr bwMode="auto">
          <a:xfrm>
            <a:off x="5973576" y="1576756"/>
            <a:ext cx="149932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lnSpc>
                <a:spcPct val="100000"/>
              </a:lnSpc>
              <a:spcAft>
                <a:spcPct val="0"/>
              </a:spcAft>
              <a:buClrTx/>
              <a:buFontTx/>
              <a:buNone/>
            </a:pPr>
            <a:r>
              <a:rPr lang="nl-NL" sz="1600" b="1" dirty="0">
                <a:solidFill>
                  <a:schemeClr val="bg1"/>
                </a:solidFill>
                <a:latin typeface="Calibri" charset="0"/>
                <a:cs typeface="ＭＳ Ｐゴシック" charset="0"/>
              </a:rPr>
              <a:t>Business change</a:t>
            </a:r>
          </a:p>
          <a:p>
            <a:pPr defTabSz="457200" eaLnBrk="1" hangingPunct="1">
              <a:lnSpc>
                <a:spcPct val="100000"/>
              </a:lnSpc>
              <a:spcAft>
                <a:spcPct val="0"/>
              </a:spcAft>
              <a:buClrTx/>
              <a:buFontTx/>
              <a:buNone/>
            </a:pPr>
            <a:r>
              <a:rPr lang="nl-NL" sz="1600" b="1" dirty="0" err="1">
                <a:solidFill>
                  <a:schemeClr val="bg1"/>
                </a:solidFill>
                <a:latin typeface="Calibri" charset="0"/>
                <a:cs typeface="ＭＳ Ｐゴシック" charset="0"/>
              </a:rPr>
              <a:t>value</a:t>
            </a:r>
            <a:endParaRPr lang="nl-NL" sz="1600" b="1" dirty="0">
              <a:solidFill>
                <a:schemeClr val="bg1"/>
              </a:solidFill>
              <a:latin typeface="Calibri" charset="0"/>
              <a:cs typeface="ＭＳ Ｐゴシック" charset="0"/>
            </a:endParaRPr>
          </a:p>
          <a:p>
            <a:pPr defTabSz="457200" eaLnBrk="1" hangingPunct="1">
              <a:lnSpc>
                <a:spcPct val="100000"/>
              </a:lnSpc>
              <a:spcAft>
                <a:spcPct val="0"/>
              </a:spcAft>
              <a:buClrTx/>
              <a:buFontTx/>
              <a:buNone/>
            </a:pPr>
            <a:r>
              <a:rPr lang="nl-NL" sz="1600" dirty="0">
                <a:solidFill>
                  <a:schemeClr val="bg1"/>
                </a:solidFill>
                <a:latin typeface="Calibri" charset="0"/>
                <a:cs typeface="ＭＳ Ｐゴシック" charset="0"/>
              </a:rPr>
              <a:t>Worden de baten </a:t>
            </a:r>
          </a:p>
          <a:p>
            <a:pPr defTabSz="457200" eaLnBrk="1" hangingPunct="1">
              <a:lnSpc>
                <a:spcPct val="100000"/>
              </a:lnSpc>
              <a:spcAft>
                <a:spcPct val="0"/>
              </a:spcAft>
              <a:buClrTx/>
              <a:buFontTx/>
              <a:buNone/>
            </a:pPr>
            <a:r>
              <a:rPr lang="nl-NL" sz="1600" dirty="0">
                <a:solidFill>
                  <a:schemeClr val="bg1"/>
                </a:solidFill>
                <a:latin typeface="Calibri" charset="0"/>
                <a:cs typeface="ＭＳ Ｐゴシック" charset="0"/>
              </a:rPr>
              <a:t>gerealiseerd?</a:t>
            </a:r>
          </a:p>
        </p:txBody>
      </p:sp>
      <p:sp>
        <p:nvSpPr>
          <p:cNvPr id="512019" name="Rectangle 18"/>
          <p:cNvSpPr>
            <a:spLocks noChangeArrowheads="1"/>
          </p:cNvSpPr>
          <p:nvPr/>
        </p:nvSpPr>
        <p:spPr bwMode="auto">
          <a:xfrm>
            <a:off x="1213817" y="3257653"/>
            <a:ext cx="15684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eaLnBrk="1" hangingPunct="1">
              <a:lnSpc>
                <a:spcPct val="100000"/>
              </a:lnSpc>
              <a:spcAft>
                <a:spcPct val="0"/>
              </a:spcAft>
              <a:buClrTx/>
              <a:buFontTx/>
              <a:buNone/>
            </a:pPr>
            <a:r>
              <a:rPr lang="nl-NL" sz="1600" b="1" dirty="0">
                <a:solidFill>
                  <a:schemeClr val="bg1"/>
                </a:solidFill>
                <a:latin typeface="Calibri" charset="0"/>
                <a:cs typeface="ＭＳ Ｐゴシック" charset="0"/>
              </a:rPr>
              <a:t>Business change</a:t>
            </a:r>
          </a:p>
          <a:p>
            <a:pPr defTabSz="457200" eaLnBrk="1" hangingPunct="1">
              <a:lnSpc>
                <a:spcPct val="100000"/>
              </a:lnSpc>
              <a:spcAft>
                <a:spcPct val="0"/>
              </a:spcAft>
              <a:buClrTx/>
              <a:buFontTx/>
              <a:buNone/>
            </a:pPr>
            <a:r>
              <a:rPr lang="nl-NL" sz="1600" b="1" dirty="0">
                <a:solidFill>
                  <a:schemeClr val="bg1"/>
                </a:solidFill>
                <a:latin typeface="Calibri" charset="0"/>
                <a:cs typeface="ＭＳ Ｐゴシック" charset="0"/>
              </a:rPr>
              <a:t>design</a:t>
            </a:r>
          </a:p>
          <a:p>
            <a:pPr defTabSz="457200" eaLnBrk="1" hangingPunct="1">
              <a:lnSpc>
                <a:spcPct val="100000"/>
              </a:lnSpc>
              <a:spcAft>
                <a:spcPct val="0"/>
              </a:spcAft>
              <a:buClrTx/>
              <a:buFontTx/>
              <a:buNone/>
            </a:pPr>
            <a:r>
              <a:rPr lang="nl-NL" sz="1600" dirty="0">
                <a:solidFill>
                  <a:schemeClr val="bg1"/>
                </a:solidFill>
                <a:latin typeface="Calibri" charset="0"/>
                <a:cs typeface="ＭＳ Ｐゴシック" charset="0"/>
              </a:rPr>
              <a:t>Doen we die dingen op de goede manier?</a:t>
            </a:r>
          </a:p>
        </p:txBody>
      </p:sp>
      <p:sp>
        <p:nvSpPr>
          <p:cNvPr id="512020" name="Rectangle 19"/>
          <p:cNvSpPr>
            <a:spLocks noChangeArrowheads="1"/>
          </p:cNvSpPr>
          <p:nvPr/>
        </p:nvSpPr>
        <p:spPr bwMode="auto">
          <a:xfrm>
            <a:off x="5828902" y="3286420"/>
            <a:ext cx="184308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eaLnBrk="1" hangingPunct="1">
              <a:lnSpc>
                <a:spcPct val="100000"/>
              </a:lnSpc>
              <a:spcAft>
                <a:spcPct val="0"/>
              </a:spcAft>
              <a:buClrTx/>
              <a:buFontTx/>
              <a:buNone/>
            </a:pPr>
            <a:r>
              <a:rPr lang="nl-NL" sz="1600" b="1" dirty="0">
                <a:solidFill>
                  <a:schemeClr val="bg1"/>
                </a:solidFill>
                <a:latin typeface="Calibri" charset="0"/>
                <a:cs typeface="ＭＳ Ｐゴシック" charset="0"/>
              </a:rPr>
              <a:t>Business change</a:t>
            </a:r>
          </a:p>
          <a:p>
            <a:pPr defTabSz="457200" eaLnBrk="1" hangingPunct="1">
              <a:lnSpc>
                <a:spcPct val="100000"/>
              </a:lnSpc>
              <a:spcAft>
                <a:spcPct val="0"/>
              </a:spcAft>
              <a:buClrTx/>
              <a:buFontTx/>
              <a:buNone/>
            </a:pPr>
            <a:r>
              <a:rPr lang="nl-NL" sz="1600" b="1" dirty="0">
                <a:solidFill>
                  <a:schemeClr val="bg1"/>
                </a:solidFill>
                <a:latin typeface="Calibri" charset="0"/>
                <a:cs typeface="ＭＳ Ｐゴシック" charset="0"/>
              </a:rPr>
              <a:t>delivery</a:t>
            </a:r>
          </a:p>
          <a:p>
            <a:pPr defTabSz="457200" eaLnBrk="1" hangingPunct="1">
              <a:lnSpc>
                <a:spcPct val="100000"/>
              </a:lnSpc>
              <a:spcAft>
                <a:spcPct val="0"/>
              </a:spcAft>
              <a:buClrTx/>
              <a:buFontTx/>
              <a:buNone/>
            </a:pPr>
            <a:r>
              <a:rPr lang="nl-NL" sz="1600" dirty="0">
                <a:solidFill>
                  <a:schemeClr val="bg1"/>
                </a:solidFill>
                <a:latin typeface="Calibri" charset="0"/>
                <a:cs typeface="ＭＳ Ｐゴシック" charset="0"/>
              </a:rPr>
              <a:t>Worden de resultaten conform afspraken opgeleverd?</a:t>
            </a:r>
          </a:p>
        </p:txBody>
      </p:sp>
      <p:sp>
        <p:nvSpPr>
          <p:cNvPr id="512021" name="Rectangle 20"/>
          <p:cNvSpPr>
            <a:spLocks noChangeArrowheads="1"/>
          </p:cNvSpPr>
          <p:nvPr/>
        </p:nvSpPr>
        <p:spPr bwMode="auto">
          <a:xfrm>
            <a:off x="3818669" y="2872222"/>
            <a:ext cx="11260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lnSpc>
                <a:spcPct val="100000"/>
              </a:lnSpc>
              <a:spcAft>
                <a:spcPct val="0"/>
              </a:spcAft>
              <a:buClrTx/>
              <a:buFontTx/>
              <a:buNone/>
            </a:pPr>
            <a:r>
              <a:rPr lang="nl-NL" sz="1600" b="1" dirty="0">
                <a:solidFill>
                  <a:schemeClr val="bg1"/>
                </a:solidFill>
                <a:latin typeface="Calibri" charset="0"/>
                <a:cs typeface="ＭＳ Ｐゴシック" charset="0"/>
              </a:rPr>
              <a:t>Portfolio-</a:t>
            </a:r>
          </a:p>
          <a:p>
            <a:pPr defTabSz="457200" eaLnBrk="1" hangingPunct="1">
              <a:lnSpc>
                <a:spcPct val="100000"/>
              </a:lnSpc>
              <a:spcAft>
                <a:spcPct val="0"/>
              </a:spcAft>
              <a:buClrTx/>
              <a:buFontTx/>
              <a:buNone/>
            </a:pPr>
            <a:r>
              <a:rPr lang="nl-NL" sz="1600" b="1" dirty="0">
                <a:solidFill>
                  <a:schemeClr val="bg1"/>
                </a:solidFill>
                <a:latin typeface="Calibri" charset="0"/>
                <a:cs typeface="ＭＳ Ｐゴシック" charset="0"/>
              </a:rPr>
              <a:t>management</a:t>
            </a:r>
          </a:p>
        </p:txBody>
      </p:sp>
      <p:sp>
        <p:nvSpPr>
          <p:cNvPr id="512022" name="Rectangle 21"/>
          <p:cNvSpPr>
            <a:spLocks noChangeArrowheads="1"/>
          </p:cNvSpPr>
          <p:nvPr/>
        </p:nvSpPr>
        <p:spPr bwMode="auto">
          <a:xfrm>
            <a:off x="3982416" y="1823708"/>
            <a:ext cx="856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457200" eaLnBrk="1" hangingPunct="1">
              <a:lnSpc>
                <a:spcPct val="100000"/>
              </a:lnSpc>
              <a:spcAft>
                <a:spcPct val="0"/>
              </a:spcAft>
              <a:buClrTx/>
              <a:buFontTx/>
              <a:buNone/>
            </a:pPr>
            <a:r>
              <a:rPr lang="nl-NL" sz="1800" dirty="0">
                <a:solidFill>
                  <a:schemeClr val="accent4">
                    <a:lumMod val="50000"/>
                  </a:schemeClr>
                </a:solidFill>
                <a:cs typeface="ＭＳ Ｐゴシック" charset="0"/>
              </a:rPr>
              <a:t>Validatie</a:t>
            </a:r>
          </a:p>
        </p:txBody>
      </p:sp>
      <p:sp>
        <p:nvSpPr>
          <p:cNvPr id="512023" name="Rectangle 22"/>
          <p:cNvSpPr>
            <a:spLocks noChangeArrowheads="1"/>
          </p:cNvSpPr>
          <p:nvPr/>
        </p:nvSpPr>
        <p:spPr bwMode="auto">
          <a:xfrm>
            <a:off x="3936380" y="4032978"/>
            <a:ext cx="9917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defTabSz="457200" eaLnBrk="1" hangingPunct="1">
              <a:lnSpc>
                <a:spcPct val="100000"/>
              </a:lnSpc>
              <a:spcAft>
                <a:spcPct val="0"/>
              </a:spcAft>
              <a:buClrTx/>
              <a:buFontTx/>
              <a:buNone/>
            </a:pPr>
            <a:r>
              <a:rPr lang="nl-NL" sz="1800" dirty="0">
                <a:solidFill>
                  <a:schemeClr val="accent4">
                    <a:lumMod val="50000"/>
                  </a:schemeClr>
                </a:solidFill>
                <a:cs typeface="ＭＳ Ｐゴシック" charset="0"/>
              </a:rPr>
              <a:t>Verificatie</a:t>
            </a:r>
          </a:p>
        </p:txBody>
      </p:sp>
      <p:sp>
        <p:nvSpPr>
          <p:cNvPr id="2" name="Title 1">
            <a:extLst>
              <a:ext uri="{FF2B5EF4-FFF2-40B4-BE49-F238E27FC236}">
                <a16:creationId xmlns:a16="http://schemas.microsoft.com/office/drawing/2014/main" id="{22E1C1DC-CE5A-0049-82C2-E260A89BD91B}"/>
              </a:ext>
            </a:extLst>
          </p:cNvPr>
          <p:cNvSpPr>
            <a:spLocks noGrp="1"/>
          </p:cNvSpPr>
          <p:nvPr>
            <p:ph type="title"/>
          </p:nvPr>
        </p:nvSpPr>
        <p:spPr/>
        <p:txBody>
          <a:bodyPr/>
          <a:lstStyle/>
          <a:p>
            <a:r>
              <a:rPr lang="nl-NL" dirty="0"/>
              <a:t>Besturing bedrijfsveranderingen</a:t>
            </a:r>
            <a:endParaRPr lang="en-US" dirty="0"/>
          </a:p>
        </p:txBody>
      </p:sp>
      <p:sp>
        <p:nvSpPr>
          <p:cNvPr id="3" name="Slide Number Placeholder 2">
            <a:extLst>
              <a:ext uri="{FF2B5EF4-FFF2-40B4-BE49-F238E27FC236}">
                <a16:creationId xmlns:a16="http://schemas.microsoft.com/office/drawing/2014/main" id="{91166C3E-A49B-B44A-84B4-EA8329798350}"/>
              </a:ext>
            </a:extLst>
          </p:cNvPr>
          <p:cNvSpPr>
            <a:spLocks noGrp="1"/>
          </p:cNvSpPr>
          <p:nvPr>
            <p:ph type="sldNum" sz="quarter" idx="4"/>
          </p:nvPr>
        </p:nvSpPr>
        <p:spPr/>
        <p:txBody>
          <a:bodyPr/>
          <a:lstStyle/>
          <a:p>
            <a:fld id="{8375054B-0626-094F-AF93-178AFB032A1C}" type="slidenum">
              <a:rPr lang="nl-NL" smtClean="0"/>
              <a:pPr/>
              <a:t>243</a:t>
            </a:fld>
            <a:endParaRPr lang="nl-NL" dirty="0"/>
          </a:p>
        </p:txBody>
      </p:sp>
    </p:spTree>
    <p:extLst>
      <p:ext uri="{BB962C8B-B14F-4D97-AF65-F5344CB8AC3E}">
        <p14:creationId xmlns:p14="http://schemas.microsoft.com/office/powerpoint/2010/main" val="58519486"/>
      </p:ext>
    </p:extLst>
  </p:cSld>
  <p:clrMapOvr>
    <a:masterClrMapping/>
  </p:clrMapOvr>
  <p:transition>
    <p:random/>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6"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NL" sz="2800" dirty="0">
                <a:effectLst/>
                <a:latin typeface="Tahoma" charset="0"/>
              </a:rPr>
              <a:t>09.04 Inrichten PPP- en PMO-organisaties</a:t>
            </a:r>
            <a:endParaRPr lang="nl" sz="2800" dirty="0">
              <a:effectLst/>
              <a:latin typeface="Tahoma" charset="0"/>
            </a:endParaRPr>
          </a:p>
        </p:txBody>
      </p:sp>
      <p:sp>
        <p:nvSpPr>
          <p:cNvPr id="520197" name="Rectangle 3"/>
          <p:cNvSpPr>
            <a:spLocks noGrp="1" noChangeArrowheads="1"/>
          </p:cNvSpPr>
          <p:nvPr>
            <p:ph type="subTitle" idx="1"/>
          </p:nvPr>
        </p:nvSpPr>
        <p:spPr>
          <a:noFill/>
        </p:spPr>
        <p:txBody>
          <a:bodyPr/>
          <a:lstStyle/>
          <a:p>
            <a:pPr marL="0" indent="0" algn="ctr"/>
            <a:r>
              <a:rPr lang="nl-NL" sz="2000" dirty="0">
                <a:solidFill>
                  <a:srgbClr val="333333"/>
                </a:solidFill>
              </a:rPr>
              <a:t>De competentie om via projecten bij te dragen aan de implementatie van project-, programma- of portfoliomanagement in een organisatie (C2).</a:t>
            </a:r>
          </a:p>
        </p:txBody>
      </p:sp>
      <p:sp>
        <p:nvSpPr>
          <p:cNvPr id="2" name="Slide Number Placeholder 1">
            <a:extLst>
              <a:ext uri="{FF2B5EF4-FFF2-40B4-BE49-F238E27FC236}">
                <a16:creationId xmlns:a16="http://schemas.microsoft.com/office/drawing/2014/main" id="{1FC9D295-3A83-ED49-98BD-A34E162EB71D}"/>
              </a:ext>
            </a:extLst>
          </p:cNvPr>
          <p:cNvSpPr>
            <a:spLocks noGrp="1"/>
          </p:cNvSpPr>
          <p:nvPr>
            <p:ph type="sldNum" sz="quarter" idx="10"/>
          </p:nvPr>
        </p:nvSpPr>
        <p:spPr/>
        <p:txBody>
          <a:bodyPr/>
          <a:lstStyle/>
          <a:p>
            <a:fld id="{AC2621BF-E77D-E548-9EEE-B9174F378ACD}" type="slidenum">
              <a:rPr lang="nl-NL" smtClean="0"/>
              <a:pPr/>
              <a:t>244</a:t>
            </a:fld>
            <a:endParaRPr lang="nl-NL" dirty="0"/>
          </a:p>
        </p:txBody>
      </p:sp>
    </p:spTree>
    <p:extLst>
      <p:ext uri="{BB962C8B-B14F-4D97-AF65-F5344CB8AC3E}">
        <p14:creationId xmlns:p14="http://schemas.microsoft.com/office/powerpoint/2010/main" val="761370465"/>
      </p:ext>
    </p:extLst>
  </p:cSld>
  <p:clrMapOvr>
    <a:masterClrMapping/>
  </p:clrMapOvr>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2" name="Afbeelding 2"/>
          <p:cNvPicPr>
            <a:picLocks noChangeAspect="1" noChangeArrowheads="1"/>
          </p:cNvPicPr>
          <p:nvPr/>
        </p:nvPicPr>
        <p:blipFill>
          <a:blip r:embed="rId2" cstate="email">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755650" y="912813"/>
            <a:ext cx="7275424" cy="421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53" name="Rectangle 7"/>
          <p:cNvSpPr>
            <a:spLocks noChangeArrowheads="1"/>
          </p:cNvSpPr>
          <p:nvPr/>
        </p:nvSpPr>
        <p:spPr bwMode="auto">
          <a:xfrm>
            <a:off x="911225" y="1546491"/>
            <a:ext cx="717550" cy="314854"/>
          </a:xfrm>
          <a:prstGeom prst="rect">
            <a:avLst/>
          </a:prstGeom>
          <a:solidFill>
            <a:schemeClr val="bg1"/>
          </a:solidFill>
          <a:ln w="9525">
            <a:solidFill>
              <a:schemeClr val="bg1"/>
            </a:solidFill>
            <a:miter lim="800000"/>
            <a:headEnd/>
            <a:tailEnd/>
          </a:ln>
        </p:spPr>
        <p:txBody>
          <a:bodyPr wrap="none" anchor="ctr"/>
          <a:lstStyle/>
          <a:p>
            <a:pPr algn="l" eaLnBrk="1" hangingPunct="1">
              <a:lnSpc>
                <a:spcPct val="100000"/>
              </a:lnSpc>
              <a:spcAft>
                <a:spcPct val="0"/>
              </a:spcAft>
              <a:buClrTx/>
              <a:buFontTx/>
              <a:buNone/>
            </a:pPr>
            <a:endParaRPr lang="nl-NL" sz="1200">
              <a:solidFill>
                <a:schemeClr val="accent4">
                  <a:lumMod val="50000"/>
                </a:schemeClr>
              </a:solidFill>
              <a:latin typeface="Arial" charset="0"/>
              <a:cs typeface="Arial" charset="0"/>
            </a:endParaRPr>
          </a:p>
        </p:txBody>
      </p:sp>
      <p:sp>
        <p:nvSpPr>
          <p:cNvPr id="2" name="Tekstvak 1"/>
          <p:cNvSpPr txBox="1"/>
          <p:nvPr/>
        </p:nvSpPr>
        <p:spPr>
          <a:xfrm rot="16200000">
            <a:off x="6142660" y="3413694"/>
            <a:ext cx="2340260" cy="267766"/>
          </a:xfrm>
          <a:prstGeom prst="rect">
            <a:avLst/>
          </a:prstGeom>
          <a:solidFill>
            <a:schemeClr val="bg1"/>
          </a:solidFill>
        </p:spPr>
        <p:txBody>
          <a:bodyPr wrap="square" rtlCol="0">
            <a:spAutoFit/>
          </a:bodyPr>
          <a:lstStyle/>
          <a:p>
            <a:pPr>
              <a:buNone/>
            </a:pPr>
            <a:r>
              <a:rPr lang="nl-NL" sz="1200" dirty="0">
                <a:solidFill>
                  <a:srgbClr val="4B4B4B"/>
                </a:solidFill>
              </a:rPr>
              <a:t>Centrale PMO / Kenniscentrum</a:t>
            </a:r>
          </a:p>
        </p:txBody>
      </p:sp>
      <p:sp>
        <p:nvSpPr>
          <p:cNvPr id="3" name="Title 2">
            <a:extLst>
              <a:ext uri="{FF2B5EF4-FFF2-40B4-BE49-F238E27FC236}">
                <a16:creationId xmlns:a16="http://schemas.microsoft.com/office/drawing/2014/main" id="{742CB873-3DF3-3740-8B9A-72281B3CFA22}"/>
              </a:ext>
            </a:extLst>
          </p:cNvPr>
          <p:cNvSpPr>
            <a:spLocks noGrp="1"/>
          </p:cNvSpPr>
          <p:nvPr>
            <p:ph type="title"/>
          </p:nvPr>
        </p:nvSpPr>
        <p:spPr/>
        <p:txBody>
          <a:bodyPr/>
          <a:lstStyle/>
          <a:p>
            <a:r>
              <a:rPr lang="nl-NL" dirty="0"/>
              <a:t>Posities PMO</a:t>
            </a:r>
            <a:endParaRPr lang="en-US" dirty="0"/>
          </a:p>
        </p:txBody>
      </p:sp>
      <p:sp>
        <p:nvSpPr>
          <p:cNvPr id="4" name="Slide Number Placeholder 3">
            <a:extLst>
              <a:ext uri="{FF2B5EF4-FFF2-40B4-BE49-F238E27FC236}">
                <a16:creationId xmlns:a16="http://schemas.microsoft.com/office/drawing/2014/main" id="{7B683A5E-F141-6447-9652-C23449D639A0}"/>
              </a:ext>
            </a:extLst>
          </p:cNvPr>
          <p:cNvSpPr>
            <a:spLocks noGrp="1"/>
          </p:cNvSpPr>
          <p:nvPr>
            <p:ph type="sldNum" sz="quarter" idx="4"/>
          </p:nvPr>
        </p:nvSpPr>
        <p:spPr/>
        <p:txBody>
          <a:bodyPr/>
          <a:lstStyle/>
          <a:p>
            <a:fld id="{8375054B-0626-094F-AF93-178AFB032A1C}" type="slidenum">
              <a:rPr lang="nl-NL" smtClean="0"/>
              <a:pPr/>
              <a:t>245</a:t>
            </a:fld>
            <a:endParaRPr lang="nl-NL" dirty="0"/>
          </a:p>
        </p:txBody>
      </p:sp>
    </p:spTree>
    <p:extLst>
      <p:ext uri="{BB962C8B-B14F-4D97-AF65-F5344CB8AC3E}">
        <p14:creationId xmlns:p14="http://schemas.microsoft.com/office/powerpoint/2010/main" val="170330241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258888" y="1549586"/>
            <a:ext cx="3095625" cy="3060340"/>
          </a:xfrm>
          <a:prstGeom prst="rect">
            <a:avLst/>
          </a:prstGeom>
          <a:solidFill>
            <a:schemeClr val="bg1"/>
          </a:solidFill>
          <a:ln w="28575">
            <a:solidFill>
              <a:schemeClr val="accent1"/>
            </a:solidFill>
            <a:miter lim="800000"/>
            <a:headEnd/>
            <a:tailEnd/>
          </a:ln>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40000"/>
              </a:spcBef>
              <a:buFontTx/>
              <a:buNone/>
            </a:pPr>
            <a:r>
              <a:rPr lang="nl-NL" altLang="nl-NL" sz="1400" dirty="0">
                <a:solidFill>
                  <a:srgbClr val="4B4B4B"/>
                </a:solidFill>
                <a:latin typeface="Tahoma" pitchFamily="34" charset="0"/>
              </a:rPr>
              <a:t>Inrichting</a:t>
            </a:r>
            <a:br>
              <a:rPr lang="nl-NL" altLang="nl-NL" sz="1400" dirty="0">
                <a:solidFill>
                  <a:srgbClr val="4B4B4B"/>
                </a:solidFill>
                <a:latin typeface="Tahoma" pitchFamily="34" charset="0"/>
              </a:rPr>
            </a:br>
            <a:r>
              <a:rPr lang="nl-NL" altLang="nl-NL" sz="1400" dirty="0">
                <a:solidFill>
                  <a:srgbClr val="4B4B4B"/>
                </a:solidFill>
                <a:latin typeface="Tahoma" pitchFamily="34" charset="0"/>
              </a:rPr>
              <a:t>     projectadministratie</a:t>
            </a:r>
          </a:p>
          <a:p>
            <a:pPr algn="ctr">
              <a:spcBef>
                <a:spcPct val="40000"/>
              </a:spcBef>
              <a:buFontTx/>
              <a:buNone/>
            </a:pPr>
            <a:r>
              <a:rPr lang="nl-NL" altLang="nl-NL" sz="1400" dirty="0">
                <a:solidFill>
                  <a:srgbClr val="4B4B4B"/>
                </a:solidFill>
                <a:latin typeface="Tahoma" pitchFamily="34" charset="0"/>
              </a:rPr>
              <a:t>Planning </a:t>
            </a:r>
          </a:p>
          <a:p>
            <a:pPr algn="ctr" eaLnBrk="1" hangingPunct="1">
              <a:spcBef>
                <a:spcPct val="40000"/>
              </a:spcBef>
              <a:buFontTx/>
              <a:buNone/>
            </a:pPr>
            <a:r>
              <a:rPr lang="nl-NL" altLang="nl-NL" sz="1400" dirty="0">
                <a:solidFill>
                  <a:srgbClr val="4B4B4B"/>
                </a:solidFill>
                <a:latin typeface="Tahoma" pitchFamily="34" charset="0"/>
              </a:rPr>
              <a:t>Finance &amp; Control</a:t>
            </a:r>
          </a:p>
          <a:p>
            <a:pPr algn="ctr" eaLnBrk="1" hangingPunct="1">
              <a:spcBef>
                <a:spcPct val="40000"/>
              </a:spcBef>
              <a:buFontTx/>
              <a:buNone/>
            </a:pPr>
            <a:r>
              <a:rPr lang="nl-NL" altLang="nl-NL" sz="1400" dirty="0">
                <a:solidFill>
                  <a:srgbClr val="4B4B4B"/>
                </a:solidFill>
                <a:latin typeface="Tahoma" pitchFamily="34" charset="0"/>
              </a:rPr>
              <a:t>Voortgangsrapportage</a:t>
            </a:r>
          </a:p>
          <a:p>
            <a:pPr algn="ctr" eaLnBrk="1" hangingPunct="1">
              <a:spcBef>
                <a:spcPct val="40000"/>
              </a:spcBef>
              <a:buFontTx/>
              <a:buNone/>
            </a:pPr>
            <a:r>
              <a:rPr lang="nl-NL" altLang="nl-NL" sz="1400" dirty="0">
                <a:solidFill>
                  <a:srgbClr val="4B4B4B"/>
                </a:solidFill>
                <a:latin typeface="Tahoma" pitchFamily="34" charset="0"/>
              </a:rPr>
              <a:t>Informatie &amp; documentmanagement</a:t>
            </a:r>
          </a:p>
          <a:p>
            <a:pPr algn="ctr" eaLnBrk="1" hangingPunct="1">
              <a:spcBef>
                <a:spcPct val="40000"/>
              </a:spcBef>
              <a:buFontTx/>
              <a:buNone/>
            </a:pPr>
            <a:r>
              <a:rPr lang="nl-NL" altLang="nl-NL" sz="1400" dirty="0">
                <a:solidFill>
                  <a:srgbClr val="4B4B4B"/>
                </a:solidFill>
                <a:latin typeface="Tahoma" pitchFamily="34" charset="0"/>
              </a:rPr>
              <a:t>Risico- &amp; issuemanagement</a:t>
            </a:r>
          </a:p>
          <a:p>
            <a:pPr algn="ctr" eaLnBrk="1" hangingPunct="1">
              <a:spcBef>
                <a:spcPct val="40000"/>
              </a:spcBef>
              <a:buFontTx/>
              <a:buNone/>
            </a:pPr>
            <a:r>
              <a:rPr lang="nl-NL" altLang="nl-NL" sz="1400" dirty="0">
                <a:solidFill>
                  <a:srgbClr val="4B4B4B"/>
                </a:solidFill>
                <a:latin typeface="Tahoma" pitchFamily="34" charset="0"/>
              </a:rPr>
              <a:t>Stakeholdermanagement &amp; communicatie </a:t>
            </a:r>
          </a:p>
          <a:p>
            <a:pPr algn="ctr" eaLnBrk="1" hangingPunct="1">
              <a:spcBef>
                <a:spcPct val="40000"/>
              </a:spcBef>
              <a:buFontTx/>
              <a:buNone/>
            </a:pPr>
            <a:endParaRPr lang="nl-NL" altLang="nl-NL" sz="1400" dirty="0">
              <a:solidFill>
                <a:srgbClr val="4B4B4B"/>
              </a:solidFill>
              <a:latin typeface="Tahoma" pitchFamily="34" charset="0"/>
            </a:endParaRPr>
          </a:p>
          <a:p>
            <a:pPr algn="ctr" eaLnBrk="1" hangingPunct="1">
              <a:spcBef>
                <a:spcPct val="40000"/>
              </a:spcBef>
              <a:buFontTx/>
              <a:buNone/>
            </a:pPr>
            <a:endParaRPr lang="nl-NL" altLang="nl-NL" sz="1400" dirty="0">
              <a:solidFill>
                <a:srgbClr val="4B4B4B"/>
              </a:solidFill>
              <a:latin typeface="Tahoma" pitchFamily="34" charset="0"/>
            </a:endParaRPr>
          </a:p>
          <a:p>
            <a:pPr algn="ctr" eaLnBrk="1" hangingPunct="1">
              <a:spcBef>
                <a:spcPct val="40000"/>
              </a:spcBef>
              <a:buFontTx/>
              <a:buNone/>
            </a:pPr>
            <a:endParaRPr lang="nl-NL" altLang="nl-NL" sz="1400" dirty="0">
              <a:solidFill>
                <a:srgbClr val="4B4B4B"/>
              </a:solidFill>
              <a:latin typeface="Tahoma" pitchFamily="34" charset="0"/>
            </a:endParaRPr>
          </a:p>
        </p:txBody>
      </p:sp>
      <p:sp>
        <p:nvSpPr>
          <p:cNvPr id="8" name="Rectangle 3"/>
          <p:cNvSpPr>
            <a:spLocks noChangeArrowheads="1"/>
          </p:cNvSpPr>
          <p:nvPr/>
        </p:nvSpPr>
        <p:spPr bwMode="auto">
          <a:xfrm>
            <a:off x="4572000" y="1549586"/>
            <a:ext cx="3240087" cy="3060340"/>
          </a:xfrm>
          <a:prstGeom prst="rect">
            <a:avLst/>
          </a:prstGeom>
          <a:solidFill>
            <a:schemeClr val="bg1"/>
          </a:solidFill>
          <a:ln w="28575">
            <a:solidFill>
              <a:schemeClr val="accent1"/>
            </a:solidFill>
            <a:miter lim="800000"/>
            <a:headEnd/>
            <a:tailEnd/>
          </a:ln>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40000"/>
              </a:spcBef>
              <a:buFontTx/>
              <a:buNone/>
            </a:pPr>
            <a:r>
              <a:rPr lang="nl-NL" altLang="nl-NL" sz="1400" dirty="0">
                <a:solidFill>
                  <a:srgbClr val="4B4B4B"/>
                </a:solidFill>
                <a:latin typeface="Tahoma" pitchFamily="34" charset="0"/>
              </a:rPr>
              <a:t>Wijzigingsbeheer</a:t>
            </a:r>
          </a:p>
          <a:p>
            <a:pPr algn="ctr" eaLnBrk="1" hangingPunct="1">
              <a:spcBef>
                <a:spcPct val="40000"/>
              </a:spcBef>
              <a:buFontTx/>
              <a:buNone/>
            </a:pPr>
            <a:r>
              <a:rPr lang="nl-NL" altLang="nl-NL" sz="1400" dirty="0">
                <a:solidFill>
                  <a:srgbClr val="4B4B4B"/>
                </a:solidFill>
                <a:latin typeface="Tahoma" pitchFamily="34" charset="0"/>
              </a:rPr>
              <a:t>Contractmanagement</a:t>
            </a:r>
          </a:p>
          <a:p>
            <a:pPr algn="ctr" eaLnBrk="1" hangingPunct="1">
              <a:spcBef>
                <a:spcPct val="40000"/>
              </a:spcBef>
              <a:buFontTx/>
              <a:buNone/>
            </a:pPr>
            <a:r>
              <a:rPr lang="nl-NL" altLang="nl-NL" sz="1400" dirty="0">
                <a:solidFill>
                  <a:srgbClr val="4B4B4B"/>
                </a:solidFill>
                <a:latin typeface="Tahoma" pitchFamily="34" charset="0"/>
              </a:rPr>
              <a:t>Kwaliteitsmanagement</a:t>
            </a:r>
          </a:p>
          <a:p>
            <a:pPr algn="ctr" eaLnBrk="1" hangingPunct="1">
              <a:spcBef>
                <a:spcPct val="40000"/>
              </a:spcBef>
              <a:buFontTx/>
              <a:buNone/>
            </a:pPr>
            <a:r>
              <a:rPr lang="nl-NL" altLang="nl-NL" sz="1400" dirty="0">
                <a:solidFill>
                  <a:srgbClr val="4B4B4B"/>
                </a:solidFill>
                <a:latin typeface="Tahoma" pitchFamily="34" charset="0"/>
              </a:rPr>
              <a:t>Capaciteitsmanagement</a:t>
            </a:r>
          </a:p>
          <a:p>
            <a:pPr algn="ctr" eaLnBrk="1" hangingPunct="1">
              <a:spcBef>
                <a:spcPct val="40000"/>
              </a:spcBef>
              <a:buFontTx/>
              <a:buNone/>
            </a:pPr>
            <a:r>
              <a:rPr lang="nl-NL" altLang="nl-NL" sz="1400" dirty="0">
                <a:solidFill>
                  <a:srgbClr val="4B4B4B"/>
                </a:solidFill>
                <a:latin typeface="Tahoma" pitchFamily="34" charset="0"/>
              </a:rPr>
              <a:t>Configuratiemanagement</a:t>
            </a:r>
          </a:p>
          <a:p>
            <a:pPr algn="ctr" eaLnBrk="1" hangingPunct="1">
              <a:spcBef>
                <a:spcPct val="40000"/>
              </a:spcBef>
              <a:buFontTx/>
              <a:buNone/>
            </a:pPr>
            <a:r>
              <a:rPr lang="nl-NL" altLang="nl-NL" sz="1400" dirty="0">
                <a:solidFill>
                  <a:srgbClr val="4B4B4B"/>
                </a:solidFill>
                <a:latin typeface="Tahoma" pitchFamily="34" charset="0"/>
              </a:rPr>
              <a:t>Onderhoud werkprocedures</a:t>
            </a:r>
          </a:p>
          <a:p>
            <a:pPr algn="ctr" eaLnBrk="1" hangingPunct="1">
              <a:spcBef>
                <a:spcPct val="40000"/>
              </a:spcBef>
              <a:buFontTx/>
              <a:buNone/>
            </a:pPr>
            <a:r>
              <a:rPr lang="nl-NL" altLang="nl-NL" sz="1400" dirty="0">
                <a:solidFill>
                  <a:srgbClr val="4B4B4B"/>
                </a:solidFill>
                <a:latin typeface="Tahoma" pitchFamily="34" charset="0"/>
              </a:rPr>
              <a:t>Opleiding &amp; training</a:t>
            </a:r>
          </a:p>
          <a:p>
            <a:pPr algn="ctr" eaLnBrk="1" hangingPunct="1">
              <a:spcBef>
                <a:spcPct val="40000"/>
              </a:spcBef>
              <a:buFontTx/>
              <a:buNone/>
            </a:pPr>
            <a:r>
              <a:rPr lang="nl-NL" altLang="nl-NL" sz="1400" dirty="0">
                <a:solidFill>
                  <a:srgbClr val="4B4B4B"/>
                </a:solidFill>
                <a:latin typeface="Tahoma" pitchFamily="34" charset="0"/>
              </a:rPr>
              <a:t>Batenmanagement</a:t>
            </a:r>
          </a:p>
          <a:p>
            <a:pPr algn="ctr" eaLnBrk="1" hangingPunct="1">
              <a:spcBef>
                <a:spcPct val="40000"/>
              </a:spcBef>
              <a:buFontTx/>
              <a:buNone/>
            </a:pPr>
            <a:r>
              <a:rPr lang="nl-NL" altLang="nl-NL" sz="1400" dirty="0">
                <a:solidFill>
                  <a:srgbClr val="4B4B4B"/>
                </a:solidFill>
                <a:latin typeface="Tahoma" pitchFamily="34" charset="0"/>
              </a:rPr>
              <a:t>Afsluiten projectdossiers</a:t>
            </a:r>
          </a:p>
          <a:p>
            <a:pPr algn="ctr" eaLnBrk="1" hangingPunct="1">
              <a:spcBef>
                <a:spcPct val="40000"/>
              </a:spcBef>
              <a:buFontTx/>
              <a:buNone/>
            </a:pPr>
            <a:endParaRPr lang="nl-NL" altLang="nl-NL" sz="1400" dirty="0">
              <a:solidFill>
                <a:srgbClr val="4B4B4B"/>
              </a:solidFill>
              <a:latin typeface="Tahoma" pitchFamily="34" charset="0"/>
            </a:endParaRPr>
          </a:p>
        </p:txBody>
      </p:sp>
      <p:sp>
        <p:nvSpPr>
          <p:cNvPr id="2" name="Title 1">
            <a:extLst>
              <a:ext uri="{FF2B5EF4-FFF2-40B4-BE49-F238E27FC236}">
                <a16:creationId xmlns:a16="http://schemas.microsoft.com/office/drawing/2014/main" id="{86E0A4A9-E88A-7E4F-B75F-3CD60FAECE40}"/>
              </a:ext>
            </a:extLst>
          </p:cNvPr>
          <p:cNvSpPr>
            <a:spLocks noGrp="1"/>
          </p:cNvSpPr>
          <p:nvPr>
            <p:ph type="title"/>
          </p:nvPr>
        </p:nvSpPr>
        <p:spPr/>
        <p:txBody>
          <a:bodyPr/>
          <a:lstStyle/>
          <a:p>
            <a:r>
              <a:rPr lang="nl-NL" altLang="nl-NL" dirty="0"/>
              <a:t>Dienstencatalogus PMO</a:t>
            </a:r>
            <a:endParaRPr lang="en-US" dirty="0"/>
          </a:p>
        </p:txBody>
      </p:sp>
      <p:sp>
        <p:nvSpPr>
          <p:cNvPr id="3" name="Slide Number Placeholder 2">
            <a:extLst>
              <a:ext uri="{FF2B5EF4-FFF2-40B4-BE49-F238E27FC236}">
                <a16:creationId xmlns:a16="http://schemas.microsoft.com/office/drawing/2014/main" id="{1AEF9094-4A1E-9144-827E-6E526629FB70}"/>
              </a:ext>
            </a:extLst>
          </p:cNvPr>
          <p:cNvSpPr>
            <a:spLocks noGrp="1"/>
          </p:cNvSpPr>
          <p:nvPr>
            <p:ph type="sldNum" sz="quarter" idx="4"/>
          </p:nvPr>
        </p:nvSpPr>
        <p:spPr/>
        <p:txBody>
          <a:bodyPr/>
          <a:lstStyle/>
          <a:p>
            <a:fld id="{8375054B-0626-094F-AF93-178AFB032A1C}" type="slidenum">
              <a:rPr lang="nl-NL" smtClean="0"/>
              <a:pPr/>
              <a:t>246</a:t>
            </a:fld>
            <a:endParaRPr lang="nl-NL" dirty="0"/>
          </a:p>
        </p:txBody>
      </p:sp>
    </p:spTree>
    <p:extLst>
      <p:ext uri="{BB962C8B-B14F-4D97-AF65-F5344CB8AC3E}">
        <p14:creationId xmlns:p14="http://schemas.microsoft.com/office/powerpoint/2010/main" val="456303401"/>
      </p:ext>
    </p:extLst>
  </p:cSld>
  <p:clrMapOvr>
    <a:masterClrMapping/>
  </p:clrMapOvr>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NL" sz="2800" dirty="0">
                <a:effectLst/>
                <a:latin typeface="Tahoma" charset="0"/>
              </a:rPr>
              <a:t>9.05 Procesontwikkelingsmethoden</a:t>
            </a:r>
            <a:endParaRPr lang="nl" sz="2800" dirty="0">
              <a:effectLst/>
              <a:latin typeface="Tahoma" charset="0"/>
            </a:endParaRPr>
          </a:p>
        </p:txBody>
      </p:sp>
      <p:sp>
        <p:nvSpPr>
          <p:cNvPr id="416773" name="Rectangle 3"/>
          <p:cNvSpPr>
            <a:spLocks noGrp="1" noChangeArrowheads="1"/>
          </p:cNvSpPr>
          <p:nvPr>
            <p:ph type="subTitle" idx="1"/>
          </p:nvPr>
        </p:nvSpPr>
        <p:spPr>
          <a:noFill/>
        </p:spPr>
        <p:txBody>
          <a:bodyPr/>
          <a:lstStyle/>
          <a:p>
            <a:pPr marL="0" indent="0" algn="ctr"/>
            <a:r>
              <a:rPr lang="nl-NL" sz="2000" dirty="0">
                <a:solidFill>
                  <a:srgbClr val="333333"/>
                </a:solidFill>
              </a:rPr>
              <a:t>De competentie om in samenhang met verschillende procesontwikkelingsmethodieken het project te managen (C2).</a:t>
            </a:r>
          </a:p>
        </p:txBody>
      </p:sp>
      <p:sp>
        <p:nvSpPr>
          <p:cNvPr id="2" name="Slide Number Placeholder 1">
            <a:extLst>
              <a:ext uri="{FF2B5EF4-FFF2-40B4-BE49-F238E27FC236}">
                <a16:creationId xmlns:a16="http://schemas.microsoft.com/office/drawing/2014/main" id="{47D9FC91-2AA1-FB41-B1A9-0AA505604FE8}"/>
              </a:ext>
            </a:extLst>
          </p:cNvPr>
          <p:cNvSpPr>
            <a:spLocks noGrp="1"/>
          </p:cNvSpPr>
          <p:nvPr>
            <p:ph type="sldNum" sz="quarter" idx="10"/>
          </p:nvPr>
        </p:nvSpPr>
        <p:spPr/>
        <p:txBody>
          <a:bodyPr/>
          <a:lstStyle/>
          <a:p>
            <a:fld id="{AC2621BF-E77D-E548-9EEE-B9174F378ACD}" type="slidenum">
              <a:rPr lang="nl-NL" smtClean="0"/>
              <a:pPr/>
              <a:t>247</a:t>
            </a:fld>
            <a:endParaRPr lang="nl-NL" dirty="0"/>
          </a:p>
        </p:txBody>
      </p:sp>
    </p:spTree>
    <p:extLst>
      <p:ext uri="{BB962C8B-B14F-4D97-AF65-F5344CB8AC3E}">
        <p14:creationId xmlns:p14="http://schemas.microsoft.com/office/powerpoint/2010/main" val="2559530129"/>
      </p:ext>
    </p:extLst>
  </p:cSld>
  <p:clrMapOvr>
    <a:masterClrMapping/>
  </p:clrMapOvr>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1C1C1C"/>
                </a:solidFill>
              </a:rPr>
              <a:t>Wat is agile?</a:t>
            </a:r>
          </a:p>
        </p:txBody>
      </p:sp>
      <p:sp>
        <p:nvSpPr>
          <p:cNvPr id="3" name="Tijdelijke aanduiding voor inhoud 2"/>
          <p:cNvSpPr>
            <a:spLocks noGrp="1"/>
          </p:cNvSpPr>
          <p:nvPr>
            <p:ph idx="1"/>
          </p:nvPr>
        </p:nvSpPr>
        <p:spPr>
          <a:xfrm>
            <a:off x="755650" y="1111250"/>
            <a:ext cx="6862266" cy="3768543"/>
          </a:xfrm>
        </p:spPr>
        <p:txBody>
          <a:bodyPr/>
          <a:lstStyle/>
          <a:p>
            <a:pPr marL="146838" indent="-148161">
              <a:buFont typeface="Arial" panose="020B0604020202020204" pitchFamily="34" charset="0"/>
              <a:buChar char="•"/>
            </a:pPr>
            <a:r>
              <a:rPr lang="nl-NL" dirty="0">
                <a:solidFill>
                  <a:srgbClr val="1C1C1C"/>
                </a:solidFill>
              </a:rPr>
              <a:t>Agile betekent wendbaar</a:t>
            </a:r>
          </a:p>
          <a:p>
            <a:pPr marL="146838" indent="-148161">
              <a:buFont typeface="Arial" panose="020B0604020202020204" pitchFamily="34" charset="0"/>
              <a:buChar char="•"/>
            </a:pPr>
            <a:endParaRPr lang="nl-NL" dirty="0">
              <a:solidFill>
                <a:srgbClr val="1C1C1C"/>
              </a:solidFill>
            </a:endParaRPr>
          </a:p>
          <a:p>
            <a:pPr marL="146838" indent="-148161">
              <a:buFont typeface="Arial" panose="020B0604020202020204" pitchFamily="34" charset="0"/>
              <a:buChar char="•"/>
            </a:pPr>
            <a:r>
              <a:rPr lang="nl-NL" dirty="0">
                <a:solidFill>
                  <a:srgbClr val="1C1C1C"/>
                </a:solidFill>
              </a:rPr>
              <a:t>Agile is meer een denkwijze dan een methode</a:t>
            </a:r>
          </a:p>
          <a:p>
            <a:pPr marL="146838" indent="-148161">
              <a:buFont typeface="Arial" panose="020B0604020202020204" pitchFamily="34" charset="0"/>
              <a:buChar char="•"/>
            </a:pPr>
            <a:endParaRPr lang="nl-NL" dirty="0">
              <a:solidFill>
                <a:srgbClr val="1C1C1C"/>
              </a:solidFill>
            </a:endParaRPr>
          </a:p>
          <a:p>
            <a:pPr marL="146838" indent="-148161">
              <a:buFont typeface="Arial" panose="020B0604020202020204" pitchFamily="34" charset="0"/>
              <a:buChar char="•"/>
            </a:pPr>
            <a:r>
              <a:rPr lang="nl-NL" dirty="0">
                <a:solidFill>
                  <a:srgbClr val="1C1C1C"/>
                </a:solidFill>
              </a:rPr>
              <a:t>Gebaseerd op Agile Manifesto</a:t>
            </a:r>
          </a:p>
          <a:p>
            <a:pPr marL="146838" indent="-148161">
              <a:buFont typeface="Arial" panose="020B0604020202020204" pitchFamily="34" charset="0"/>
              <a:buChar char="•"/>
            </a:pPr>
            <a:endParaRPr lang="nl-NL" dirty="0">
              <a:solidFill>
                <a:srgbClr val="1C1C1C"/>
              </a:solidFill>
            </a:endParaRPr>
          </a:p>
          <a:p>
            <a:pPr marL="146838" indent="-148161">
              <a:buFont typeface="Arial" panose="020B0604020202020204" pitchFamily="34" charset="0"/>
              <a:buChar char="•"/>
            </a:pPr>
            <a:r>
              <a:rPr lang="nl-NL" dirty="0">
                <a:solidFill>
                  <a:srgbClr val="1C1C1C"/>
                </a:solidFill>
              </a:rPr>
              <a:t>Vanuit agile zijn meerdere methoden ontwikkeld zoals:</a:t>
            </a:r>
          </a:p>
          <a:p>
            <a:pPr marL="519886" lvl="1" indent="-140224">
              <a:buFont typeface="Arial" panose="020B0604020202020204" pitchFamily="34" charset="0"/>
              <a:buChar char="•"/>
            </a:pPr>
            <a:r>
              <a:rPr lang="nl-NL" dirty="0">
                <a:solidFill>
                  <a:srgbClr val="1C1C1C"/>
                </a:solidFill>
              </a:rPr>
              <a:t>Scrum		•  </a:t>
            </a:r>
            <a:r>
              <a:rPr lang="nl-NL" dirty="0" err="1">
                <a:solidFill>
                  <a:srgbClr val="1C1C1C"/>
                </a:solidFill>
              </a:rPr>
              <a:t>Lean</a:t>
            </a:r>
            <a:r>
              <a:rPr lang="nl-NL" dirty="0">
                <a:solidFill>
                  <a:srgbClr val="1C1C1C"/>
                </a:solidFill>
              </a:rPr>
              <a:t> Six Sigma (LSS)</a:t>
            </a:r>
          </a:p>
          <a:p>
            <a:pPr marL="519886" lvl="1" indent="-140224">
              <a:buFont typeface="Arial" panose="020B0604020202020204" pitchFamily="34" charset="0"/>
              <a:buChar char="•"/>
            </a:pPr>
            <a:r>
              <a:rPr lang="nl-NL" dirty="0">
                <a:solidFill>
                  <a:srgbClr val="1C1C1C"/>
                </a:solidFill>
              </a:rPr>
              <a:t>DSDM		•  Extreme Programmering (XP)</a:t>
            </a:r>
          </a:p>
          <a:p>
            <a:pPr indent="-140224"/>
            <a:endParaRPr lang="nl-NL" dirty="0">
              <a:solidFill>
                <a:srgbClr val="1C1C1C"/>
              </a:solidFill>
            </a:endParaRPr>
          </a:p>
          <a:p>
            <a:pPr indent="-140224"/>
            <a:endParaRPr lang="nl-NL" dirty="0">
              <a:solidFill>
                <a:srgbClr val="1C1C1C"/>
              </a:solidFill>
            </a:endParaRPr>
          </a:p>
        </p:txBody>
      </p:sp>
      <p:sp>
        <p:nvSpPr>
          <p:cNvPr id="6" name="Rectangle 6"/>
          <p:cNvSpPr>
            <a:spLocks noGrp="1" noChangeArrowheads="1"/>
          </p:cNvSpPr>
          <p:nvPr>
            <p:ph type="sldNum" sz="quarter" idx="4"/>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Aft>
                <a:spcPct val="0"/>
              </a:spcAft>
              <a:buClrTx/>
              <a:buFontTx/>
              <a:buNone/>
              <a:defRPr sz="1400">
                <a:solidFill>
                  <a:schemeClr val="bg1"/>
                </a:solidFill>
                <a:latin typeface="Verdana" charset="0"/>
              </a:defRPr>
            </a:lvl1pPr>
          </a:lstStyle>
          <a:p>
            <a:fld id="{8375054B-0626-094F-AF93-178AFB032A1C}" type="slidenum">
              <a:rPr lang="nl-NL"/>
              <a:pPr/>
              <a:t>248</a:t>
            </a:fld>
            <a:endParaRPr lang="nl-NL" dirty="0"/>
          </a:p>
        </p:txBody>
      </p:sp>
    </p:spTree>
    <p:extLst>
      <p:ext uri="{BB962C8B-B14F-4D97-AF65-F5344CB8AC3E}">
        <p14:creationId xmlns:p14="http://schemas.microsoft.com/office/powerpoint/2010/main" val="16679642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nl-NL" altLang="en-US" dirty="0">
                <a:solidFill>
                  <a:srgbClr val="1C1C1C"/>
                </a:solidFill>
              </a:rPr>
              <a:t>Reden agile in softwareontwikkeling</a:t>
            </a:r>
          </a:p>
        </p:txBody>
      </p:sp>
      <p:sp>
        <p:nvSpPr>
          <p:cNvPr id="9219" name="Tijdelijke aanduiding voor inhoud 2"/>
          <p:cNvSpPr>
            <a:spLocks noGrp="1"/>
          </p:cNvSpPr>
          <p:nvPr>
            <p:ph idx="1"/>
          </p:nvPr>
        </p:nvSpPr>
        <p:spPr>
          <a:xfrm>
            <a:off x="883709" y="1134092"/>
            <a:ext cx="6858000" cy="3444875"/>
          </a:xfrm>
        </p:spPr>
        <p:txBody>
          <a:bodyPr/>
          <a:lstStyle/>
          <a:p>
            <a:pPr>
              <a:buFontTx/>
              <a:buChar char="•"/>
            </a:pPr>
            <a:r>
              <a:rPr lang="nl-NL" altLang="en-US" sz="1333" dirty="0">
                <a:solidFill>
                  <a:srgbClr val="1C1C1C"/>
                </a:solidFill>
              </a:rPr>
              <a:t>Agile vindt zijn oorsprong in de IT-softwareontwikkeling als tegenhanger tegen de starre wijze van projectaanpak die in die branche gebruikelijk was:</a:t>
            </a:r>
          </a:p>
          <a:p>
            <a:pPr>
              <a:buFontTx/>
              <a:buChar char="•"/>
            </a:pPr>
            <a:endParaRPr lang="nl-NL" altLang="en-US" sz="1333" dirty="0">
              <a:solidFill>
                <a:srgbClr val="1C1C1C"/>
              </a:solidFill>
            </a:endParaRPr>
          </a:p>
          <a:p>
            <a:pPr>
              <a:buFontTx/>
              <a:buChar char="•"/>
            </a:pPr>
            <a:r>
              <a:rPr lang="nl-NL" altLang="en-US" sz="1333" dirty="0">
                <a:solidFill>
                  <a:srgbClr val="1C1C1C"/>
                </a:solidFill>
              </a:rPr>
              <a:t>Big Design Up Front</a:t>
            </a:r>
          </a:p>
          <a:p>
            <a:pPr>
              <a:buFontTx/>
              <a:buChar char="•"/>
            </a:pPr>
            <a:r>
              <a:rPr lang="nl-NL" altLang="en-US" sz="1333" dirty="0">
                <a:solidFill>
                  <a:srgbClr val="1C1C1C"/>
                </a:solidFill>
              </a:rPr>
              <a:t>Complexe ontwerpen</a:t>
            </a:r>
          </a:p>
          <a:p>
            <a:pPr>
              <a:buFontTx/>
              <a:buChar char="•"/>
            </a:pPr>
            <a:r>
              <a:rPr lang="nl-NL" altLang="en-US" sz="1333" dirty="0">
                <a:solidFill>
                  <a:srgbClr val="1C1C1C"/>
                </a:solidFill>
              </a:rPr>
              <a:t>Met de rug naar de klant</a:t>
            </a:r>
          </a:p>
          <a:p>
            <a:pPr>
              <a:buFontTx/>
              <a:buChar char="•"/>
            </a:pPr>
            <a:r>
              <a:rPr lang="nl-NL" altLang="en-US" sz="1333" dirty="0">
                <a:solidFill>
                  <a:srgbClr val="1C1C1C"/>
                </a:solidFill>
              </a:rPr>
              <a:t>Specificaties en procedures heilig</a:t>
            </a:r>
          </a:p>
          <a:p>
            <a:pPr>
              <a:buFontTx/>
              <a:buChar char="•"/>
            </a:pPr>
            <a:r>
              <a:rPr lang="nl-NL" altLang="en-US" sz="1333" dirty="0">
                <a:solidFill>
                  <a:srgbClr val="1C1C1C"/>
                </a:solidFill>
              </a:rPr>
              <a:t>Testen en oplevering achteraf</a:t>
            </a:r>
          </a:p>
          <a:p>
            <a:pPr>
              <a:buFontTx/>
              <a:buChar char="•"/>
            </a:pPr>
            <a:r>
              <a:rPr lang="nl-NL" altLang="en-US" sz="1333" dirty="0">
                <a:solidFill>
                  <a:srgbClr val="1C1C1C"/>
                </a:solidFill>
              </a:rPr>
              <a:t>Uitgebreide documentatie</a:t>
            </a:r>
          </a:p>
          <a:p>
            <a:r>
              <a:rPr lang="nl-NL" sz="1333" dirty="0">
                <a:solidFill>
                  <a:srgbClr val="1C1C1C"/>
                </a:solidFill>
              </a:rPr>
              <a:t>Over-engineering</a:t>
            </a:r>
          </a:p>
        </p:txBody>
      </p:sp>
      <p:sp>
        <p:nvSpPr>
          <p:cNvPr id="5" name="Tijdelijke aanduiding voor inhoud 2"/>
          <p:cNvSpPr txBox="1">
            <a:spLocks/>
          </p:cNvSpPr>
          <p:nvPr/>
        </p:nvSpPr>
        <p:spPr bwMode="auto">
          <a:xfrm>
            <a:off x="4470412" y="1855452"/>
            <a:ext cx="3629980" cy="300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76200" tIns="38100" rIns="76200" bIns="38100" numCol="1" anchor="t" anchorCtr="0" compatLnSpc="1">
            <a:prstTxWarp prst="textNoShape">
              <a:avLst/>
            </a:prstTxWarp>
          </a:bodyPr>
          <a:lstStyle>
            <a:lvl1pPr marL="176213" indent="-177800" algn="l" rtl="0" eaLnBrk="0" fontAlgn="base" hangingPunct="0">
              <a:spcBef>
                <a:spcPct val="20000"/>
              </a:spcBef>
              <a:spcAft>
                <a:spcPct val="0"/>
              </a:spcAft>
              <a:buFont typeface="Arial" panose="020B0604020202020204" pitchFamily="34" charset="0"/>
              <a:buChar char="•"/>
              <a:defRPr sz="1800">
                <a:solidFill>
                  <a:srgbClr val="4B4B4B"/>
                </a:solidFill>
                <a:latin typeface="+mn-lt"/>
                <a:ea typeface="MS PGothic" pitchFamily="34" charset="-128"/>
                <a:cs typeface="MS PGothic" charset="0"/>
              </a:defRPr>
            </a:lvl1pPr>
            <a:lvl2pPr marL="623888" indent="-168275" algn="l" rtl="0" eaLnBrk="0" fontAlgn="base" hangingPunct="0">
              <a:spcBef>
                <a:spcPct val="20000"/>
              </a:spcBef>
              <a:spcAft>
                <a:spcPct val="0"/>
              </a:spcAft>
              <a:buFont typeface="Wingdings" charset="0"/>
              <a:buChar char="§"/>
              <a:defRPr sz="1800">
                <a:solidFill>
                  <a:srgbClr val="4B4B4B"/>
                </a:solidFill>
                <a:latin typeface="+mn-lt"/>
                <a:ea typeface="MS PGothic" pitchFamily="34" charset="-128"/>
                <a:cs typeface="MS PGothic" charset="0"/>
              </a:defRPr>
            </a:lvl2pPr>
            <a:lvl3pPr marL="1141413" indent="-228600" algn="l" rtl="0" eaLnBrk="0" fontAlgn="base" hangingPunct="0">
              <a:spcBef>
                <a:spcPct val="20000"/>
              </a:spcBef>
              <a:spcAft>
                <a:spcPct val="0"/>
              </a:spcAft>
              <a:buChar char="•"/>
              <a:defRPr sz="1800">
                <a:solidFill>
                  <a:srgbClr val="4B4B4B"/>
                </a:solidFill>
                <a:latin typeface="+mn-lt"/>
                <a:ea typeface="MS PGothic" pitchFamily="34" charset="-128"/>
                <a:cs typeface="MS PGothic" charset="0"/>
              </a:defRPr>
            </a:lvl3pPr>
            <a:lvl4pPr marL="1598613" indent="-228600" algn="l" rtl="0" eaLnBrk="0" fontAlgn="base" hangingPunct="0">
              <a:spcBef>
                <a:spcPct val="20000"/>
              </a:spcBef>
              <a:spcAft>
                <a:spcPct val="0"/>
              </a:spcAft>
              <a:buChar char="–"/>
              <a:defRPr sz="1800">
                <a:solidFill>
                  <a:srgbClr val="4B4B4B"/>
                </a:solidFill>
                <a:latin typeface="+mn-lt"/>
                <a:ea typeface="MS PGothic" pitchFamily="34" charset="-128"/>
                <a:cs typeface="MS PGothic" charset="0"/>
              </a:defRPr>
            </a:lvl4pPr>
            <a:lvl5pPr marL="2055813" indent="-228600" algn="l" rtl="0" eaLnBrk="0" fontAlgn="base" hangingPunct="0">
              <a:spcBef>
                <a:spcPct val="20000"/>
              </a:spcBef>
              <a:spcAft>
                <a:spcPct val="0"/>
              </a:spcAft>
              <a:buFont typeface="Wingdings" charset="0"/>
              <a:buChar char="§"/>
              <a:defRPr sz="1800">
                <a:solidFill>
                  <a:srgbClr val="7F7F7F"/>
                </a:solidFill>
                <a:latin typeface="Verdana" charset="0"/>
                <a:ea typeface="MS PGothic" pitchFamily="34" charset="-128"/>
                <a:cs typeface="MS PGothic" charset="0"/>
              </a:defRPr>
            </a:lvl5pPr>
            <a:lvl6pPr marL="2514600" indent="-228600" algn="l" rtl="0" fontAlgn="base">
              <a:spcBef>
                <a:spcPct val="20000"/>
              </a:spcBef>
              <a:spcAft>
                <a:spcPct val="0"/>
              </a:spcAft>
              <a:buFont typeface="Wingdings" charset="0"/>
              <a:buChar char="§"/>
              <a:defRPr sz="1800">
                <a:solidFill>
                  <a:schemeClr val="hlink"/>
                </a:solidFill>
                <a:latin typeface="Verdana" charset="0"/>
                <a:ea typeface="+mn-ea"/>
              </a:defRPr>
            </a:lvl6pPr>
            <a:lvl7pPr marL="2971800" indent="-228600" algn="l" rtl="0" fontAlgn="base">
              <a:spcBef>
                <a:spcPct val="20000"/>
              </a:spcBef>
              <a:spcAft>
                <a:spcPct val="0"/>
              </a:spcAft>
              <a:buFont typeface="Wingdings" charset="0"/>
              <a:buChar char="§"/>
              <a:defRPr sz="1800">
                <a:solidFill>
                  <a:schemeClr val="hlink"/>
                </a:solidFill>
                <a:latin typeface="Verdana" charset="0"/>
                <a:ea typeface="+mn-ea"/>
              </a:defRPr>
            </a:lvl7pPr>
            <a:lvl8pPr marL="3429000" indent="-228600" algn="l" rtl="0" fontAlgn="base">
              <a:spcBef>
                <a:spcPct val="20000"/>
              </a:spcBef>
              <a:spcAft>
                <a:spcPct val="0"/>
              </a:spcAft>
              <a:buFont typeface="Wingdings" charset="0"/>
              <a:buChar char="§"/>
              <a:defRPr sz="1800">
                <a:solidFill>
                  <a:schemeClr val="hlink"/>
                </a:solidFill>
                <a:latin typeface="Verdana" charset="0"/>
                <a:ea typeface="+mn-ea"/>
              </a:defRPr>
            </a:lvl8pPr>
            <a:lvl9pPr marL="3886200" indent="-228600" algn="l" rtl="0" fontAlgn="base">
              <a:spcBef>
                <a:spcPct val="20000"/>
              </a:spcBef>
              <a:spcAft>
                <a:spcPct val="0"/>
              </a:spcAft>
              <a:buFont typeface="Wingdings" charset="0"/>
              <a:buChar char="§"/>
              <a:defRPr sz="1800">
                <a:solidFill>
                  <a:schemeClr val="hlink"/>
                </a:solidFill>
                <a:latin typeface="Verdana" charset="0"/>
                <a:ea typeface="+mn-ea"/>
              </a:defRPr>
            </a:lvl9pPr>
          </a:lstStyle>
          <a:p>
            <a:pPr>
              <a:buClrTx/>
            </a:pPr>
            <a:r>
              <a:rPr lang="nl-NL" sz="1333" dirty="0">
                <a:solidFill>
                  <a:srgbClr val="1C1C1C"/>
                </a:solidFill>
              </a:rPr>
              <a:t>(Te) laat opleveren</a:t>
            </a:r>
          </a:p>
          <a:p>
            <a:pPr>
              <a:buClrTx/>
            </a:pPr>
            <a:r>
              <a:rPr lang="nl-NL" sz="1333" dirty="0">
                <a:solidFill>
                  <a:srgbClr val="1C1C1C"/>
                </a:solidFill>
              </a:rPr>
              <a:t>Ongebruikte functies</a:t>
            </a:r>
          </a:p>
          <a:p>
            <a:pPr>
              <a:buClrTx/>
            </a:pPr>
            <a:r>
              <a:rPr lang="nl-NL" sz="1333" dirty="0">
                <a:solidFill>
                  <a:srgbClr val="1C1C1C"/>
                </a:solidFill>
              </a:rPr>
              <a:t>Klant wil wat anders</a:t>
            </a:r>
          </a:p>
          <a:p>
            <a:pPr>
              <a:buClrTx/>
            </a:pPr>
            <a:r>
              <a:rPr lang="nl-NL" sz="1333" dirty="0">
                <a:solidFill>
                  <a:srgbClr val="1C1C1C"/>
                </a:solidFill>
              </a:rPr>
              <a:t>Niet meenemen voortschrijdend inzicht</a:t>
            </a:r>
          </a:p>
          <a:p>
            <a:pPr>
              <a:buClrTx/>
            </a:pPr>
            <a:r>
              <a:rPr lang="nl-NL" sz="1333" dirty="0">
                <a:solidFill>
                  <a:srgbClr val="1C1C1C"/>
                </a:solidFill>
              </a:rPr>
              <a:t>Niet optimale toegevoegde waarde</a:t>
            </a:r>
          </a:p>
          <a:p>
            <a:pPr>
              <a:buClrTx/>
            </a:pPr>
            <a:r>
              <a:rPr lang="nl-NL" sz="1333" dirty="0">
                <a:solidFill>
                  <a:srgbClr val="1C1C1C"/>
                </a:solidFill>
              </a:rPr>
              <a:t>Vertraagde ROI</a:t>
            </a:r>
          </a:p>
        </p:txBody>
      </p:sp>
      <p:pic>
        <p:nvPicPr>
          <p:cNvPr id="45977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474490" y="3396799"/>
            <a:ext cx="2914099" cy="159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4416427" y="4986870"/>
            <a:ext cx="3360373" cy="177549"/>
          </a:xfrm>
          <a:prstGeom prst="rect">
            <a:avLst/>
          </a:prstGeom>
          <a:solidFill>
            <a:schemeClr val="bg1"/>
          </a:solidFill>
        </p:spPr>
        <p:txBody>
          <a:bodyPr wrap="square" rtlCol="0">
            <a:spAutoFit/>
          </a:bodyPr>
          <a:lstStyle/>
          <a:p>
            <a:r>
              <a:rPr lang="nl-NL" sz="583" dirty="0">
                <a:solidFill>
                  <a:srgbClr val="333333"/>
                </a:solidFill>
              </a:rPr>
              <a:t>Gebruik van opgeleverde functies in traditionele projecten (Bron: </a:t>
            </a:r>
            <a:r>
              <a:rPr lang="nl-NL" sz="583" dirty="0" err="1">
                <a:solidFill>
                  <a:srgbClr val="333333"/>
                </a:solidFill>
              </a:rPr>
              <a:t>Standish</a:t>
            </a:r>
            <a:r>
              <a:rPr lang="nl-NL" sz="583" dirty="0">
                <a:solidFill>
                  <a:srgbClr val="333333"/>
                </a:solidFill>
              </a:rPr>
              <a:t> Group)</a:t>
            </a:r>
          </a:p>
        </p:txBody>
      </p:sp>
      <p:sp>
        <p:nvSpPr>
          <p:cNvPr id="9" name="Rectangle 6"/>
          <p:cNvSpPr>
            <a:spLocks noGrp="1" noChangeArrowheads="1"/>
          </p:cNvSpPr>
          <p:nvPr>
            <p:ph type="sldNum" sz="quarter" idx="4"/>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Aft>
                <a:spcPct val="0"/>
              </a:spcAft>
              <a:buClrTx/>
              <a:buFontTx/>
              <a:buNone/>
              <a:defRPr sz="1400">
                <a:solidFill>
                  <a:schemeClr val="bg1"/>
                </a:solidFill>
                <a:latin typeface="Verdana" charset="0"/>
              </a:defRPr>
            </a:lvl1pPr>
          </a:lstStyle>
          <a:p>
            <a:fld id="{8375054B-0626-094F-AF93-178AFB032A1C}" type="slidenum">
              <a:rPr lang="nl-NL"/>
              <a:pPr/>
              <a:t>249</a:t>
            </a:fld>
            <a:endParaRPr lang="nl-NL" dirty="0"/>
          </a:p>
        </p:txBody>
      </p:sp>
    </p:spTree>
    <p:extLst>
      <p:ext uri="{BB962C8B-B14F-4D97-AF65-F5344CB8AC3E}">
        <p14:creationId xmlns:p14="http://schemas.microsoft.com/office/powerpoint/2010/main" val="2625555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Line 3"/>
          <p:cNvSpPr>
            <a:spLocks noChangeShapeType="1"/>
          </p:cNvSpPr>
          <p:nvPr/>
        </p:nvSpPr>
        <p:spPr bwMode="auto">
          <a:xfrm>
            <a:off x="1764209" y="2927263"/>
            <a:ext cx="0" cy="1010708"/>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defRPr/>
            </a:pPr>
            <a:endParaRPr lang="nl-NL" sz="1200" b="0">
              <a:solidFill>
                <a:srgbClr val="333333"/>
              </a:solidFill>
              <a:latin typeface="+mn-lt"/>
              <a:cs typeface="+mn-cs"/>
            </a:endParaRPr>
          </a:p>
        </p:txBody>
      </p:sp>
      <p:sp>
        <p:nvSpPr>
          <p:cNvPr id="575493" name="Line 5"/>
          <p:cNvSpPr>
            <a:spLocks noChangeShapeType="1"/>
          </p:cNvSpPr>
          <p:nvPr/>
        </p:nvSpPr>
        <p:spPr bwMode="auto">
          <a:xfrm>
            <a:off x="3635873" y="3224920"/>
            <a:ext cx="14287" cy="1707886"/>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defRPr/>
            </a:pPr>
            <a:endParaRPr lang="nl-NL" sz="1200" b="0">
              <a:solidFill>
                <a:srgbClr val="333333"/>
              </a:solidFill>
              <a:latin typeface="+mn-lt"/>
              <a:cs typeface="+mn-cs"/>
            </a:endParaRPr>
          </a:p>
        </p:txBody>
      </p:sp>
      <p:sp>
        <p:nvSpPr>
          <p:cNvPr id="575495" name="Line 7"/>
          <p:cNvSpPr>
            <a:spLocks noChangeShapeType="1"/>
          </p:cNvSpPr>
          <p:nvPr/>
        </p:nvSpPr>
        <p:spPr bwMode="auto">
          <a:xfrm>
            <a:off x="5926634" y="2977535"/>
            <a:ext cx="1588" cy="1479021"/>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defRPr/>
            </a:pPr>
            <a:endParaRPr lang="nl-NL" sz="1200" b="0">
              <a:solidFill>
                <a:srgbClr val="333333"/>
              </a:solidFill>
              <a:latin typeface="+mn-lt"/>
              <a:cs typeface="+mn-cs"/>
            </a:endParaRPr>
          </a:p>
        </p:txBody>
      </p:sp>
      <p:sp>
        <p:nvSpPr>
          <p:cNvPr id="575497" name="Line 9"/>
          <p:cNvSpPr>
            <a:spLocks noChangeShapeType="1"/>
          </p:cNvSpPr>
          <p:nvPr/>
        </p:nvSpPr>
        <p:spPr bwMode="auto">
          <a:xfrm flipV="1">
            <a:off x="3492997" y="3224919"/>
            <a:ext cx="0" cy="713053"/>
          </a:xfrm>
          <a:prstGeom prst="line">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defRPr/>
            </a:pPr>
            <a:endParaRPr lang="nl-NL" sz="1200" b="0">
              <a:solidFill>
                <a:srgbClr val="333333"/>
              </a:solidFill>
              <a:latin typeface="+mn-lt"/>
              <a:cs typeface="+mn-cs"/>
            </a:endParaRPr>
          </a:p>
        </p:txBody>
      </p:sp>
      <p:sp>
        <p:nvSpPr>
          <p:cNvPr id="575498" name="Line 10"/>
          <p:cNvSpPr>
            <a:spLocks noChangeShapeType="1"/>
          </p:cNvSpPr>
          <p:nvPr/>
        </p:nvSpPr>
        <p:spPr bwMode="auto">
          <a:xfrm flipV="1">
            <a:off x="3778748" y="3224919"/>
            <a:ext cx="1587" cy="713053"/>
          </a:xfrm>
          <a:prstGeom prst="line">
            <a:avLst/>
          </a:prstGeom>
          <a:noFill/>
          <a:ln w="9525">
            <a:solidFill>
              <a:srgbClr val="3333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defRPr/>
            </a:pPr>
            <a:endParaRPr lang="nl-NL" sz="1200" b="0">
              <a:solidFill>
                <a:srgbClr val="333333"/>
              </a:solidFill>
              <a:latin typeface="+mn-lt"/>
              <a:cs typeface="+mn-cs"/>
            </a:endParaRPr>
          </a:p>
        </p:txBody>
      </p:sp>
      <p:sp>
        <p:nvSpPr>
          <p:cNvPr id="575501" name="Text Box 13"/>
          <p:cNvSpPr txBox="1">
            <a:spLocks noChangeArrowheads="1"/>
          </p:cNvSpPr>
          <p:nvPr/>
        </p:nvSpPr>
        <p:spPr bwMode="auto">
          <a:xfrm>
            <a:off x="3793035" y="3297680"/>
            <a:ext cx="1152525"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None/>
              <a:defRPr/>
            </a:pPr>
            <a:r>
              <a:rPr lang="nl-NL" altLang="nl-NL" sz="1200" b="0">
                <a:solidFill>
                  <a:srgbClr val="333333"/>
                </a:solidFill>
                <a:latin typeface="+mn-lt"/>
                <a:cs typeface="+mn-cs"/>
              </a:rPr>
              <a:t>autorisatie</a:t>
            </a:r>
          </a:p>
        </p:txBody>
      </p:sp>
      <p:sp>
        <p:nvSpPr>
          <p:cNvPr id="575504" name="Text Box 16"/>
          <p:cNvSpPr txBox="1">
            <a:spLocks noChangeArrowheads="1"/>
          </p:cNvSpPr>
          <p:nvPr/>
        </p:nvSpPr>
        <p:spPr bwMode="auto">
          <a:xfrm>
            <a:off x="1764209" y="3165389"/>
            <a:ext cx="1728788" cy="61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None/>
              <a:defRPr/>
            </a:pPr>
            <a:r>
              <a:rPr lang="nl-NL" altLang="nl-NL" sz="1200" b="0">
                <a:solidFill>
                  <a:srgbClr val="333333"/>
                </a:solidFill>
                <a:latin typeface="+mn-lt"/>
                <a:cs typeface="+mn-cs"/>
              </a:rPr>
              <a:t>Projectopdracht,     Plan project-definitiefase</a:t>
            </a:r>
          </a:p>
        </p:txBody>
      </p:sp>
      <p:sp>
        <p:nvSpPr>
          <p:cNvPr id="575505" name="Text Box 17"/>
          <p:cNvSpPr txBox="1">
            <a:spLocks noChangeArrowheads="1"/>
          </p:cNvSpPr>
          <p:nvPr/>
        </p:nvSpPr>
        <p:spPr bwMode="auto">
          <a:xfrm>
            <a:off x="827585" y="3168034"/>
            <a:ext cx="936625"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None/>
              <a:defRPr/>
            </a:pPr>
            <a:r>
              <a:rPr lang="nl-NL" altLang="nl-NL" sz="1200" b="0" dirty="0">
                <a:solidFill>
                  <a:srgbClr val="333333"/>
                </a:solidFill>
                <a:latin typeface="+mn-lt"/>
                <a:cs typeface="+mn-cs"/>
              </a:rPr>
              <a:t>Project- aanvraag</a:t>
            </a:r>
          </a:p>
        </p:txBody>
      </p:sp>
      <p:sp>
        <p:nvSpPr>
          <p:cNvPr id="575506" name="Text Box 18"/>
          <p:cNvSpPr txBox="1">
            <a:spLocks noChangeArrowheads="1"/>
          </p:cNvSpPr>
          <p:nvPr/>
        </p:nvSpPr>
        <p:spPr bwMode="auto">
          <a:xfrm>
            <a:off x="2797672" y="2927264"/>
            <a:ext cx="1655762"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None/>
              <a:defRPr/>
            </a:pPr>
            <a:r>
              <a:rPr lang="nl-NL" altLang="nl-NL" sz="1200" b="0" dirty="0">
                <a:solidFill>
                  <a:srgbClr val="333333"/>
                </a:solidFill>
                <a:latin typeface="+mn-lt"/>
                <a:cs typeface="+mn-cs"/>
              </a:rPr>
              <a:t>Projectbeslissing</a:t>
            </a:r>
          </a:p>
        </p:txBody>
      </p:sp>
      <p:sp>
        <p:nvSpPr>
          <p:cNvPr id="575508" name="Text Box 20"/>
          <p:cNvSpPr txBox="1">
            <a:spLocks noChangeArrowheads="1"/>
          </p:cNvSpPr>
          <p:nvPr/>
        </p:nvSpPr>
        <p:spPr bwMode="auto">
          <a:xfrm>
            <a:off x="3038972" y="4932805"/>
            <a:ext cx="1223962"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None/>
              <a:defRPr/>
            </a:pPr>
            <a:r>
              <a:rPr lang="nl-NL" altLang="nl-NL" sz="1200" b="0" dirty="0">
                <a:solidFill>
                  <a:srgbClr val="333333"/>
                </a:solidFill>
                <a:latin typeface="+mn-lt"/>
                <a:cs typeface="+mn-cs"/>
              </a:rPr>
              <a:t>‘</a:t>
            </a:r>
            <a:r>
              <a:rPr lang="nl-NL" altLang="nl-NL" sz="1200" b="0" dirty="0" err="1">
                <a:solidFill>
                  <a:srgbClr val="333333"/>
                </a:solidFill>
                <a:latin typeface="+mn-lt"/>
                <a:cs typeface="+mn-cs"/>
              </a:rPr>
              <a:t>Decision</a:t>
            </a:r>
            <a:r>
              <a:rPr lang="nl-NL" altLang="nl-NL" sz="1200" dirty="0">
                <a:solidFill>
                  <a:srgbClr val="333333"/>
                </a:solidFill>
                <a:latin typeface="+mn-lt"/>
              </a:rPr>
              <a:t> </a:t>
            </a:r>
            <a:r>
              <a:rPr lang="nl-NL" altLang="nl-NL" sz="1200" b="0" dirty="0">
                <a:solidFill>
                  <a:srgbClr val="333333"/>
                </a:solidFill>
                <a:latin typeface="+mn-lt"/>
                <a:cs typeface="+mn-cs"/>
              </a:rPr>
              <a:t>to </a:t>
            </a:r>
            <a:r>
              <a:rPr lang="nl-NL" altLang="nl-NL" sz="1200" b="0" dirty="0" err="1">
                <a:solidFill>
                  <a:srgbClr val="333333"/>
                </a:solidFill>
                <a:latin typeface="+mn-lt"/>
                <a:cs typeface="+mn-cs"/>
              </a:rPr>
              <a:t>Justify</a:t>
            </a:r>
            <a:r>
              <a:rPr lang="nl-NL" altLang="nl-NL" sz="1200" b="0" dirty="0">
                <a:solidFill>
                  <a:srgbClr val="333333"/>
                </a:solidFill>
                <a:latin typeface="+mn-lt"/>
                <a:cs typeface="+mn-cs"/>
              </a:rPr>
              <a:t>’</a:t>
            </a:r>
          </a:p>
        </p:txBody>
      </p:sp>
      <p:sp>
        <p:nvSpPr>
          <p:cNvPr id="575510" name="Line 22"/>
          <p:cNvSpPr>
            <a:spLocks noChangeShapeType="1"/>
          </p:cNvSpPr>
          <p:nvPr/>
        </p:nvSpPr>
        <p:spPr bwMode="auto">
          <a:xfrm>
            <a:off x="3778748" y="4837555"/>
            <a:ext cx="4092575" cy="0"/>
          </a:xfrm>
          <a:prstGeom prst="line">
            <a:avLst/>
          </a:prstGeom>
          <a:noFill/>
          <a:ln w="9525">
            <a:solidFill>
              <a:srgbClr val="3333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defRPr/>
            </a:pPr>
            <a:endParaRPr lang="nl-NL" sz="1200" b="0">
              <a:solidFill>
                <a:srgbClr val="333333"/>
              </a:solidFill>
              <a:latin typeface="+mn-lt"/>
              <a:cs typeface="+mn-cs"/>
            </a:endParaRPr>
          </a:p>
        </p:txBody>
      </p:sp>
      <p:sp>
        <p:nvSpPr>
          <p:cNvPr id="575511" name="Text Box 23"/>
          <p:cNvSpPr txBox="1">
            <a:spLocks noChangeArrowheads="1"/>
          </p:cNvSpPr>
          <p:nvPr/>
        </p:nvSpPr>
        <p:spPr bwMode="auto">
          <a:xfrm>
            <a:off x="5423397" y="4598107"/>
            <a:ext cx="1008062"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None/>
              <a:defRPr/>
            </a:pPr>
            <a:r>
              <a:rPr lang="nl-NL" altLang="nl-NL" sz="1200" b="0" dirty="0">
                <a:solidFill>
                  <a:srgbClr val="333333"/>
                </a:solidFill>
                <a:latin typeface="+mn-lt"/>
                <a:cs typeface="+mn-cs"/>
              </a:rPr>
              <a:t>Project</a:t>
            </a:r>
          </a:p>
        </p:txBody>
      </p:sp>
      <p:sp>
        <p:nvSpPr>
          <p:cNvPr id="2" name="Afgeronde rechthoek 1"/>
          <p:cNvSpPr/>
          <p:nvPr/>
        </p:nvSpPr>
        <p:spPr bwMode="auto">
          <a:xfrm>
            <a:off x="1764209" y="4035868"/>
            <a:ext cx="1728788" cy="447146"/>
          </a:xfrm>
          <a:prstGeom prst="roundRect">
            <a:avLst/>
          </a:prstGeom>
          <a:solidFill>
            <a:srgbClr val="BBE0E3"/>
          </a:solidFill>
          <a:ln w="9525" cap="flat" cmpd="sng" algn="ctr">
            <a:solidFill>
              <a:schemeClr val="tx1"/>
            </a:solidFill>
            <a:prstDash val="solid"/>
            <a:round/>
            <a:headEnd type="none" w="med" len="med"/>
            <a:tailEnd type="none" w="med" len="med"/>
          </a:ln>
          <a:effectLst/>
        </p:spPr>
        <p:txBody>
          <a:bodyPr anchor="ctr"/>
          <a:lstStyle/>
          <a:p>
            <a:pPr algn="ctr">
              <a:buNone/>
              <a:defRPr/>
            </a:pPr>
            <a:r>
              <a:rPr lang="nl-NL" sz="1200" b="0" dirty="0">
                <a:solidFill>
                  <a:srgbClr val="333333"/>
                </a:solidFill>
                <a:latin typeface="+mn-lt"/>
                <a:cs typeface="+mn-cs"/>
              </a:rPr>
              <a:t>Project-voorbereidingsfase</a:t>
            </a:r>
          </a:p>
        </p:txBody>
      </p:sp>
      <p:sp>
        <p:nvSpPr>
          <p:cNvPr id="3" name="Afgeronde rechthoek 2"/>
          <p:cNvSpPr/>
          <p:nvPr/>
        </p:nvSpPr>
        <p:spPr bwMode="auto">
          <a:xfrm>
            <a:off x="3780335" y="4035868"/>
            <a:ext cx="2016125" cy="447146"/>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anchor="ctr"/>
          <a:lstStyle/>
          <a:p>
            <a:pPr algn="ctr">
              <a:buNone/>
              <a:defRPr/>
            </a:pPr>
            <a:r>
              <a:rPr lang="nl-NL" sz="1200" b="0" dirty="0">
                <a:solidFill>
                  <a:srgbClr val="333333"/>
                </a:solidFill>
                <a:latin typeface="+mn-lt"/>
                <a:cs typeface="+mn-cs"/>
              </a:rPr>
              <a:t>Projectdefinitiefase</a:t>
            </a:r>
          </a:p>
        </p:txBody>
      </p:sp>
      <p:sp>
        <p:nvSpPr>
          <p:cNvPr id="35" name="AutoShape 8"/>
          <p:cNvSpPr>
            <a:spLocks noChangeArrowheads="1"/>
          </p:cNvSpPr>
          <p:nvPr/>
        </p:nvSpPr>
        <p:spPr bwMode="auto">
          <a:xfrm flipH="1">
            <a:off x="6575922" y="3828169"/>
            <a:ext cx="1295400" cy="84005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B0F0"/>
          </a:solidFill>
          <a:ln w="9525">
            <a:solidFill>
              <a:schemeClr val="tx1"/>
            </a:solidFill>
            <a:miter lim="800000"/>
            <a:headEnd/>
            <a:tailEnd/>
          </a:ln>
          <a:effectLst/>
        </p:spPr>
        <p:txBody>
          <a:bodyPr wrap="none" lIns="90488" tIns="44450" rIns="90488" bIns="44450" anchor="ctr"/>
          <a:lstStyle/>
          <a:p>
            <a:pPr>
              <a:buNone/>
              <a:defRPr/>
            </a:pPr>
            <a:endParaRPr lang="nl-NL" sz="1200" b="0">
              <a:solidFill>
                <a:srgbClr val="333333"/>
              </a:solidFill>
              <a:latin typeface="+mn-lt"/>
              <a:cs typeface="+mn-cs"/>
            </a:endParaRPr>
          </a:p>
        </p:txBody>
      </p:sp>
      <p:sp>
        <p:nvSpPr>
          <p:cNvPr id="36" name="Rectangle 9"/>
          <p:cNvSpPr>
            <a:spLocks noChangeArrowheads="1"/>
          </p:cNvSpPr>
          <p:nvPr/>
        </p:nvSpPr>
        <p:spPr bwMode="auto">
          <a:xfrm flipH="1">
            <a:off x="6504484" y="3676034"/>
            <a:ext cx="503238" cy="10199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200" b="0">
              <a:solidFill>
                <a:srgbClr val="333333"/>
              </a:solidFill>
              <a:latin typeface="+mn-lt"/>
              <a:cs typeface="+mn-cs"/>
            </a:endParaRPr>
          </a:p>
        </p:txBody>
      </p:sp>
      <p:sp>
        <p:nvSpPr>
          <p:cNvPr id="37" name="AutoShape 45"/>
          <p:cNvSpPr>
            <a:spLocks noChangeArrowheads="1"/>
          </p:cNvSpPr>
          <p:nvPr/>
        </p:nvSpPr>
        <p:spPr bwMode="auto">
          <a:xfrm>
            <a:off x="6069509" y="4035868"/>
            <a:ext cx="1512888" cy="420688"/>
          </a:xfrm>
          <a:prstGeom prst="roundRect">
            <a:avLst>
              <a:gd name="adj" fmla="val 16667"/>
            </a:avLst>
          </a:prstGeom>
          <a:solidFill>
            <a:srgbClr val="00B0F0"/>
          </a:solidFill>
          <a:ln w="9525">
            <a:solidFill>
              <a:schemeClr val="tx1"/>
            </a:solidFill>
            <a:round/>
            <a:headEnd/>
            <a:tailEnd/>
          </a:ln>
          <a:effectLst/>
        </p:spPr>
        <p:txBody>
          <a:bodyPr wrap="none" lIns="90488" tIns="44450" rIns="90488" bIns="44450" anchor="ctr"/>
          <a:lstStyle/>
          <a:p>
            <a:pPr>
              <a:buNone/>
              <a:defRPr/>
            </a:pPr>
            <a:r>
              <a:rPr lang="nl-NL" sz="1200" b="0" dirty="0">
                <a:solidFill>
                  <a:srgbClr val="333333"/>
                </a:solidFill>
                <a:latin typeface="+mn-lt"/>
                <a:cs typeface="+mn-cs"/>
              </a:rPr>
              <a:t>Uitvoeringsfase(n)</a:t>
            </a:r>
          </a:p>
        </p:txBody>
      </p:sp>
      <p:sp>
        <p:nvSpPr>
          <p:cNvPr id="39" name="AutoShape 8"/>
          <p:cNvSpPr>
            <a:spLocks noChangeArrowheads="1"/>
          </p:cNvSpPr>
          <p:nvPr/>
        </p:nvSpPr>
        <p:spPr bwMode="auto">
          <a:xfrm flipH="1">
            <a:off x="6575922" y="2230086"/>
            <a:ext cx="1295400" cy="84005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200" b="0">
              <a:solidFill>
                <a:srgbClr val="333333"/>
              </a:solidFill>
              <a:latin typeface="+mn-lt"/>
              <a:cs typeface="+mn-cs"/>
            </a:endParaRPr>
          </a:p>
        </p:txBody>
      </p:sp>
      <p:sp>
        <p:nvSpPr>
          <p:cNvPr id="40" name="Rectangle 9"/>
          <p:cNvSpPr>
            <a:spLocks noChangeArrowheads="1"/>
          </p:cNvSpPr>
          <p:nvPr/>
        </p:nvSpPr>
        <p:spPr bwMode="auto">
          <a:xfrm flipH="1">
            <a:off x="6504484" y="2077951"/>
            <a:ext cx="503238" cy="10199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200" b="0">
              <a:solidFill>
                <a:srgbClr val="333333"/>
              </a:solidFill>
              <a:latin typeface="+mn-lt"/>
              <a:cs typeface="+mn-cs"/>
            </a:endParaRPr>
          </a:p>
        </p:txBody>
      </p:sp>
      <p:sp>
        <p:nvSpPr>
          <p:cNvPr id="41" name="AutoShape 45"/>
          <p:cNvSpPr>
            <a:spLocks noChangeArrowheads="1"/>
          </p:cNvSpPr>
          <p:nvPr/>
        </p:nvSpPr>
        <p:spPr bwMode="auto">
          <a:xfrm>
            <a:off x="1764209" y="2437784"/>
            <a:ext cx="5907088" cy="420688"/>
          </a:xfrm>
          <a:prstGeom prst="roundRect">
            <a:avLst>
              <a:gd name="adj" fmla="val 16667"/>
            </a:avLst>
          </a:prstGeom>
          <a:solidFill>
            <a:srgbClr val="CCFFCC"/>
          </a:solidFill>
          <a:ln w="9525">
            <a:solidFill>
              <a:schemeClr val="tx1"/>
            </a:solidFill>
            <a:round/>
            <a:headEnd/>
            <a:tailEnd/>
          </a:ln>
          <a:effectLst/>
        </p:spPr>
        <p:txBody>
          <a:bodyPr wrap="none" lIns="90488" tIns="44450" rIns="90488" bIns="44450" anchor="ctr"/>
          <a:lstStyle/>
          <a:p>
            <a:pPr>
              <a:buNone/>
              <a:defRPr/>
            </a:pPr>
            <a:endParaRPr lang="nl-NL" sz="1200" b="0">
              <a:solidFill>
                <a:srgbClr val="333333"/>
              </a:solidFill>
              <a:latin typeface="+mn-lt"/>
              <a:cs typeface="+mn-cs"/>
            </a:endParaRPr>
          </a:p>
        </p:txBody>
      </p:sp>
      <p:sp>
        <p:nvSpPr>
          <p:cNvPr id="42" name="AutoShape 8"/>
          <p:cNvSpPr>
            <a:spLocks noChangeArrowheads="1"/>
          </p:cNvSpPr>
          <p:nvPr/>
        </p:nvSpPr>
        <p:spPr bwMode="auto">
          <a:xfrm flipH="1">
            <a:off x="6648947" y="2230086"/>
            <a:ext cx="1295400" cy="84005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2D050"/>
          </a:solidFill>
          <a:ln w="9525">
            <a:solidFill>
              <a:schemeClr val="tx1"/>
            </a:solidFill>
            <a:miter lim="800000"/>
            <a:headEnd/>
            <a:tailEnd/>
          </a:ln>
          <a:effectLst/>
        </p:spPr>
        <p:txBody>
          <a:bodyPr wrap="none" lIns="90488" tIns="44450" rIns="90488" bIns="44450" anchor="ctr"/>
          <a:lstStyle/>
          <a:p>
            <a:pPr>
              <a:buNone/>
              <a:defRPr/>
            </a:pPr>
            <a:endParaRPr lang="nl-NL" sz="1200" b="0">
              <a:solidFill>
                <a:srgbClr val="333333"/>
              </a:solidFill>
              <a:latin typeface="+mn-lt"/>
              <a:cs typeface="+mn-cs"/>
            </a:endParaRPr>
          </a:p>
        </p:txBody>
      </p:sp>
      <p:sp>
        <p:nvSpPr>
          <p:cNvPr id="43" name="Rectangle 9"/>
          <p:cNvSpPr>
            <a:spLocks noChangeArrowheads="1"/>
          </p:cNvSpPr>
          <p:nvPr/>
        </p:nvSpPr>
        <p:spPr bwMode="auto">
          <a:xfrm flipH="1">
            <a:off x="6577509" y="2077951"/>
            <a:ext cx="503238" cy="10199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200" b="0">
              <a:solidFill>
                <a:srgbClr val="333333"/>
              </a:solidFill>
              <a:latin typeface="+mn-lt"/>
              <a:cs typeface="+mn-cs"/>
            </a:endParaRPr>
          </a:p>
        </p:txBody>
      </p:sp>
      <p:sp>
        <p:nvSpPr>
          <p:cNvPr id="44" name="AutoShape 45"/>
          <p:cNvSpPr>
            <a:spLocks noChangeArrowheads="1"/>
          </p:cNvSpPr>
          <p:nvPr/>
        </p:nvSpPr>
        <p:spPr bwMode="auto">
          <a:xfrm>
            <a:off x="3635873" y="2437784"/>
            <a:ext cx="4035425" cy="420688"/>
          </a:xfrm>
          <a:prstGeom prst="roundRect">
            <a:avLst>
              <a:gd name="adj" fmla="val 16667"/>
            </a:avLst>
          </a:prstGeom>
          <a:solidFill>
            <a:srgbClr val="92D050"/>
          </a:solidFill>
          <a:ln w="9525">
            <a:solidFill>
              <a:schemeClr val="tx1"/>
            </a:solidFill>
            <a:round/>
            <a:headEnd/>
            <a:tailEnd/>
          </a:ln>
          <a:effectLst/>
        </p:spPr>
        <p:txBody>
          <a:bodyPr wrap="none" lIns="90488" tIns="44450" rIns="90488" bIns="44450" anchor="ctr"/>
          <a:lstStyle/>
          <a:p>
            <a:pPr>
              <a:buNone/>
              <a:defRPr/>
            </a:pPr>
            <a:endParaRPr lang="nl-NL" sz="1200" b="0">
              <a:solidFill>
                <a:srgbClr val="333333"/>
              </a:solidFill>
              <a:latin typeface="+mn-lt"/>
              <a:cs typeface="+mn-cs"/>
            </a:endParaRPr>
          </a:p>
        </p:txBody>
      </p:sp>
      <p:sp>
        <p:nvSpPr>
          <p:cNvPr id="51" name="AutoShape 5"/>
          <p:cNvSpPr>
            <a:spLocks noChangeArrowheads="1"/>
          </p:cNvSpPr>
          <p:nvPr/>
        </p:nvSpPr>
        <p:spPr bwMode="auto">
          <a:xfrm>
            <a:off x="1043484" y="1322565"/>
            <a:ext cx="1295400" cy="84005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200" b="0">
              <a:solidFill>
                <a:srgbClr val="333333"/>
              </a:solidFill>
              <a:latin typeface="+mn-lt"/>
              <a:cs typeface="+mn-cs"/>
            </a:endParaRPr>
          </a:p>
        </p:txBody>
      </p:sp>
      <p:sp>
        <p:nvSpPr>
          <p:cNvPr id="52" name="Rectangle 6"/>
          <p:cNvSpPr>
            <a:spLocks noChangeArrowheads="1"/>
          </p:cNvSpPr>
          <p:nvPr/>
        </p:nvSpPr>
        <p:spPr bwMode="auto">
          <a:xfrm>
            <a:off x="1908522" y="1297472"/>
            <a:ext cx="503238" cy="10199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200" b="0">
              <a:solidFill>
                <a:srgbClr val="333333"/>
              </a:solidFill>
              <a:latin typeface="+mn-lt"/>
              <a:cs typeface="+mn-cs"/>
            </a:endParaRPr>
          </a:p>
        </p:txBody>
      </p:sp>
      <p:sp>
        <p:nvSpPr>
          <p:cNvPr id="53" name="AutoShape 8"/>
          <p:cNvSpPr>
            <a:spLocks noChangeArrowheads="1"/>
          </p:cNvSpPr>
          <p:nvPr/>
        </p:nvSpPr>
        <p:spPr bwMode="auto">
          <a:xfrm flipH="1">
            <a:off x="7236322" y="1322565"/>
            <a:ext cx="1295400" cy="84005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200" b="0">
              <a:solidFill>
                <a:srgbClr val="333333"/>
              </a:solidFill>
              <a:latin typeface="+mn-lt"/>
              <a:cs typeface="+mn-cs"/>
            </a:endParaRPr>
          </a:p>
        </p:txBody>
      </p:sp>
      <p:sp>
        <p:nvSpPr>
          <p:cNvPr id="54" name="Rectangle 9"/>
          <p:cNvSpPr>
            <a:spLocks noChangeArrowheads="1"/>
          </p:cNvSpPr>
          <p:nvPr/>
        </p:nvSpPr>
        <p:spPr bwMode="auto">
          <a:xfrm flipH="1">
            <a:off x="7237114" y="1297472"/>
            <a:ext cx="503238" cy="10199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200" b="0">
              <a:solidFill>
                <a:srgbClr val="333333"/>
              </a:solidFill>
              <a:latin typeface="+mn-lt"/>
              <a:cs typeface="+mn-cs"/>
            </a:endParaRPr>
          </a:p>
        </p:txBody>
      </p:sp>
      <p:sp>
        <p:nvSpPr>
          <p:cNvPr id="55" name="AutoShape 45"/>
          <p:cNvSpPr>
            <a:spLocks noChangeArrowheads="1"/>
          </p:cNvSpPr>
          <p:nvPr/>
        </p:nvSpPr>
        <p:spPr bwMode="auto">
          <a:xfrm>
            <a:off x="1330823" y="1530264"/>
            <a:ext cx="6911975" cy="42068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200" b="0">
              <a:solidFill>
                <a:srgbClr val="333333"/>
              </a:solidFill>
              <a:latin typeface="+mn-lt"/>
              <a:cs typeface="+mn-cs"/>
            </a:endParaRPr>
          </a:p>
        </p:txBody>
      </p:sp>
      <p:sp>
        <p:nvSpPr>
          <p:cNvPr id="57" name="Text Box 43"/>
          <p:cNvSpPr txBox="1">
            <a:spLocks noChangeArrowheads="1"/>
          </p:cNvSpPr>
          <p:nvPr/>
        </p:nvSpPr>
        <p:spPr bwMode="auto">
          <a:xfrm>
            <a:off x="2986584" y="1638742"/>
            <a:ext cx="3455988" cy="26520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buNone/>
              <a:defRPr/>
            </a:pPr>
            <a:r>
              <a:rPr lang="nl-NL" altLang="nl-NL" sz="1200" b="0">
                <a:solidFill>
                  <a:srgbClr val="333333"/>
                </a:solidFill>
                <a:latin typeface="+mn-lt"/>
                <a:cs typeface="+mn-cs"/>
              </a:rPr>
              <a:t>Bedrijfs- of programmamanagement</a:t>
            </a:r>
          </a:p>
        </p:txBody>
      </p:sp>
      <p:sp>
        <p:nvSpPr>
          <p:cNvPr id="58" name="Text Box 53"/>
          <p:cNvSpPr txBox="1">
            <a:spLocks noChangeArrowheads="1"/>
          </p:cNvSpPr>
          <p:nvPr/>
        </p:nvSpPr>
        <p:spPr bwMode="auto">
          <a:xfrm>
            <a:off x="899022" y="2070014"/>
            <a:ext cx="863600" cy="4406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buNone/>
              <a:defRPr/>
            </a:pPr>
            <a:r>
              <a:rPr lang="nl-NL" altLang="nl-NL" sz="1200" b="0">
                <a:solidFill>
                  <a:srgbClr val="333333"/>
                </a:solidFill>
                <a:latin typeface="+mn-lt"/>
                <a:cs typeface="+mn-cs"/>
              </a:rPr>
              <a:t>Project-mandaat</a:t>
            </a:r>
          </a:p>
        </p:txBody>
      </p:sp>
      <p:sp>
        <p:nvSpPr>
          <p:cNvPr id="59" name="Line 56"/>
          <p:cNvSpPr>
            <a:spLocks noChangeShapeType="1"/>
          </p:cNvSpPr>
          <p:nvPr/>
        </p:nvSpPr>
        <p:spPr bwMode="auto">
          <a:xfrm flipV="1">
            <a:off x="1764209" y="2070013"/>
            <a:ext cx="0" cy="300302"/>
          </a:xfrm>
          <a:prstGeom prst="line">
            <a:avLst/>
          </a:prstGeom>
          <a:noFill/>
          <a:ln w="9525">
            <a:solidFill>
              <a:srgbClr val="3333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buNone/>
              <a:defRPr/>
            </a:pPr>
            <a:endParaRPr lang="nl-NL" sz="1200" b="0">
              <a:solidFill>
                <a:srgbClr val="333333"/>
              </a:solidFill>
              <a:latin typeface="+mn-lt"/>
              <a:cs typeface="+mn-cs"/>
            </a:endParaRPr>
          </a:p>
        </p:txBody>
      </p:sp>
      <p:sp>
        <p:nvSpPr>
          <p:cNvPr id="60" name="Text Box 13"/>
          <p:cNvSpPr txBox="1">
            <a:spLocks noChangeArrowheads="1"/>
          </p:cNvSpPr>
          <p:nvPr/>
        </p:nvSpPr>
        <p:spPr bwMode="auto">
          <a:xfrm>
            <a:off x="2124572" y="2537003"/>
            <a:ext cx="1368425"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None/>
              <a:defRPr/>
            </a:pPr>
            <a:r>
              <a:rPr lang="nl-NL" altLang="nl-NL" sz="1200" b="0" dirty="0">
                <a:solidFill>
                  <a:srgbClr val="333333"/>
                </a:solidFill>
                <a:latin typeface="+mn-lt"/>
                <a:cs typeface="+mn-cs"/>
              </a:rPr>
              <a:t>Opdrachtgever</a:t>
            </a:r>
          </a:p>
        </p:txBody>
      </p:sp>
      <p:sp>
        <p:nvSpPr>
          <p:cNvPr id="61" name="Text Box 13"/>
          <p:cNvSpPr txBox="1">
            <a:spLocks noChangeArrowheads="1"/>
          </p:cNvSpPr>
          <p:nvPr/>
        </p:nvSpPr>
        <p:spPr bwMode="auto">
          <a:xfrm>
            <a:off x="4572498" y="2537003"/>
            <a:ext cx="2255837"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None/>
              <a:defRPr/>
            </a:pPr>
            <a:r>
              <a:rPr lang="nl-NL" altLang="nl-NL" sz="1200" b="0" dirty="0">
                <a:solidFill>
                  <a:srgbClr val="333333"/>
                </a:solidFill>
                <a:latin typeface="+mn-lt"/>
                <a:cs typeface="+mn-cs"/>
              </a:rPr>
              <a:t>Opdrachtgever/stuurgroep</a:t>
            </a:r>
          </a:p>
        </p:txBody>
      </p:sp>
      <p:sp>
        <p:nvSpPr>
          <p:cNvPr id="4" name="Title 3">
            <a:extLst>
              <a:ext uri="{FF2B5EF4-FFF2-40B4-BE49-F238E27FC236}">
                <a16:creationId xmlns:a16="http://schemas.microsoft.com/office/drawing/2014/main" id="{EDB3A203-088C-F94F-9C84-049C1FE89120}"/>
              </a:ext>
            </a:extLst>
          </p:cNvPr>
          <p:cNvSpPr>
            <a:spLocks noGrp="1"/>
          </p:cNvSpPr>
          <p:nvPr>
            <p:ph type="title"/>
          </p:nvPr>
        </p:nvSpPr>
        <p:spPr/>
        <p:txBody>
          <a:bodyPr/>
          <a:lstStyle/>
          <a:p>
            <a:r>
              <a:rPr lang="nl" dirty="0"/>
              <a:t>Projectvoorbereidingsfase</a:t>
            </a:r>
            <a:endParaRPr lang="en-US" dirty="0"/>
          </a:p>
        </p:txBody>
      </p:sp>
      <p:sp>
        <p:nvSpPr>
          <p:cNvPr id="5" name="Slide Number Placeholder 4">
            <a:extLst>
              <a:ext uri="{FF2B5EF4-FFF2-40B4-BE49-F238E27FC236}">
                <a16:creationId xmlns:a16="http://schemas.microsoft.com/office/drawing/2014/main" id="{A7212D4B-72C3-B547-93E5-9CBD2ACA8419}"/>
              </a:ext>
            </a:extLst>
          </p:cNvPr>
          <p:cNvSpPr>
            <a:spLocks noGrp="1"/>
          </p:cNvSpPr>
          <p:nvPr>
            <p:ph type="sldNum" sz="quarter" idx="4"/>
          </p:nvPr>
        </p:nvSpPr>
        <p:spPr/>
        <p:txBody>
          <a:bodyPr/>
          <a:lstStyle/>
          <a:p>
            <a:fld id="{8375054B-0626-094F-AF93-178AFB032A1C}" type="slidenum">
              <a:rPr lang="nl-NL" smtClean="0"/>
              <a:pPr/>
              <a:t>25</a:t>
            </a:fld>
            <a:endParaRPr lang="nl-NL" dirty="0"/>
          </a:p>
        </p:txBody>
      </p:sp>
    </p:spTree>
    <p:extLst>
      <p:ext uri="{BB962C8B-B14F-4D97-AF65-F5344CB8AC3E}">
        <p14:creationId xmlns:p14="http://schemas.microsoft.com/office/powerpoint/2010/main" val="371486554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itel 1"/>
          <p:cNvSpPr>
            <a:spLocks noGrp="1"/>
          </p:cNvSpPr>
          <p:nvPr>
            <p:ph type="title"/>
          </p:nvPr>
        </p:nvSpPr>
        <p:spPr/>
        <p:txBody>
          <a:bodyPr/>
          <a:lstStyle/>
          <a:p>
            <a:r>
              <a:rPr lang="nl-NL" altLang="nl-NL" dirty="0">
                <a:solidFill>
                  <a:srgbClr val="1C1C1C"/>
                </a:solidFill>
              </a:rPr>
              <a:t>Agile Manifesto (2001)</a:t>
            </a:r>
          </a:p>
        </p:txBody>
      </p:sp>
      <p:sp>
        <p:nvSpPr>
          <p:cNvPr id="10249" name="Tijdelijke aanduiding voor inhoud 2"/>
          <p:cNvSpPr>
            <a:spLocks noGrp="1"/>
          </p:cNvSpPr>
          <p:nvPr>
            <p:ph idx="1"/>
          </p:nvPr>
        </p:nvSpPr>
        <p:spPr>
          <a:xfrm>
            <a:off x="1055916" y="1537229"/>
            <a:ext cx="6858000" cy="3444875"/>
          </a:xfrm>
        </p:spPr>
        <p:txBody>
          <a:bodyPr/>
          <a:lstStyle/>
          <a:p>
            <a:pPr>
              <a:spcAft>
                <a:spcPts val="500"/>
              </a:spcAft>
              <a:buFont typeface="Arial" charset="0"/>
              <a:buAutoNum type="arabicPeriod"/>
            </a:pPr>
            <a:r>
              <a:rPr lang="nl-NL" altLang="nl-NL" sz="1167" dirty="0">
                <a:solidFill>
                  <a:srgbClr val="1C1C1C"/>
                </a:solidFill>
              </a:rPr>
              <a:t>De hoogste prioriteit is het tevredenstellen van de klant.</a:t>
            </a:r>
          </a:p>
          <a:p>
            <a:pPr>
              <a:spcAft>
                <a:spcPts val="500"/>
              </a:spcAft>
              <a:buFont typeface="Arial" charset="0"/>
              <a:buAutoNum type="arabicPeriod"/>
            </a:pPr>
            <a:r>
              <a:rPr lang="nl-NL" altLang="nl-NL" sz="1167" dirty="0">
                <a:solidFill>
                  <a:srgbClr val="1C1C1C"/>
                </a:solidFill>
              </a:rPr>
              <a:t>Verwelkom voortschrijdend inzicht. </a:t>
            </a:r>
          </a:p>
          <a:p>
            <a:pPr>
              <a:spcAft>
                <a:spcPts val="500"/>
              </a:spcAft>
              <a:buFont typeface="Arial" charset="0"/>
              <a:buAutoNum type="arabicPeriod"/>
            </a:pPr>
            <a:r>
              <a:rPr lang="nl-NL" altLang="nl-NL" sz="1167" dirty="0">
                <a:solidFill>
                  <a:srgbClr val="1C1C1C"/>
                </a:solidFill>
              </a:rPr>
              <a:t>Lever regelmatig op werkende software.</a:t>
            </a:r>
          </a:p>
          <a:p>
            <a:pPr>
              <a:spcAft>
                <a:spcPts val="500"/>
              </a:spcAft>
              <a:buFont typeface="Arial" charset="0"/>
              <a:buAutoNum type="arabicPeriod"/>
            </a:pPr>
            <a:r>
              <a:rPr lang="nl-NL" altLang="nl-NL" sz="1167" dirty="0">
                <a:solidFill>
                  <a:srgbClr val="1C1C1C"/>
                </a:solidFill>
              </a:rPr>
              <a:t>Zorg voor dagelijkse samenwerking tussen gebruikers en ontwikkelaars.</a:t>
            </a:r>
          </a:p>
          <a:p>
            <a:pPr>
              <a:spcAft>
                <a:spcPts val="500"/>
              </a:spcAft>
              <a:buFont typeface="Arial" charset="0"/>
              <a:buAutoNum type="arabicPeriod"/>
            </a:pPr>
            <a:r>
              <a:rPr lang="nl-NL" altLang="nl-NL" sz="1167" dirty="0">
                <a:solidFill>
                  <a:srgbClr val="1C1C1C"/>
                </a:solidFill>
              </a:rPr>
              <a:t>Bouw projecten rond gemotiveerde individuen. </a:t>
            </a:r>
          </a:p>
          <a:p>
            <a:pPr>
              <a:spcAft>
                <a:spcPts val="500"/>
              </a:spcAft>
              <a:buFont typeface="Arial" charset="0"/>
              <a:buAutoNum type="arabicPeriod"/>
            </a:pPr>
            <a:r>
              <a:rPr lang="nl-NL" altLang="nl-NL" sz="1167" dirty="0">
                <a:solidFill>
                  <a:srgbClr val="1C1C1C"/>
                </a:solidFill>
              </a:rPr>
              <a:t>De meest effectieve manier om informatie te delen is door met elkaar te praten.</a:t>
            </a:r>
          </a:p>
          <a:p>
            <a:pPr>
              <a:spcAft>
                <a:spcPts val="500"/>
              </a:spcAft>
              <a:buFont typeface="Arial" charset="0"/>
              <a:buAutoNum type="arabicPeriod"/>
            </a:pPr>
            <a:r>
              <a:rPr lang="nl-NL" altLang="nl-NL" sz="1167" dirty="0">
                <a:solidFill>
                  <a:srgbClr val="1C1C1C"/>
                </a:solidFill>
              </a:rPr>
              <a:t>Werkende software is de belangrijkste maat voor voortgang. </a:t>
            </a:r>
          </a:p>
          <a:p>
            <a:pPr>
              <a:spcAft>
                <a:spcPts val="500"/>
              </a:spcAft>
              <a:buFont typeface="Arial" charset="0"/>
              <a:buAutoNum type="arabicPeriod"/>
            </a:pPr>
            <a:r>
              <a:rPr lang="nl-NL" altLang="nl-NL" sz="1167" dirty="0">
                <a:solidFill>
                  <a:srgbClr val="1C1C1C"/>
                </a:solidFill>
              </a:rPr>
              <a:t>Agile processen bevorderen constante ontwikkeling. </a:t>
            </a:r>
          </a:p>
          <a:p>
            <a:pPr>
              <a:spcAft>
                <a:spcPts val="500"/>
              </a:spcAft>
              <a:buFont typeface="Arial" charset="0"/>
              <a:buAutoNum type="arabicPeriod"/>
            </a:pPr>
            <a:r>
              <a:rPr lang="nl-NL" altLang="nl-NL" sz="1167" dirty="0">
                <a:solidFill>
                  <a:srgbClr val="1C1C1C"/>
                </a:solidFill>
              </a:rPr>
              <a:t>Voortdurende aandacht voor hoge kwaliteit en een goed ontwerp zorgen voor flexibiliteit.</a:t>
            </a:r>
          </a:p>
          <a:p>
            <a:pPr>
              <a:spcAft>
                <a:spcPts val="500"/>
              </a:spcAft>
              <a:buFont typeface="Arial" charset="0"/>
              <a:buAutoNum type="arabicPeriod"/>
            </a:pPr>
            <a:r>
              <a:rPr lang="nl-NL" altLang="nl-NL" sz="1167" dirty="0">
                <a:solidFill>
                  <a:srgbClr val="1C1C1C"/>
                </a:solidFill>
              </a:rPr>
              <a:t>Eenvoud, de kunst van het weglaten, is essentieel.</a:t>
            </a:r>
          </a:p>
          <a:p>
            <a:pPr>
              <a:spcAft>
                <a:spcPts val="500"/>
              </a:spcAft>
              <a:buFont typeface="Arial" charset="0"/>
              <a:buAutoNum type="arabicPeriod"/>
            </a:pPr>
            <a:r>
              <a:rPr lang="nl-NL" altLang="nl-NL" sz="1167" dirty="0">
                <a:solidFill>
                  <a:srgbClr val="1C1C1C"/>
                </a:solidFill>
              </a:rPr>
              <a:t>Het beste resultaat komt voort uit zelfsturende teams.</a:t>
            </a:r>
          </a:p>
          <a:p>
            <a:pPr>
              <a:spcAft>
                <a:spcPts val="500"/>
              </a:spcAft>
              <a:buFont typeface="Arial" charset="0"/>
              <a:buAutoNum type="arabicPeriod"/>
            </a:pPr>
            <a:r>
              <a:rPr lang="nl-NL" altLang="nl-NL" sz="1167" dirty="0">
                <a:solidFill>
                  <a:srgbClr val="1C1C1C"/>
                </a:solidFill>
              </a:rPr>
              <a:t>Zorg voor regelmatige evaluatie en verbetering van de processen.</a:t>
            </a:r>
          </a:p>
        </p:txBody>
      </p:sp>
      <p:sp>
        <p:nvSpPr>
          <p:cNvPr id="13" name="Rectangle 6"/>
          <p:cNvSpPr>
            <a:spLocks noGrp="1" noChangeArrowheads="1"/>
          </p:cNvSpPr>
          <p:nvPr>
            <p:ph type="sldNum" sz="quarter" idx="4"/>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Aft>
                <a:spcPct val="0"/>
              </a:spcAft>
              <a:buClrTx/>
              <a:buFontTx/>
              <a:buNone/>
              <a:defRPr sz="1400">
                <a:solidFill>
                  <a:schemeClr val="bg1"/>
                </a:solidFill>
                <a:latin typeface="Verdana" charset="0"/>
              </a:defRPr>
            </a:lvl1pPr>
          </a:lstStyle>
          <a:p>
            <a:fld id="{8375054B-0626-094F-AF93-178AFB032A1C}" type="slidenum">
              <a:rPr lang="nl-NL"/>
              <a:pPr/>
              <a:t>250</a:t>
            </a:fld>
            <a:endParaRPr lang="nl-NL" dirty="0"/>
          </a:p>
        </p:txBody>
      </p:sp>
    </p:spTree>
    <p:extLst>
      <p:ext uri="{BB962C8B-B14F-4D97-AF65-F5344CB8AC3E}">
        <p14:creationId xmlns:p14="http://schemas.microsoft.com/office/powerpoint/2010/main" val="425777196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nl-NL" altLang="en-US">
                <a:solidFill>
                  <a:srgbClr val="1C1C1C"/>
                </a:solidFill>
              </a:rPr>
              <a:t>Agile principes</a:t>
            </a:r>
          </a:p>
        </p:txBody>
      </p:sp>
      <p:sp>
        <p:nvSpPr>
          <p:cNvPr id="3" name="Tijdelijke aanduiding voor inhoud 2"/>
          <p:cNvSpPr>
            <a:spLocks noGrp="1"/>
          </p:cNvSpPr>
          <p:nvPr>
            <p:ph idx="1"/>
          </p:nvPr>
        </p:nvSpPr>
        <p:spPr>
          <a:xfrm>
            <a:off x="457200" y="1537229"/>
            <a:ext cx="8229600" cy="3444875"/>
          </a:xfrm>
        </p:spPr>
        <p:txBody>
          <a:bodyPr/>
          <a:lstStyle/>
          <a:p>
            <a:pPr marL="0" indent="0">
              <a:buNone/>
              <a:defRPr/>
            </a:pPr>
            <a:r>
              <a:rPr lang="nl-NL" sz="1600" dirty="0">
                <a:solidFill>
                  <a:srgbClr val="1C1C1C"/>
                </a:solidFill>
              </a:rPr>
              <a:t>Agile hoogste prioriteit is het tevredenstellen van de klant </a:t>
            </a:r>
            <a:br>
              <a:rPr lang="nl-NL" sz="1600" dirty="0">
                <a:solidFill>
                  <a:srgbClr val="1C1C1C"/>
                </a:solidFill>
              </a:rPr>
            </a:br>
            <a:endParaRPr lang="nl-NL" sz="1600" dirty="0">
              <a:solidFill>
                <a:srgbClr val="1C1C1C"/>
              </a:solidFill>
            </a:endParaRPr>
          </a:p>
          <a:p>
            <a:pPr marL="0" indent="0">
              <a:buNone/>
              <a:defRPr/>
            </a:pPr>
            <a:r>
              <a:rPr lang="nl-NL" altLang="nl-NL" sz="1600" dirty="0">
                <a:solidFill>
                  <a:srgbClr val="1C1C1C"/>
                </a:solidFill>
              </a:rPr>
              <a:t>Daarvoor verkiezen we</a:t>
            </a:r>
            <a:r>
              <a:rPr lang="nl-NL" sz="1600" dirty="0">
                <a:solidFill>
                  <a:srgbClr val="1C1C1C"/>
                </a:solidFill>
              </a:rPr>
              <a:t>:</a:t>
            </a:r>
            <a:endParaRPr lang="nl-NL" altLang="nl-NL" sz="1600" dirty="0">
              <a:solidFill>
                <a:srgbClr val="1C1C1C"/>
              </a:solidFill>
            </a:endParaRPr>
          </a:p>
          <a:p>
            <a:pPr marL="0" indent="0">
              <a:defRPr/>
            </a:pPr>
            <a:endParaRPr lang="nl-NL" altLang="nl-NL" sz="1600" dirty="0">
              <a:solidFill>
                <a:srgbClr val="1C1C1C"/>
              </a:solidFill>
            </a:endParaRPr>
          </a:p>
          <a:p>
            <a:pPr>
              <a:buFont typeface="Arial" panose="020B0604020202020204" pitchFamily="34" charset="0"/>
              <a:buChar char="•"/>
              <a:defRPr/>
            </a:pPr>
            <a:r>
              <a:rPr lang="nl-NL" sz="1600" dirty="0">
                <a:solidFill>
                  <a:srgbClr val="1C1C1C"/>
                </a:solidFill>
              </a:rPr>
              <a:t>Mensen en hun onderlinge interactie 	boven 	processen en hulpmiddelen</a:t>
            </a:r>
          </a:p>
          <a:p>
            <a:pPr>
              <a:buFont typeface="Arial" panose="020B0604020202020204" pitchFamily="34" charset="0"/>
              <a:buChar char="•"/>
              <a:defRPr/>
            </a:pPr>
            <a:r>
              <a:rPr lang="nl-NL" sz="1600" dirty="0">
                <a:solidFill>
                  <a:srgbClr val="1C1C1C"/>
                </a:solidFill>
              </a:rPr>
              <a:t>Werkend resultaat 		boven 	allesomvattende documentatie</a:t>
            </a:r>
          </a:p>
          <a:p>
            <a:pPr>
              <a:buFont typeface="Arial" panose="020B0604020202020204" pitchFamily="34" charset="0"/>
              <a:buChar char="•"/>
              <a:defRPr/>
            </a:pPr>
            <a:r>
              <a:rPr lang="nl-NL" sz="1600" dirty="0">
                <a:solidFill>
                  <a:srgbClr val="1C1C1C"/>
                </a:solidFill>
              </a:rPr>
              <a:t>Samenwerking met de klant 	boven 	contractonderhandelingen</a:t>
            </a:r>
          </a:p>
          <a:p>
            <a:pPr>
              <a:buFont typeface="Arial" panose="020B0604020202020204" pitchFamily="34" charset="0"/>
              <a:buChar char="•"/>
              <a:defRPr/>
            </a:pPr>
            <a:r>
              <a:rPr lang="nl-NL" sz="1600" dirty="0">
                <a:solidFill>
                  <a:srgbClr val="1C1C1C"/>
                </a:solidFill>
              </a:rPr>
              <a:t>Inspelen op verandering 		boven 	het volgen van een plan</a:t>
            </a:r>
            <a:br>
              <a:rPr lang="nl-NL" sz="1400" dirty="0">
                <a:solidFill>
                  <a:srgbClr val="1C1C1C"/>
                </a:solidFill>
              </a:rPr>
            </a:br>
            <a:endParaRPr lang="nl-NL" sz="1400" dirty="0">
              <a:solidFill>
                <a:srgbClr val="1C1C1C"/>
              </a:solidFill>
            </a:endParaRPr>
          </a:p>
          <a:p>
            <a:pPr>
              <a:buFont typeface="Arial" panose="020B0604020202020204" pitchFamily="34" charset="0"/>
              <a:buChar char="•"/>
              <a:defRPr/>
            </a:pPr>
            <a:endParaRPr lang="nl-NL" sz="1600" dirty="0">
              <a:solidFill>
                <a:srgbClr val="1C1C1C"/>
              </a:solidFill>
            </a:endParaRPr>
          </a:p>
        </p:txBody>
      </p:sp>
      <p:sp>
        <p:nvSpPr>
          <p:cNvPr id="11269" name="Tekstvak 4"/>
          <p:cNvSpPr txBox="1">
            <a:spLocks noChangeArrowheads="1"/>
          </p:cNvSpPr>
          <p:nvPr/>
        </p:nvSpPr>
        <p:spPr bwMode="auto">
          <a:xfrm>
            <a:off x="250825" y="4435926"/>
            <a:ext cx="8066088" cy="32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rgbClr val="000000"/>
                </a:solidFill>
                <a:latin typeface="Tahoma" pitchFamily="34" charset="0"/>
                <a:cs typeface="Tahoma" pitchFamily="34" charset="0"/>
              </a:defRPr>
            </a:lvl1pPr>
            <a:lvl2pPr marL="742950" indent="-285750" eaLnBrk="0" hangingPunct="0">
              <a:spcBef>
                <a:spcPct val="20000"/>
              </a:spcBef>
              <a:buChar char="–"/>
              <a:defRPr>
                <a:solidFill>
                  <a:schemeClr val="tx1"/>
                </a:solidFill>
                <a:latin typeface="Tahoma" pitchFamily="34" charset="0"/>
                <a:cs typeface="Tahoma" pitchFamily="34" charset="0"/>
              </a:defRPr>
            </a:lvl2pPr>
            <a:lvl3pPr marL="1143000" indent="-228600" eaLnBrk="0" hangingPunct="0">
              <a:spcBef>
                <a:spcPct val="20000"/>
              </a:spcBef>
              <a:buChar char="•"/>
              <a:defRPr sz="1600">
                <a:solidFill>
                  <a:schemeClr val="tx1"/>
                </a:solidFill>
                <a:latin typeface="Tahoma" pitchFamily="34" charset="0"/>
                <a:cs typeface="Tahoma" pitchFamily="34" charset="0"/>
              </a:defRPr>
            </a:lvl3pPr>
            <a:lvl4pPr marL="1600200" indent="-228600" eaLnBrk="0" hangingPunct="0">
              <a:spcBef>
                <a:spcPct val="20000"/>
              </a:spcBef>
              <a:buChar char="–"/>
              <a:defRPr sz="1400">
                <a:solidFill>
                  <a:schemeClr val="tx1"/>
                </a:solidFill>
                <a:latin typeface="Tahoma" pitchFamily="34" charset="0"/>
                <a:cs typeface="Tahoma" pitchFamily="34" charset="0"/>
              </a:defRPr>
            </a:lvl4pPr>
            <a:lvl5pPr marL="2057400" indent="-228600" eaLnBrk="0" hangingPunct="0">
              <a:spcBef>
                <a:spcPct val="20000"/>
              </a:spcBef>
              <a:buChar char="»"/>
              <a:defRPr sz="14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Char char="»"/>
              <a:defRPr sz="14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Char char="»"/>
              <a:defRPr sz="14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Char char="»"/>
              <a:defRPr sz="14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Char char="»"/>
              <a:defRPr sz="1400">
                <a:solidFill>
                  <a:schemeClr val="tx1"/>
                </a:solidFill>
                <a:latin typeface="Tahoma" pitchFamily="34" charset="0"/>
                <a:cs typeface="Tahoma" pitchFamily="34" charset="0"/>
              </a:defRPr>
            </a:lvl9pPr>
          </a:lstStyle>
          <a:p>
            <a:pPr algn="ctr" eaLnBrk="1" hangingPunct="1">
              <a:spcBef>
                <a:spcPct val="0"/>
              </a:spcBef>
              <a:buClrTx/>
            </a:pPr>
            <a:r>
              <a:rPr lang="nl-NL" altLang="en-US" sz="1600" dirty="0">
                <a:solidFill>
                  <a:srgbClr val="333333"/>
                </a:solidFill>
                <a:latin typeface="+mn-lt"/>
                <a:cs typeface="Arial" charset="0"/>
              </a:rPr>
              <a:t>De vraag of je dit ook buiten de ICT kunt toepassen is onzinnig</a:t>
            </a:r>
          </a:p>
        </p:txBody>
      </p:sp>
      <p:sp>
        <p:nvSpPr>
          <p:cNvPr id="7" name="Rectangle 6"/>
          <p:cNvSpPr txBox="1">
            <a:spLocks noChangeArrowheads="1"/>
          </p:cNvSpPr>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lnSpc>
                <a:spcPct val="100000"/>
              </a:lnSpc>
              <a:spcBef>
                <a:spcPct val="0"/>
              </a:spcBef>
              <a:spcAft>
                <a:spcPct val="0"/>
              </a:spcAft>
              <a:buClrTx/>
              <a:buFontTx/>
              <a:buNone/>
              <a:defRPr sz="1400" kern="1200">
                <a:solidFill>
                  <a:schemeClr val="bg1"/>
                </a:solidFill>
                <a:latin typeface="Verdan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a:lstStyle>
          <a:p>
            <a:fld id="{8375054B-0626-094F-AF93-178AFB032A1C}" type="slidenum">
              <a:rPr lang="nl-NL" smtClean="0"/>
              <a:pPr/>
              <a:t>251</a:t>
            </a:fld>
            <a:endParaRPr lang="nl-NL" dirty="0"/>
          </a:p>
        </p:txBody>
      </p:sp>
      <p:sp>
        <p:nvSpPr>
          <p:cNvPr id="2" name="Slide Number Placeholder 1">
            <a:extLst>
              <a:ext uri="{FF2B5EF4-FFF2-40B4-BE49-F238E27FC236}">
                <a16:creationId xmlns:a16="http://schemas.microsoft.com/office/drawing/2014/main" id="{CE550B68-9E8B-084B-BD31-03A25FD5DD11}"/>
              </a:ext>
            </a:extLst>
          </p:cNvPr>
          <p:cNvSpPr>
            <a:spLocks noGrp="1"/>
          </p:cNvSpPr>
          <p:nvPr>
            <p:ph type="sldNum" sz="quarter" idx="4"/>
          </p:nvPr>
        </p:nvSpPr>
        <p:spPr/>
        <p:txBody>
          <a:bodyPr/>
          <a:lstStyle/>
          <a:p>
            <a:fld id="{8375054B-0626-094F-AF93-178AFB032A1C}" type="slidenum">
              <a:rPr lang="nl-NL" smtClean="0"/>
              <a:pPr/>
              <a:t>251</a:t>
            </a:fld>
            <a:endParaRPr lang="nl-NL" dirty="0"/>
          </a:p>
        </p:txBody>
      </p:sp>
    </p:spTree>
    <p:extLst>
      <p:ext uri="{BB962C8B-B14F-4D97-AF65-F5344CB8AC3E}">
        <p14:creationId xmlns:p14="http://schemas.microsoft.com/office/powerpoint/2010/main" val="6982222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1C1C1C"/>
                </a:solidFill>
              </a:rPr>
              <a:t>Scrum</a:t>
            </a:r>
          </a:p>
        </p:txBody>
      </p:sp>
      <p:grpSp>
        <p:nvGrpSpPr>
          <p:cNvPr id="3" name="Groep 2"/>
          <p:cNvGrpSpPr/>
          <p:nvPr/>
        </p:nvGrpSpPr>
        <p:grpSpPr>
          <a:xfrm>
            <a:off x="1043608" y="3507875"/>
            <a:ext cx="7917220" cy="2169938"/>
            <a:chOff x="175359" y="2492896"/>
            <a:chExt cx="8785469" cy="3179990"/>
          </a:xfrm>
        </p:grpSpPr>
        <p:sp>
          <p:nvSpPr>
            <p:cNvPr id="59" name="Rechthoek 58"/>
            <p:cNvSpPr/>
            <p:nvPr/>
          </p:nvSpPr>
          <p:spPr>
            <a:xfrm rot="21101543">
              <a:off x="175359" y="3098846"/>
              <a:ext cx="8785469" cy="2574040"/>
            </a:xfrm>
            <a:prstGeom prst="rect">
              <a:avLst/>
            </a:prstGeom>
            <a:solidFill>
              <a:schemeClr val="bg2">
                <a:lumMod val="75000"/>
              </a:schemeClr>
            </a:soli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grpSp>
          <p:nvGrpSpPr>
            <p:cNvPr id="60" name="Groep 33"/>
            <p:cNvGrpSpPr/>
            <p:nvPr/>
          </p:nvGrpSpPr>
          <p:grpSpPr>
            <a:xfrm>
              <a:off x="3825739" y="3891738"/>
              <a:ext cx="458229" cy="833406"/>
              <a:chOff x="3825739" y="5619930"/>
              <a:chExt cx="458229" cy="833406"/>
            </a:xfrm>
            <a:solidFill>
              <a:srgbClr val="66CCFF"/>
            </a:solidFill>
          </p:grpSpPr>
          <p:sp>
            <p:nvSpPr>
              <p:cNvPr id="61" name="Rechthoek 60"/>
              <p:cNvSpPr/>
              <p:nvPr/>
            </p:nvSpPr>
            <p:spPr>
              <a:xfrm rot="21057089">
                <a:off x="3830159" y="5787583"/>
                <a:ext cx="453809" cy="665753"/>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62" name="Rechthoek 61"/>
              <p:cNvSpPr/>
              <p:nvPr/>
            </p:nvSpPr>
            <p:spPr>
              <a:xfrm rot="21057089">
                <a:off x="3829367" y="5731743"/>
                <a:ext cx="453809" cy="665753"/>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63" name="Rechthoek 62"/>
              <p:cNvSpPr/>
              <p:nvPr/>
            </p:nvSpPr>
            <p:spPr>
              <a:xfrm rot="21057089">
                <a:off x="3828345" y="5672595"/>
                <a:ext cx="453809" cy="665753"/>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64" name="Rechthoek 63"/>
              <p:cNvSpPr/>
              <p:nvPr/>
            </p:nvSpPr>
            <p:spPr>
              <a:xfrm rot="21057089">
                <a:off x="3825739" y="5619930"/>
                <a:ext cx="453809" cy="665753"/>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grpSp>
        <p:grpSp>
          <p:nvGrpSpPr>
            <p:cNvPr id="65" name="Groep 40"/>
            <p:cNvGrpSpPr/>
            <p:nvPr/>
          </p:nvGrpSpPr>
          <p:grpSpPr>
            <a:xfrm>
              <a:off x="2453504" y="3667206"/>
              <a:ext cx="462312" cy="1057938"/>
              <a:chOff x="2167360" y="4997465"/>
              <a:chExt cx="462312" cy="1057938"/>
            </a:xfrm>
            <a:solidFill>
              <a:srgbClr val="66CCFF"/>
            </a:solidFill>
          </p:grpSpPr>
          <p:sp>
            <p:nvSpPr>
              <p:cNvPr id="66" name="Rechthoek 65"/>
              <p:cNvSpPr/>
              <p:nvPr/>
            </p:nvSpPr>
            <p:spPr>
              <a:xfrm rot="21057089">
                <a:off x="2172688" y="5389650"/>
                <a:ext cx="453809" cy="665753"/>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67" name="Rechthoek 66"/>
              <p:cNvSpPr/>
              <p:nvPr/>
            </p:nvSpPr>
            <p:spPr>
              <a:xfrm rot="21057089">
                <a:off x="2171896" y="5333810"/>
                <a:ext cx="453809" cy="665753"/>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68" name="Rechthoek 67"/>
              <p:cNvSpPr/>
              <p:nvPr/>
            </p:nvSpPr>
            <p:spPr>
              <a:xfrm rot="21057089">
                <a:off x="2170874" y="5274662"/>
                <a:ext cx="453809" cy="665753"/>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69" name="Rechthoek 68"/>
              <p:cNvSpPr/>
              <p:nvPr/>
            </p:nvSpPr>
            <p:spPr>
              <a:xfrm rot="21057089">
                <a:off x="2168268" y="5221997"/>
                <a:ext cx="453809" cy="665753"/>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70" name="Rechthoek 69"/>
              <p:cNvSpPr/>
              <p:nvPr/>
            </p:nvSpPr>
            <p:spPr>
              <a:xfrm rot="21057089">
                <a:off x="2171327" y="5165118"/>
                <a:ext cx="453809" cy="665753"/>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71" name="Rechthoek 70"/>
              <p:cNvSpPr/>
              <p:nvPr/>
            </p:nvSpPr>
            <p:spPr>
              <a:xfrm rot="21057089">
                <a:off x="2167360" y="5109278"/>
                <a:ext cx="453809" cy="665753"/>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72" name="Rechthoek 71"/>
              <p:cNvSpPr/>
              <p:nvPr/>
            </p:nvSpPr>
            <p:spPr>
              <a:xfrm rot="21057089">
                <a:off x="2175863" y="5050130"/>
                <a:ext cx="453809" cy="665753"/>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73" name="Rechthoek 72"/>
              <p:cNvSpPr/>
              <p:nvPr/>
            </p:nvSpPr>
            <p:spPr>
              <a:xfrm rot="21057089">
                <a:off x="2173257" y="4997465"/>
                <a:ext cx="453809" cy="665753"/>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grpSp>
        <p:sp>
          <p:nvSpPr>
            <p:cNvPr id="75" name="U-vormige pijl 74"/>
            <p:cNvSpPr/>
            <p:nvPr/>
          </p:nvSpPr>
          <p:spPr>
            <a:xfrm>
              <a:off x="5263108" y="2761878"/>
              <a:ext cx="504056" cy="423567"/>
            </a:xfrm>
            <a:prstGeom prst="uturnArrow">
              <a:avLst/>
            </a:prstGeom>
            <a:solidFill>
              <a:srgbClr val="66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nl-NL" sz="1000" dirty="0">
                <a:solidFill>
                  <a:srgbClr val="0000FF"/>
                </a:solidFill>
                <a:latin typeface="Cambria"/>
                <a:cs typeface="Cambria"/>
              </a:endParaRPr>
            </a:p>
          </p:txBody>
        </p:sp>
        <p:sp>
          <p:nvSpPr>
            <p:cNvPr id="76" name="PIJL-RECHTS 18"/>
            <p:cNvSpPr/>
            <p:nvPr/>
          </p:nvSpPr>
          <p:spPr>
            <a:xfrm rot="19839974">
              <a:off x="3032339" y="4201682"/>
              <a:ext cx="653751" cy="554131"/>
            </a:xfrm>
            <a:prstGeom prst="rightArrow">
              <a:avLst/>
            </a:prstGeom>
            <a:solidFill>
              <a:srgbClr val="66CCFF"/>
            </a:solidFill>
            <a:ln>
              <a:solidFill>
                <a:srgbClr val="0000FF"/>
              </a:solidFill>
            </a:ln>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77" name="PIJL-RECHTS 42"/>
            <p:cNvSpPr/>
            <p:nvPr/>
          </p:nvSpPr>
          <p:spPr>
            <a:xfrm rot="19839974">
              <a:off x="4230228" y="4228440"/>
              <a:ext cx="3126483" cy="598893"/>
            </a:xfrm>
            <a:prstGeom prst="rightArrow">
              <a:avLst/>
            </a:prstGeom>
            <a:solidFill>
              <a:srgbClr val="66CCFF"/>
            </a:solidFill>
            <a:ln>
              <a:solidFill>
                <a:srgbClr val="0000FF"/>
              </a:solidFill>
            </a:ln>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79" name="Rechthoek 78"/>
            <p:cNvSpPr/>
            <p:nvPr/>
          </p:nvSpPr>
          <p:spPr>
            <a:xfrm rot="21057089">
              <a:off x="1587825" y="4008377"/>
              <a:ext cx="162623" cy="665753"/>
            </a:xfrm>
            <a:prstGeom prst="rect">
              <a:avLst/>
            </a:prstGeom>
            <a:solidFill>
              <a:schemeClr val="bg2">
                <a:lumMod val="75000"/>
              </a:schemeClr>
            </a:solidFill>
            <a:ln>
              <a:solidFill>
                <a:schemeClr val="bg2">
                  <a:lumMod val="75000"/>
                </a:schemeClr>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80" name="Rechthoek 79"/>
            <p:cNvSpPr/>
            <p:nvPr/>
          </p:nvSpPr>
          <p:spPr>
            <a:xfrm rot="21057089">
              <a:off x="2999410" y="3994660"/>
              <a:ext cx="162623" cy="665753"/>
            </a:xfrm>
            <a:prstGeom prst="rect">
              <a:avLst/>
            </a:prstGeom>
            <a:solidFill>
              <a:schemeClr val="bg2">
                <a:lumMod val="75000"/>
              </a:schemeClr>
            </a:solidFill>
            <a:ln>
              <a:solidFill>
                <a:schemeClr val="bg2">
                  <a:lumMod val="75000"/>
                </a:schemeClr>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81" name="Rechthoek 80"/>
            <p:cNvSpPr/>
            <p:nvPr/>
          </p:nvSpPr>
          <p:spPr>
            <a:xfrm rot="21057089">
              <a:off x="4502053" y="3994660"/>
              <a:ext cx="162623" cy="665753"/>
            </a:xfrm>
            <a:prstGeom prst="rect">
              <a:avLst/>
            </a:prstGeom>
            <a:solidFill>
              <a:schemeClr val="bg2">
                <a:lumMod val="75000"/>
              </a:schemeClr>
            </a:solidFill>
            <a:ln>
              <a:solidFill>
                <a:schemeClr val="bg2">
                  <a:lumMod val="75000"/>
                </a:schemeClr>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nl-NL" sz="1000" dirty="0"/>
            </a:p>
          </p:txBody>
        </p:sp>
        <p:sp>
          <p:nvSpPr>
            <p:cNvPr id="82" name="Afgeronde rechthoek 81"/>
            <p:cNvSpPr/>
            <p:nvPr/>
          </p:nvSpPr>
          <p:spPr>
            <a:xfrm>
              <a:off x="1027987" y="2636912"/>
              <a:ext cx="807709" cy="432048"/>
            </a:xfrm>
            <a:prstGeom prst="roundRect">
              <a:avLst/>
            </a:prstGeom>
            <a:solidFill>
              <a:srgbClr val="66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1000" dirty="0">
                  <a:solidFill>
                    <a:srgbClr val="0000FF"/>
                  </a:solidFill>
                  <a:latin typeface="Cambria"/>
                  <a:cs typeface="Cambria"/>
                </a:rPr>
                <a:t>Product Backlog</a:t>
              </a:r>
            </a:p>
          </p:txBody>
        </p:sp>
        <p:sp>
          <p:nvSpPr>
            <p:cNvPr id="83" name="Afgeronde rechthoek 82"/>
            <p:cNvSpPr/>
            <p:nvPr/>
          </p:nvSpPr>
          <p:spPr>
            <a:xfrm>
              <a:off x="2396139" y="3068960"/>
              <a:ext cx="807709" cy="432048"/>
            </a:xfrm>
            <a:prstGeom prst="roundRect">
              <a:avLst/>
            </a:prstGeom>
            <a:solidFill>
              <a:srgbClr val="66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1000" dirty="0">
                  <a:solidFill>
                    <a:srgbClr val="0000FF"/>
                  </a:solidFill>
                  <a:latin typeface="Cambria"/>
                  <a:cs typeface="Cambria"/>
                </a:rPr>
                <a:t>Release Backlog</a:t>
              </a:r>
            </a:p>
          </p:txBody>
        </p:sp>
        <p:sp>
          <p:nvSpPr>
            <p:cNvPr id="84" name="Afgeronde rechthoek 83"/>
            <p:cNvSpPr/>
            <p:nvPr/>
          </p:nvSpPr>
          <p:spPr>
            <a:xfrm>
              <a:off x="3692283" y="3356992"/>
              <a:ext cx="807709" cy="432048"/>
            </a:xfrm>
            <a:prstGeom prst="roundRect">
              <a:avLst/>
            </a:prstGeom>
            <a:solidFill>
              <a:srgbClr val="66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1000" dirty="0">
                  <a:solidFill>
                    <a:srgbClr val="0000FF"/>
                  </a:solidFill>
                  <a:latin typeface="Cambria"/>
                  <a:cs typeface="Cambria"/>
                </a:rPr>
                <a:t>Sprint Backlog</a:t>
              </a:r>
            </a:p>
          </p:txBody>
        </p:sp>
        <p:sp>
          <p:nvSpPr>
            <p:cNvPr id="85" name="Tekstvak 84"/>
            <p:cNvSpPr txBox="1"/>
            <p:nvPr/>
          </p:nvSpPr>
          <p:spPr>
            <a:xfrm>
              <a:off x="5231677" y="3573282"/>
              <a:ext cx="720080" cy="496142"/>
            </a:xfrm>
            <a:prstGeom prst="rect">
              <a:avLst/>
            </a:prstGeom>
            <a:noFill/>
          </p:spPr>
          <p:txBody>
            <a:bodyPr wrap="square" rtlCol="0">
              <a:spAutoFit/>
            </a:bodyPr>
            <a:lstStyle/>
            <a:p>
              <a:pPr>
                <a:lnSpc>
                  <a:spcPct val="80000"/>
                </a:lnSpc>
                <a:buNone/>
              </a:pPr>
              <a:r>
                <a:rPr lang="nl-NL" sz="1000" dirty="0">
                  <a:solidFill>
                    <a:srgbClr val="0000FF"/>
                  </a:solidFill>
                </a:rPr>
                <a:t>2-4 weken</a:t>
              </a:r>
            </a:p>
          </p:txBody>
        </p:sp>
        <p:sp>
          <p:nvSpPr>
            <p:cNvPr id="86" name="Tekstvak 85"/>
            <p:cNvSpPr txBox="1"/>
            <p:nvPr/>
          </p:nvSpPr>
          <p:spPr>
            <a:xfrm>
              <a:off x="5508104" y="2492896"/>
              <a:ext cx="1194863" cy="563799"/>
            </a:xfrm>
            <a:prstGeom prst="rect">
              <a:avLst/>
            </a:prstGeom>
            <a:noFill/>
          </p:spPr>
          <p:txBody>
            <a:bodyPr wrap="square" rtlCol="0">
              <a:spAutoFit/>
            </a:bodyPr>
            <a:lstStyle/>
            <a:p>
              <a:pPr>
                <a:buNone/>
              </a:pPr>
              <a:r>
                <a:rPr lang="nl-NL" sz="1000" dirty="0">
                  <a:solidFill>
                    <a:srgbClr val="0000FF"/>
                  </a:solidFill>
                </a:rPr>
                <a:t>Dagelijkse stand-up</a:t>
              </a:r>
            </a:p>
          </p:txBody>
        </p:sp>
        <p:sp>
          <p:nvSpPr>
            <p:cNvPr id="87" name="Kubus 86"/>
            <p:cNvSpPr/>
            <p:nvPr/>
          </p:nvSpPr>
          <p:spPr>
            <a:xfrm>
              <a:off x="7406919" y="3717777"/>
              <a:ext cx="648072" cy="792088"/>
            </a:xfrm>
            <a:prstGeom prst="cube">
              <a:avLst/>
            </a:prstGeom>
            <a:solidFill>
              <a:srgbClr val="66CC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88" name="Afgeronde rechthoek 87"/>
            <p:cNvSpPr/>
            <p:nvPr/>
          </p:nvSpPr>
          <p:spPr>
            <a:xfrm>
              <a:off x="7295802" y="2996952"/>
              <a:ext cx="1046050" cy="432048"/>
            </a:xfrm>
            <a:prstGeom prst="roundRect">
              <a:avLst/>
            </a:prstGeom>
            <a:solidFill>
              <a:srgbClr val="66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1000" dirty="0">
                  <a:solidFill>
                    <a:srgbClr val="0000FF"/>
                  </a:solidFill>
                  <a:latin typeface="Cambria"/>
                  <a:cs typeface="Cambria"/>
                </a:rPr>
                <a:t>Product increment</a:t>
              </a:r>
            </a:p>
          </p:txBody>
        </p:sp>
        <p:cxnSp>
          <p:nvCxnSpPr>
            <p:cNvPr id="89" name="Rechte verbindingslijn 88"/>
            <p:cNvCxnSpPr>
              <a:stCxn id="84" idx="2"/>
            </p:cNvCxnSpPr>
            <p:nvPr/>
          </p:nvCxnSpPr>
          <p:spPr>
            <a:xfrm flipH="1">
              <a:off x="4096137" y="3789040"/>
              <a:ext cx="1" cy="378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a:stCxn id="83" idx="2"/>
            </p:cNvCxnSpPr>
            <p:nvPr/>
          </p:nvCxnSpPr>
          <p:spPr>
            <a:xfrm flipH="1">
              <a:off x="2688911" y="3501008"/>
              <a:ext cx="111083" cy="440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a:stCxn id="88" idx="2"/>
              <a:endCxn id="87" idx="0"/>
            </p:cNvCxnSpPr>
            <p:nvPr/>
          </p:nvCxnSpPr>
          <p:spPr>
            <a:xfrm flipH="1">
              <a:off x="7811964" y="3429000"/>
              <a:ext cx="6863" cy="288777"/>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kstvak 91"/>
            <p:cNvSpPr txBox="1"/>
            <p:nvPr/>
          </p:nvSpPr>
          <p:spPr>
            <a:xfrm>
              <a:off x="7538183" y="3515689"/>
              <a:ext cx="576064" cy="349555"/>
            </a:xfrm>
            <a:prstGeom prst="rect">
              <a:avLst/>
            </a:prstGeom>
            <a:noFill/>
          </p:spPr>
          <p:txBody>
            <a:bodyPr wrap="square" rtlCol="0">
              <a:spAutoFit/>
            </a:bodyPr>
            <a:lstStyle/>
            <a:p>
              <a:pPr>
                <a:buNone/>
              </a:pPr>
              <a:r>
                <a:rPr lang="en-GB" sz="1000" dirty="0">
                  <a:solidFill>
                    <a:schemeClr val="tx2"/>
                  </a:solidFill>
                </a:rPr>
                <a:t>•</a:t>
              </a:r>
            </a:p>
          </p:txBody>
        </p:sp>
        <p:sp>
          <p:nvSpPr>
            <p:cNvPr id="93" name="Tekstvak 92"/>
            <p:cNvSpPr txBox="1"/>
            <p:nvPr/>
          </p:nvSpPr>
          <p:spPr>
            <a:xfrm>
              <a:off x="3822429" y="3944430"/>
              <a:ext cx="576064" cy="349555"/>
            </a:xfrm>
            <a:prstGeom prst="rect">
              <a:avLst/>
            </a:prstGeom>
            <a:noFill/>
          </p:spPr>
          <p:txBody>
            <a:bodyPr wrap="square" rtlCol="0">
              <a:spAutoFit/>
            </a:bodyPr>
            <a:lstStyle/>
            <a:p>
              <a:pPr>
                <a:buNone/>
              </a:pPr>
              <a:r>
                <a:rPr lang="en-GB" sz="1000" dirty="0">
                  <a:solidFill>
                    <a:schemeClr val="tx2"/>
                  </a:solidFill>
                </a:rPr>
                <a:t>•</a:t>
              </a:r>
            </a:p>
          </p:txBody>
        </p:sp>
        <p:sp>
          <p:nvSpPr>
            <p:cNvPr id="94" name="Tekstvak 93"/>
            <p:cNvSpPr txBox="1"/>
            <p:nvPr/>
          </p:nvSpPr>
          <p:spPr>
            <a:xfrm>
              <a:off x="2395890" y="3721297"/>
              <a:ext cx="576064" cy="349555"/>
            </a:xfrm>
            <a:prstGeom prst="rect">
              <a:avLst/>
            </a:prstGeom>
            <a:noFill/>
          </p:spPr>
          <p:txBody>
            <a:bodyPr wrap="square" rtlCol="0">
              <a:spAutoFit/>
            </a:bodyPr>
            <a:lstStyle/>
            <a:p>
              <a:pPr>
                <a:buNone/>
              </a:pPr>
              <a:r>
                <a:rPr lang="en-GB" sz="1000" dirty="0">
                  <a:solidFill>
                    <a:schemeClr val="tx2"/>
                  </a:solidFill>
                </a:rPr>
                <a:t>•</a:t>
              </a:r>
            </a:p>
          </p:txBody>
        </p:sp>
        <p:grpSp>
          <p:nvGrpSpPr>
            <p:cNvPr id="95" name="Groep 69"/>
            <p:cNvGrpSpPr/>
            <p:nvPr/>
          </p:nvGrpSpPr>
          <p:grpSpPr>
            <a:xfrm>
              <a:off x="1046733" y="3068960"/>
              <a:ext cx="462312" cy="1655937"/>
              <a:chOff x="1046733" y="3068960"/>
              <a:chExt cx="462312" cy="1655937"/>
            </a:xfrm>
            <a:solidFill>
              <a:srgbClr val="66CCFF"/>
            </a:solidFill>
          </p:grpSpPr>
          <p:sp>
            <p:nvSpPr>
              <p:cNvPr id="96" name="Rechthoek 95"/>
              <p:cNvSpPr/>
              <p:nvPr/>
            </p:nvSpPr>
            <p:spPr>
              <a:xfrm rot="21057089">
                <a:off x="1052061" y="4098889"/>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97" name="Rechthoek 96"/>
              <p:cNvSpPr/>
              <p:nvPr/>
            </p:nvSpPr>
            <p:spPr>
              <a:xfrm rot="21057089">
                <a:off x="1051269" y="4043049"/>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98" name="Rechthoek 97"/>
              <p:cNvSpPr/>
              <p:nvPr/>
            </p:nvSpPr>
            <p:spPr>
              <a:xfrm rot="21057089">
                <a:off x="1050247" y="3983901"/>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99" name="Rechthoek 98"/>
              <p:cNvSpPr/>
              <p:nvPr/>
            </p:nvSpPr>
            <p:spPr>
              <a:xfrm rot="21057089">
                <a:off x="1047641" y="3931236"/>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100" name="Rechthoek 99"/>
              <p:cNvSpPr/>
              <p:nvPr/>
            </p:nvSpPr>
            <p:spPr>
              <a:xfrm rot="21057089">
                <a:off x="1050700" y="3874357"/>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101" name="Rechthoek 100"/>
              <p:cNvSpPr/>
              <p:nvPr/>
            </p:nvSpPr>
            <p:spPr>
              <a:xfrm rot="21057089">
                <a:off x="1046733" y="3818517"/>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102" name="Rechthoek 101"/>
              <p:cNvSpPr/>
              <p:nvPr/>
            </p:nvSpPr>
            <p:spPr>
              <a:xfrm rot="21057089">
                <a:off x="1055236" y="3759369"/>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103" name="Rechthoek 102"/>
              <p:cNvSpPr/>
              <p:nvPr/>
            </p:nvSpPr>
            <p:spPr>
              <a:xfrm rot="21057089">
                <a:off x="1052630" y="3706704"/>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104" name="Rechthoek 103"/>
              <p:cNvSpPr/>
              <p:nvPr/>
            </p:nvSpPr>
            <p:spPr>
              <a:xfrm rot="21057089">
                <a:off x="1052061" y="3648931"/>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105" name="Rechthoek 104"/>
              <p:cNvSpPr/>
              <p:nvPr/>
            </p:nvSpPr>
            <p:spPr>
              <a:xfrm rot="21057089">
                <a:off x="1051269" y="3593091"/>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106" name="Rechthoek 105"/>
              <p:cNvSpPr/>
              <p:nvPr/>
            </p:nvSpPr>
            <p:spPr>
              <a:xfrm rot="21057089">
                <a:off x="1050247" y="3533943"/>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107" name="Rechthoek 106"/>
              <p:cNvSpPr/>
              <p:nvPr/>
            </p:nvSpPr>
            <p:spPr>
              <a:xfrm rot="21057089">
                <a:off x="1047641" y="3481278"/>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108" name="Rechthoek 107"/>
              <p:cNvSpPr/>
              <p:nvPr/>
            </p:nvSpPr>
            <p:spPr>
              <a:xfrm rot="21057089">
                <a:off x="1050700" y="3424399"/>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109" name="Rechthoek 108"/>
              <p:cNvSpPr/>
              <p:nvPr/>
            </p:nvSpPr>
            <p:spPr>
              <a:xfrm rot="21057089">
                <a:off x="1046733" y="3368559"/>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110" name="Rechthoek 109"/>
              <p:cNvSpPr/>
              <p:nvPr/>
            </p:nvSpPr>
            <p:spPr>
              <a:xfrm rot="21057089">
                <a:off x="1055236" y="3309411"/>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111" name="Rechthoek 110"/>
              <p:cNvSpPr/>
              <p:nvPr/>
            </p:nvSpPr>
            <p:spPr>
              <a:xfrm rot="21057089">
                <a:off x="1052630" y="3256746"/>
                <a:ext cx="453809" cy="626008"/>
              </a:xfrm>
              <a:prstGeom prst="rect">
                <a:avLst/>
              </a:prstGeom>
              <a:grpFill/>
              <a:ln>
                <a:solidFill>
                  <a:srgbClr val="333333"/>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cxnSp>
            <p:nvCxnSpPr>
              <p:cNvPr id="112" name="Rechte verbindingslijn 111"/>
              <p:cNvCxnSpPr>
                <a:stCxn id="82" idx="2"/>
              </p:cNvCxnSpPr>
              <p:nvPr/>
            </p:nvCxnSpPr>
            <p:spPr>
              <a:xfrm flipH="1">
                <a:off x="1304420" y="3068960"/>
                <a:ext cx="127422" cy="393942"/>
              </a:xfrm>
              <a:prstGeom prst="line">
                <a:avLst/>
              </a:prstGeom>
              <a:grpFill/>
              <a:ln>
                <a:solidFill>
                  <a:srgbClr val="333333"/>
                </a:solidFill>
              </a:ln>
            </p:spPr>
            <p:style>
              <a:lnRef idx="1">
                <a:schemeClr val="accent1"/>
              </a:lnRef>
              <a:fillRef idx="0">
                <a:schemeClr val="accent1"/>
              </a:fillRef>
              <a:effectRef idx="0">
                <a:schemeClr val="accent1"/>
              </a:effectRef>
              <a:fontRef idx="minor">
                <a:schemeClr val="tx1"/>
              </a:fontRef>
            </p:style>
          </p:cxnSp>
        </p:grpSp>
        <p:sp>
          <p:nvSpPr>
            <p:cNvPr id="115" name="PIJL-RECHTS 18"/>
            <p:cNvSpPr/>
            <p:nvPr/>
          </p:nvSpPr>
          <p:spPr>
            <a:xfrm rot="19839974">
              <a:off x="1592179" y="4201682"/>
              <a:ext cx="653751" cy="554131"/>
            </a:xfrm>
            <a:prstGeom prst="rightArrow">
              <a:avLst/>
            </a:prstGeom>
            <a:solidFill>
              <a:srgbClr val="66CCFF"/>
            </a:solidFill>
            <a:ln>
              <a:solidFill>
                <a:srgbClr val="0000FF"/>
              </a:solidFill>
            </a:ln>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GB" sz="1000"/>
            </a:p>
          </p:txBody>
        </p:sp>
        <p:sp>
          <p:nvSpPr>
            <p:cNvPr id="116" name="Tekstvak 115"/>
            <p:cNvSpPr txBox="1"/>
            <p:nvPr/>
          </p:nvSpPr>
          <p:spPr>
            <a:xfrm>
              <a:off x="971600" y="3255367"/>
              <a:ext cx="576064" cy="349555"/>
            </a:xfrm>
            <a:prstGeom prst="rect">
              <a:avLst/>
            </a:prstGeom>
            <a:noFill/>
          </p:spPr>
          <p:txBody>
            <a:bodyPr wrap="square" rtlCol="0">
              <a:spAutoFit/>
            </a:bodyPr>
            <a:lstStyle/>
            <a:p>
              <a:pPr>
                <a:buNone/>
              </a:pPr>
              <a:r>
                <a:rPr lang="en-GB" sz="1000" dirty="0">
                  <a:solidFill>
                    <a:schemeClr val="tx2"/>
                  </a:solidFill>
                </a:rPr>
                <a:t>•</a:t>
              </a:r>
            </a:p>
          </p:txBody>
        </p:sp>
        <p:sp>
          <p:nvSpPr>
            <p:cNvPr id="74" name="U-vormige pijl 73"/>
            <p:cNvSpPr/>
            <p:nvPr/>
          </p:nvSpPr>
          <p:spPr>
            <a:xfrm flipH="1">
              <a:off x="4716016" y="3198194"/>
              <a:ext cx="1440160" cy="1310926"/>
            </a:xfrm>
            <a:prstGeom prst="uturnArrow">
              <a:avLst/>
            </a:prstGeom>
            <a:solidFill>
              <a:srgbClr val="66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buNone/>
              </a:pPr>
              <a:endParaRPr lang="nl-NL" sz="1000" dirty="0">
                <a:solidFill>
                  <a:srgbClr val="0000FF"/>
                </a:solidFill>
                <a:latin typeface="Cambria"/>
                <a:cs typeface="Cambria"/>
              </a:endParaRPr>
            </a:p>
          </p:txBody>
        </p:sp>
      </p:grpSp>
      <p:sp>
        <p:nvSpPr>
          <p:cNvPr id="78" name="Tijdelijke aanduiding voor inhoud 2"/>
          <p:cNvSpPr txBox="1">
            <a:spLocks/>
          </p:cNvSpPr>
          <p:nvPr/>
        </p:nvSpPr>
        <p:spPr>
          <a:xfrm>
            <a:off x="740471" y="1130482"/>
            <a:ext cx="7200900" cy="3780896"/>
          </a:xfrm>
          <a:prstGeom prst="rect">
            <a:avLst/>
          </a:prstGeom>
        </p:spPr>
        <p:txBody>
          <a:bodyPr/>
          <a:lstStyle>
            <a:lvl1pPr marL="176213" indent="-177800" algn="l" rtl="0" eaLnBrk="0" fontAlgn="base" hangingPunct="0">
              <a:spcBef>
                <a:spcPct val="20000"/>
              </a:spcBef>
              <a:spcAft>
                <a:spcPct val="0"/>
              </a:spcAft>
              <a:buFont typeface="Arial" panose="020B0604020202020204" pitchFamily="34" charset="0"/>
              <a:buChar char="•"/>
              <a:defRPr sz="2000">
                <a:solidFill>
                  <a:srgbClr val="4B4B4B"/>
                </a:solidFill>
                <a:latin typeface="+mn-lt"/>
                <a:ea typeface="MS PGothic" pitchFamily="34" charset="-128"/>
                <a:cs typeface="MS PGothic" charset="0"/>
              </a:defRPr>
            </a:lvl1pPr>
            <a:lvl2pPr marL="623888" indent="-168275" algn="l" rtl="0" eaLnBrk="0" fontAlgn="base" hangingPunct="0">
              <a:spcBef>
                <a:spcPct val="20000"/>
              </a:spcBef>
              <a:spcAft>
                <a:spcPct val="0"/>
              </a:spcAft>
              <a:buFont typeface="Wingdings" charset="0"/>
              <a:buChar char="§"/>
              <a:defRPr>
                <a:solidFill>
                  <a:srgbClr val="4B4B4B"/>
                </a:solidFill>
                <a:latin typeface="+mn-lt"/>
                <a:ea typeface="MS PGothic" pitchFamily="34" charset="-128"/>
                <a:cs typeface="MS PGothic" charset="0"/>
              </a:defRPr>
            </a:lvl2pPr>
            <a:lvl3pPr marL="1141413" indent="-228600" algn="l" rtl="0" eaLnBrk="0" fontAlgn="base" hangingPunct="0">
              <a:spcBef>
                <a:spcPct val="20000"/>
              </a:spcBef>
              <a:spcAft>
                <a:spcPct val="0"/>
              </a:spcAft>
              <a:buChar char="•"/>
              <a:defRPr>
                <a:solidFill>
                  <a:srgbClr val="4B4B4B"/>
                </a:solidFill>
                <a:latin typeface="+mn-lt"/>
                <a:ea typeface="MS PGothic" pitchFamily="34" charset="-128"/>
                <a:cs typeface="MS PGothic" charset="0"/>
              </a:defRPr>
            </a:lvl3pPr>
            <a:lvl4pPr marL="1598613" indent="-228600" algn="l" rtl="0" eaLnBrk="0" fontAlgn="base" hangingPunct="0">
              <a:spcBef>
                <a:spcPct val="20000"/>
              </a:spcBef>
              <a:spcAft>
                <a:spcPct val="0"/>
              </a:spcAft>
              <a:buChar char="–"/>
              <a:defRPr>
                <a:solidFill>
                  <a:srgbClr val="4B4B4B"/>
                </a:solidFill>
                <a:latin typeface="+mn-lt"/>
                <a:ea typeface="MS PGothic" pitchFamily="34" charset="-128"/>
                <a:cs typeface="MS PGothic" charset="0"/>
              </a:defRPr>
            </a:lvl4pPr>
            <a:lvl5pPr marL="2055813" indent="-228600" algn="l" rtl="0" eaLnBrk="0" fontAlgn="base" hangingPunct="0">
              <a:spcBef>
                <a:spcPct val="20000"/>
              </a:spcBef>
              <a:spcAft>
                <a:spcPct val="0"/>
              </a:spcAft>
              <a:buFont typeface="Wingdings" charset="0"/>
              <a:buChar char="§"/>
              <a:defRPr>
                <a:solidFill>
                  <a:schemeClr val="hlink"/>
                </a:solidFill>
                <a:latin typeface="Verdana" charset="0"/>
                <a:ea typeface="MS PGothic" pitchFamily="34" charset="-128"/>
                <a:cs typeface="MS PGothic" charset="0"/>
              </a:defRPr>
            </a:lvl5pPr>
            <a:lvl6pPr marL="2514600" indent="-228600" algn="l" rtl="0" fontAlgn="base">
              <a:spcBef>
                <a:spcPct val="20000"/>
              </a:spcBef>
              <a:spcAft>
                <a:spcPct val="0"/>
              </a:spcAft>
              <a:buFont typeface="Wingdings" charset="0"/>
              <a:buChar char="§"/>
              <a:defRPr>
                <a:solidFill>
                  <a:schemeClr val="hlink"/>
                </a:solidFill>
                <a:latin typeface="Verdana" charset="0"/>
                <a:ea typeface="+mn-ea"/>
              </a:defRPr>
            </a:lvl6pPr>
            <a:lvl7pPr marL="2971800" indent="-228600" algn="l" rtl="0" fontAlgn="base">
              <a:spcBef>
                <a:spcPct val="20000"/>
              </a:spcBef>
              <a:spcAft>
                <a:spcPct val="0"/>
              </a:spcAft>
              <a:buFont typeface="Wingdings" charset="0"/>
              <a:buChar char="§"/>
              <a:defRPr>
                <a:solidFill>
                  <a:schemeClr val="hlink"/>
                </a:solidFill>
                <a:latin typeface="Verdana" charset="0"/>
                <a:ea typeface="+mn-ea"/>
              </a:defRPr>
            </a:lvl7pPr>
            <a:lvl8pPr marL="3429000" indent="-228600" algn="l" rtl="0" fontAlgn="base">
              <a:spcBef>
                <a:spcPct val="20000"/>
              </a:spcBef>
              <a:spcAft>
                <a:spcPct val="0"/>
              </a:spcAft>
              <a:buFont typeface="Wingdings" charset="0"/>
              <a:buChar char="§"/>
              <a:defRPr>
                <a:solidFill>
                  <a:schemeClr val="hlink"/>
                </a:solidFill>
                <a:latin typeface="Verdana" charset="0"/>
                <a:ea typeface="+mn-ea"/>
              </a:defRPr>
            </a:lvl8pPr>
            <a:lvl9pPr marL="3886200" indent="-228600" algn="l" rtl="0" fontAlgn="base">
              <a:spcBef>
                <a:spcPct val="20000"/>
              </a:spcBef>
              <a:spcAft>
                <a:spcPct val="0"/>
              </a:spcAft>
              <a:buFont typeface="Wingdings" charset="0"/>
              <a:buChar char="§"/>
              <a:defRPr>
                <a:solidFill>
                  <a:schemeClr val="hlink"/>
                </a:solidFill>
                <a:latin typeface="Verdana" charset="0"/>
                <a:ea typeface="+mn-ea"/>
              </a:defRPr>
            </a:lvl9pPr>
          </a:lstStyle>
          <a:p>
            <a:pPr marL="0" indent="0">
              <a:buNone/>
            </a:pPr>
            <a:r>
              <a:rPr lang="nl-NL" sz="1600" u="sng" kern="0" dirty="0">
                <a:solidFill>
                  <a:srgbClr val="1C1C1C"/>
                </a:solidFill>
              </a:rPr>
              <a:t>Principes</a:t>
            </a:r>
          </a:p>
          <a:p>
            <a:r>
              <a:rPr lang="nl-NL" sz="1600" kern="0" dirty="0">
                <a:solidFill>
                  <a:srgbClr val="1C1C1C"/>
                </a:solidFill>
              </a:rPr>
              <a:t>Gebruikers bepalen, ontwikkelaars volgen</a:t>
            </a:r>
          </a:p>
          <a:p>
            <a:r>
              <a:rPr lang="nl-NL" sz="1600" kern="0" dirty="0">
                <a:solidFill>
                  <a:srgbClr val="1C1C1C"/>
                </a:solidFill>
              </a:rPr>
              <a:t>Alles mag. Er zijn geen beperkingen in de wensenlijst</a:t>
            </a:r>
          </a:p>
          <a:p>
            <a:r>
              <a:rPr lang="nl-NL" sz="1600" kern="0" dirty="0">
                <a:solidFill>
                  <a:srgbClr val="1C1C1C"/>
                </a:solidFill>
              </a:rPr>
              <a:t>Transparantie en omarm wijzigingen</a:t>
            </a:r>
          </a:p>
          <a:p>
            <a:r>
              <a:rPr lang="nl-NL" sz="1600" kern="0" dirty="0">
                <a:solidFill>
                  <a:srgbClr val="1C1C1C"/>
                </a:solidFill>
              </a:rPr>
              <a:t>Geen contracten maar samenwerking</a:t>
            </a:r>
          </a:p>
          <a:p>
            <a:r>
              <a:rPr lang="nl-NL" sz="1600" kern="0" dirty="0">
                <a:solidFill>
                  <a:srgbClr val="1C1C1C"/>
                </a:solidFill>
              </a:rPr>
              <a:t>Van finishlijn naar finishlijn</a:t>
            </a:r>
          </a:p>
          <a:p>
            <a:r>
              <a:rPr lang="nl-NL" sz="1600" kern="0" dirty="0">
                <a:solidFill>
                  <a:srgbClr val="1C1C1C"/>
                </a:solidFill>
              </a:rPr>
              <a:t>Leren en verbeteren</a:t>
            </a:r>
          </a:p>
          <a:p>
            <a:r>
              <a:rPr lang="nl-NL" sz="1600" kern="0" dirty="0">
                <a:solidFill>
                  <a:srgbClr val="1C1C1C"/>
                </a:solidFill>
              </a:rPr>
              <a:t>Kwaliteit is heilig</a:t>
            </a:r>
          </a:p>
        </p:txBody>
      </p:sp>
      <p:sp>
        <p:nvSpPr>
          <p:cNvPr id="4" name="Slide Number Placeholder 3">
            <a:extLst>
              <a:ext uri="{FF2B5EF4-FFF2-40B4-BE49-F238E27FC236}">
                <a16:creationId xmlns:a16="http://schemas.microsoft.com/office/drawing/2014/main" id="{EBDEC9A3-3FC4-194C-B977-C1BF09FD382B}"/>
              </a:ext>
            </a:extLst>
          </p:cNvPr>
          <p:cNvSpPr>
            <a:spLocks noGrp="1"/>
          </p:cNvSpPr>
          <p:nvPr>
            <p:ph type="sldNum" sz="quarter" idx="4"/>
          </p:nvPr>
        </p:nvSpPr>
        <p:spPr/>
        <p:txBody>
          <a:bodyPr/>
          <a:lstStyle/>
          <a:p>
            <a:fld id="{8375054B-0626-094F-AF93-178AFB032A1C}" type="slidenum">
              <a:rPr lang="nl-NL" smtClean="0"/>
              <a:pPr/>
              <a:t>252</a:t>
            </a:fld>
            <a:endParaRPr lang="nl-NL" dirty="0"/>
          </a:p>
        </p:txBody>
      </p:sp>
    </p:spTree>
    <p:extLst>
      <p:ext uri="{BB962C8B-B14F-4D97-AF65-F5344CB8AC3E}">
        <p14:creationId xmlns:p14="http://schemas.microsoft.com/office/powerpoint/2010/main" val="310116696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76250" y="2557198"/>
            <a:ext cx="431800" cy="137980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0000FF"/>
              </a:solidFill>
            </a:endParaRPr>
          </a:p>
        </p:txBody>
      </p:sp>
      <p:sp>
        <p:nvSpPr>
          <p:cNvPr id="3" name="Rechthoek 2"/>
          <p:cNvSpPr/>
          <p:nvPr/>
        </p:nvSpPr>
        <p:spPr>
          <a:xfrm>
            <a:off x="1065213" y="2557198"/>
            <a:ext cx="863600" cy="13798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800">
              <a:solidFill>
                <a:srgbClr val="0000FF"/>
              </a:solidFill>
            </a:endParaRPr>
          </a:p>
        </p:txBody>
      </p:sp>
      <p:sp>
        <p:nvSpPr>
          <p:cNvPr id="4" name="Rechthoek 3"/>
          <p:cNvSpPr/>
          <p:nvPr/>
        </p:nvSpPr>
        <p:spPr>
          <a:xfrm>
            <a:off x="2051050" y="2557198"/>
            <a:ext cx="4706938" cy="1379802"/>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800">
              <a:solidFill>
                <a:srgbClr val="0000FF"/>
              </a:solidFill>
            </a:endParaRPr>
          </a:p>
        </p:txBody>
      </p:sp>
      <p:sp>
        <p:nvSpPr>
          <p:cNvPr id="6" name="Rechthoek 5"/>
          <p:cNvSpPr/>
          <p:nvPr/>
        </p:nvSpPr>
        <p:spPr>
          <a:xfrm>
            <a:off x="6875464" y="2557198"/>
            <a:ext cx="865187" cy="13798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800">
              <a:solidFill>
                <a:srgbClr val="0000FF"/>
              </a:solidFill>
            </a:endParaRPr>
          </a:p>
        </p:txBody>
      </p:sp>
      <p:sp>
        <p:nvSpPr>
          <p:cNvPr id="7" name="Rechthoek 6"/>
          <p:cNvSpPr/>
          <p:nvPr/>
        </p:nvSpPr>
        <p:spPr>
          <a:xfrm>
            <a:off x="7910513" y="2557198"/>
            <a:ext cx="431800" cy="13798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800">
              <a:solidFill>
                <a:srgbClr val="0000FF"/>
              </a:solidFill>
            </a:endParaRPr>
          </a:p>
        </p:txBody>
      </p:sp>
      <p:sp>
        <p:nvSpPr>
          <p:cNvPr id="240647" name="Tekstvak 7"/>
          <p:cNvSpPr txBox="1">
            <a:spLocks noChangeArrowheads="1"/>
          </p:cNvSpPr>
          <p:nvPr/>
        </p:nvSpPr>
        <p:spPr bwMode="auto">
          <a:xfrm rot="-5400000">
            <a:off x="7425400" y="3093112"/>
            <a:ext cx="1379802"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nl-NL" sz="1400">
                <a:solidFill>
                  <a:srgbClr val="0000FF"/>
                </a:solidFill>
              </a:rPr>
              <a:t>Retrospective</a:t>
            </a:r>
          </a:p>
        </p:txBody>
      </p:sp>
      <p:sp>
        <p:nvSpPr>
          <p:cNvPr id="240648" name="Tekstvak 8"/>
          <p:cNvSpPr txBox="1">
            <a:spLocks noChangeArrowheads="1"/>
          </p:cNvSpPr>
          <p:nvPr/>
        </p:nvSpPr>
        <p:spPr bwMode="auto">
          <a:xfrm rot="-5400000">
            <a:off x="11775" y="3093112"/>
            <a:ext cx="13798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nl-NL" sz="1400">
                <a:solidFill>
                  <a:srgbClr val="0000FF"/>
                </a:solidFill>
              </a:rPr>
              <a:t>Start of Sprint</a:t>
            </a:r>
          </a:p>
        </p:txBody>
      </p:sp>
      <p:sp>
        <p:nvSpPr>
          <p:cNvPr id="240649" name="Tekstvak 12"/>
          <p:cNvSpPr txBox="1">
            <a:spLocks noChangeArrowheads="1"/>
          </p:cNvSpPr>
          <p:nvPr/>
        </p:nvSpPr>
        <p:spPr bwMode="auto">
          <a:xfrm>
            <a:off x="3203575" y="2857500"/>
            <a:ext cx="2351088" cy="70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dirty="0">
                <a:solidFill>
                  <a:srgbClr val="0000FF"/>
                </a:solidFill>
              </a:rPr>
              <a:t>Iteratieve ontwikkeling met                     dagelijkse  stand-up vergaderingen</a:t>
            </a:r>
          </a:p>
        </p:txBody>
      </p:sp>
      <p:sp>
        <p:nvSpPr>
          <p:cNvPr id="240650" name="Tekstvak 13"/>
          <p:cNvSpPr txBox="1">
            <a:spLocks noChangeArrowheads="1"/>
          </p:cNvSpPr>
          <p:nvPr/>
        </p:nvSpPr>
        <p:spPr bwMode="auto">
          <a:xfrm>
            <a:off x="6875464" y="2962011"/>
            <a:ext cx="865187"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nl-NL" sz="1400">
                <a:solidFill>
                  <a:srgbClr val="0000FF"/>
                </a:solidFill>
              </a:rPr>
              <a:t>Sprint Review</a:t>
            </a:r>
          </a:p>
        </p:txBody>
      </p:sp>
      <p:sp>
        <p:nvSpPr>
          <p:cNvPr id="240651" name="Tekstvak 26"/>
          <p:cNvSpPr txBox="1">
            <a:spLocks noChangeArrowheads="1"/>
          </p:cNvSpPr>
          <p:nvPr/>
        </p:nvSpPr>
        <p:spPr bwMode="auto">
          <a:xfrm>
            <a:off x="696914" y="2913063"/>
            <a:ext cx="1635125" cy="7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nl-NL" sz="1400" dirty="0">
                <a:solidFill>
                  <a:srgbClr val="0000FF"/>
                </a:solidFill>
              </a:rPr>
              <a:t>Sprint </a:t>
            </a:r>
          </a:p>
          <a:p>
            <a:pPr algn="ctr" eaLnBrk="1" hangingPunct="1">
              <a:spcBef>
                <a:spcPct val="0"/>
              </a:spcBef>
              <a:buFontTx/>
              <a:buNone/>
            </a:pPr>
            <a:r>
              <a:rPr lang="en-GB" altLang="nl-NL" sz="1400" dirty="0">
                <a:solidFill>
                  <a:srgbClr val="0000FF"/>
                </a:solidFill>
              </a:rPr>
              <a:t>Planning </a:t>
            </a:r>
          </a:p>
          <a:p>
            <a:pPr algn="ctr" eaLnBrk="1" hangingPunct="1">
              <a:spcBef>
                <a:spcPct val="0"/>
              </a:spcBef>
              <a:buFontTx/>
              <a:buNone/>
            </a:pPr>
            <a:r>
              <a:rPr lang="en-GB" altLang="nl-NL" sz="1400" dirty="0">
                <a:solidFill>
                  <a:srgbClr val="0000FF"/>
                </a:solidFill>
              </a:rPr>
              <a:t>Meeting</a:t>
            </a:r>
          </a:p>
        </p:txBody>
      </p:sp>
      <p:sp>
        <p:nvSpPr>
          <p:cNvPr id="13" name="Rectangle 4"/>
          <p:cNvSpPr>
            <a:spLocks noGrp="1" noChangeArrowheads="1"/>
          </p:cNvSpPr>
          <p:nvPr>
            <p:ph type="title"/>
          </p:nvPr>
        </p:nvSpPr>
        <p:spPr/>
        <p:txBody>
          <a:bodyPr/>
          <a:lstStyle/>
          <a:p>
            <a:r>
              <a:rPr lang="nl-NL" dirty="0"/>
              <a:t>Indeling Sprint</a:t>
            </a:r>
          </a:p>
        </p:txBody>
      </p:sp>
      <p:sp>
        <p:nvSpPr>
          <p:cNvPr id="5" name="Slide Number Placeholder 4">
            <a:extLst>
              <a:ext uri="{FF2B5EF4-FFF2-40B4-BE49-F238E27FC236}">
                <a16:creationId xmlns:a16="http://schemas.microsoft.com/office/drawing/2014/main" id="{7796C724-2BBC-6740-8D3C-250661811A0B}"/>
              </a:ext>
            </a:extLst>
          </p:cNvPr>
          <p:cNvSpPr>
            <a:spLocks noGrp="1"/>
          </p:cNvSpPr>
          <p:nvPr>
            <p:ph type="sldNum" sz="quarter" idx="4"/>
          </p:nvPr>
        </p:nvSpPr>
        <p:spPr/>
        <p:txBody>
          <a:bodyPr/>
          <a:lstStyle/>
          <a:p>
            <a:fld id="{8375054B-0626-094F-AF93-178AFB032A1C}" type="slidenum">
              <a:rPr lang="nl-NL" smtClean="0"/>
              <a:pPr/>
              <a:t>253</a:t>
            </a:fld>
            <a:endParaRPr lang="nl-NL" dirty="0"/>
          </a:p>
        </p:txBody>
      </p:sp>
    </p:spTree>
    <p:extLst>
      <p:ext uri="{BB962C8B-B14F-4D97-AF65-F5344CB8AC3E}">
        <p14:creationId xmlns:p14="http://schemas.microsoft.com/office/powerpoint/2010/main" val="75362102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CE0D0-B289-46AD-90AC-0183ACCED9EB}"/>
              </a:ext>
            </a:extLst>
          </p:cNvPr>
          <p:cNvSpPr>
            <a:spLocks noGrp="1"/>
          </p:cNvSpPr>
          <p:nvPr>
            <p:ph type="title"/>
          </p:nvPr>
        </p:nvSpPr>
        <p:spPr/>
        <p:txBody>
          <a:bodyPr/>
          <a:lstStyle/>
          <a:p>
            <a:r>
              <a:rPr lang="nl-NL" dirty="0"/>
              <a:t>Projectvariabelen</a:t>
            </a:r>
          </a:p>
        </p:txBody>
      </p:sp>
      <p:pic>
        <p:nvPicPr>
          <p:cNvPr id="5" name="Afbeelding 4">
            <a:extLst>
              <a:ext uri="{FF2B5EF4-FFF2-40B4-BE49-F238E27FC236}">
                <a16:creationId xmlns:a16="http://schemas.microsoft.com/office/drawing/2014/main" id="{674D7814-6662-4D3C-AB87-7D8C14CF5471}"/>
              </a:ext>
            </a:extLst>
          </p:cNvPr>
          <p:cNvPicPr>
            <a:picLocks noChangeAspect="1"/>
          </p:cNvPicPr>
          <p:nvPr/>
        </p:nvPicPr>
        <p:blipFill>
          <a:blip r:embed="rId2"/>
          <a:stretch>
            <a:fillRect/>
          </a:stretch>
        </p:blipFill>
        <p:spPr>
          <a:xfrm>
            <a:off x="813490" y="1270676"/>
            <a:ext cx="7517019" cy="3603048"/>
          </a:xfrm>
          <a:prstGeom prst="rect">
            <a:avLst/>
          </a:prstGeom>
        </p:spPr>
      </p:pic>
      <p:sp>
        <p:nvSpPr>
          <p:cNvPr id="4" name="Slide Number Placeholder 3">
            <a:extLst>
              <a:ext uri="{FF2B5EF4-FFF2-40B4-BE49-F238E27FC236}">
                <a16:creationId xmlns:a16="http://schemas.microsoft.com/office/drawing/2014/main" id="{667BE90C-1A5B-0041-B1A9-F11065B70C04}"/>
              </a:ext>
            </a:extLst>
          </p:cNvPr>
          <p:cNvSpPr>
            <a:spLocks noGrp="1"/>
          </p:cNvSpPr>
          <p:nvPr>
            <p:ph type="sldNum" sz="quarter" idx="4"/>
          </p:nvPr>
        </p:nvSpPr>
        <p:spPr/>
        <p:txBody>
          <a:bodyPr/>
          <a:lstStyle/>
          <a:p>
            <a:fld id="{8375054B-0626-094F-AF93-178AFB032A1C}" type="slidenum">
              <a:rPr lang="nl-NL" smtClean="0"/>
              <a:pPr/>
              <a:t>254</a:t>
            </a:fld>
            <a:endParaRPr lang="nl-NL" dirty="0"/>
          </a:p>
        </p:txBody>
      </p:sp>
    </p:spTree>
    <p:extLst>
      <p:ext uri="{BB962C8B-B14F-4D97-AF65-F5344CB8AC3E}">
        <p14:creationId xmlns:p14="http://schemas.microsoft.com/office/powerpoint/2010/main" val="244481777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ep 92"/>
          <p:cNvGrpSpPr/>
          <p:nvPr/>
        </p:nvGrpSpPr>
        <p:grpSpPr>
          <a:xfrm>
            <a:off x="1169874" y="924299"/>
            <a:ext cx="4974069" cy="1544617"/>
            <a:chOff x="1307845" y="2276872"/>
            <a:chExt cx="4974069" cy="1853540"/>
          </a:xfrm>
        </p:grpSpPr>
        <p:sp>
          <p:nvSpPr>
            <p:cNvPr id="4" name="Rechthoek 3"/>
            <p:cNvSpPr/>
            <p:nvPr/>
          </p:nvSpPr>
          <p:spPr bwMode="auto">
            <a:xfrm>
              <a:off x="1307845" y="2276872"/>
              <a:ext cx="4974069" cy="1853540"/>
            </a:xfrm>
            <a:prstGeom prst="rect">
              <a:avLst/>
            </a:prstGeom>
            <a:solidFill>
              <a:schemeClr val="bg1"/>
            </a:solidFill>
            <a:ln w="3175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endParaRPr kumimoji="0" lang="nl-NL" sz="2400" b="0" i="0" u="none" strike="noStrike" cap="none" normalizeH="0" baseline="0">
                <a:ln>
                  <a:noFill/>
                </a:ln>
                <a:solidFill>
                  <a:srgbClr val="1C1C1C"/>
                </a:solidFill>
                <a:effectLst/>
                <a:latin typeface="Tahoma" charset="0"/>
                <a:ea typeface="ＭＳ Ｐゴシック" charset="0"/>
              </a:endParaRPr>
            </a:p>
          </p:txBody>
        </p:sp>
        <p:grpSp>
          <p:nvGrpSpPr>
            <p:cNvPr id="68" name="Groep 67"/>
            <p:cNvGrpSpPr/>
            <p:nvPr/>
          </p:nvGrpSpPr>
          <p:grpSpPr>
            <a:xfrm>
              <a:off x="1482027" y="2346282"/>
              <a:ext cx="4710364" cy="1645085"/>
              <a:chOff x="917869" y="2420888"/>
              <a:chExt cx="7254531" cy="2916475"/>
            </a:xfrm>
          </p:grpSpPr>
          <p:sp>
            <p:nvSpPr>
              <p:cNvPr id="70" name="Rechthoek 69"/>
              <p:cNvSpPr/>
              <p:nvPr/>
            </p:nvSpPr>
            <p:spPr>
              <a:xfrm>
                <a:off x="917869" y="2420888"/>
                <a:ext cx="7254531" cy="2557782"/>
              </a:xfrm>
              <a:prstGeom prst="rect">
                <a:avLst/>
              </a:prstGeom>
              <a:solidFill>
                <a:srgbClr val="66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nl-NL" sz="800">
                  <a:solidFill>
                    <a:srgbClr val="1C1C1C"/>
                  </a:solidFill>
                </a:endParaRPr>
              </a:p>
            </p:txBody>
          </p:sp>
          <p:cxnSp>
            <p:nvCxnSpPr>
              <p:cNvPr id="71" name="Rechte verbindingslijn 70"/>
              <p:cNvCxnSpPr/>
              <p:nvPr/>
            </p:nvCxnSpPr>
            <p:spPr>
              <a:xfrm>
                <a:off x="917869" y="2996952"/>
                <a:ext cx="7254531"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p:nvPr/>
            </p:nvCxnSpPr>
            <p:spPr>
              <a:xfrm>
                <a:off x="5670397" y="2420888"/>
                <a:ext cx="0" cy="2557782"/>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p:nvCxnSpPr>
            <p:spPr>
              <a:xfrm>
                <a:off x="3222125" y="2420888"/>
                <a:ext cx="0" cy="2557782"/>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74" name="Tekstvak 73"/>
              <p:cNvSpPr txBox="1"/>
              <p:nvPr/>
            </p:nvSpPr>
            <p:spPr>
              <a:xfrm>
                <a:off x="971601" y="2566341"/>
                <a:ext cx="2304255" cy="507445"/>
              </a:xfrm>
              <a:prstGeom prst="rect">
                <a:avLst/>
              </a:prstGeom>
              <a:noFill/>
            </p:spPr>
            <p:txBody>
              <a:bodyPr wrap="square" rtlCol="0">
                <a:spAutoFit/>
              </a:bodyPr>
              <a:lstStyle/>
              <a:p>
                <a:pPr algn="ctr">
                  <a:buNone/>
                </a:pPr>
                <a:r>
                  <a:rPr lang="nl-NL" sz="1000" b="1" dirty="0">
                    <a:solidFill>
                      <a:srgbClr val="1C1C1C"/>
                    </a:solidFill>
                  </a:rPr>
                  <a:t>Nog te doen</a:t>
                </a:r>
              </a:p>
            </p:txBody>
          </p:sp>
          <p:sp>
            <p:nvSpPr>
              <p:cNvPr id="75" name="Tekstvak 74"/>
              <p:cNvSpPr txBox="1"/>
              <p:nvPr/>
            </p:nvSpPr>
            <p:spPr>
              <a:xfrm>
                <a:off x="3275856" y="2566341"/>
                <a:ext cx="2304255" cy="507445"/>
              </a:xfrm>
              <a:prstGeom prst="rect">
                <a:avLst/>
              </a:prstGeom>
              <a:noFill/>
            </p:spPr>
            <p:txBody>
              <a:bodyPr wrap="square" rtlCol="0">
                <a:spAutoFit/>
              </a:bodyPr>
              <a:lstStyle/>
              <a:p>
                <a:pPr algn="ctr">
                  <a:buNone/>
                </a:pPr>
                <a:r>
                  <a:rPr lang="nl-NL" sz="1000" b="1" dirty="0">
                    <a:solidFill>
                      <a:srgbClr val="1C1C1C"/>
                    </a:solidFill>
                  </a:rPr>
                  <a:t>Onderhanden werk</a:t>
                </a:r>
              </a:p>
            </p:txBody>
          </p:sp>
          <p:sp>
            <p:nvSpPr>
              <p:cNvPr id="76" name="Tekstvak 75"/>
              <p:cNvSpPr txBox="1"/>
              <p:nvPr/>
            </p:nvSpPr>
            <p:spPr>
              <a:xfrm>
                <a:off x="5724128" y="2566341"/>
                <a:ext cx="2232247" cy="507445"/>
              </a:xfrm>
              <a:prstGeom prst="rect">
                <a:avLst/>
              </a:prstGeom>
              <a:noFill/>
            </p:spPr>
            <p:txBody>
              <a:bodyPr wrap="square" rtlCol="0">
                <a:spAutoFit/>
              </a:bodyPr>
              <a:lstStyle/>
              <a:p>
                <a:pPr algn="ctr">
                  <a:buNone/>
                </a:pPr>
                <a:r>
                  <a:rPr lang="nl-NL" sz="1000" b="1" dirty="0">
                    <a:solidFill>
                      <a:srgbClr val="1C1C1C"/>
                    </a:solidFill>
                  </a:rPr>
                  <a:t> Afgerond</a:t>
                </a:r>
              </a:p>
            </p:txBody>
          </p:sp>
          <p:sp>
            <p:nvSpPr>
              <p:cNvPr id="77" name="Afgeronde rechthoek 76"/>
              <p:cNvSpPr/>
              <p:nvPr/>
            </p:nvSpPr>
            <p:spPr>
              <a:xfrm>
                <a:off x="6030437" y="3284984"/>
                <a:ext cx="1369112" cy="864096"/>
              </a:xfrm>
              <a:prstGeom prst="roundRect">
                <a:avLst/>
              </a:prstGeom>
              <a:solidFill>
                <a:srgbClr val="CC66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nl-NL" sz="1400" dirty="0">
                  <a:solidFill>
                    <a:srgbClr val="1C1C1C"/>
                  </a:solidFill>
                </a:endParaRPr>
              </a:p>
            </p:txBody>
          </p:sp>
          <p:sp>
            <p:nvSpPr>
              <p:cNvPr id="78" name="Afgeronde rechthoek 77"/>
              <p:cNvSpPr/>
              <p:nvPr/>
            </p:nvSpPr>
            <p:spPr>
              <a:xfrm>
                <a:off x="6191416" y="3437384"/>
                <a:ext cx="1369112" cy="864096"/>
              </a:xfrm>
              <a:prstGeom prst="roundRect">
                <a:avLst/>
              </a:prstGeom>
              <a:solidFill>
                <a:srgbClr val="CC66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nl-NL" sz="1400" dirty="0">
                  <a:solidFill>
                    <a:srgbClr val="1C1C1C"/>
                  </a:solidFill>
                </a:endParaRPr>
              </a:p>
            </p:txBody>
          </p:sp>
          <p:sp>
            <p:nvSpPr>
              <p:cNvPr id="79" name="Afgeronde rechthoek 78"/>
              <p:cNvSpPr/>
              <p:nvPr/>
            </p:nvSpPr>
            <p:spPr>
              <a:xfrm>
                <a:off x="6352396" y="3589784"/>
                <a:ext cx="1369112" cy="864096"/>
              </a:xfrm>
              <a:prstGeom prst="roundRect">
                <a:avLst/>
              </a:prstGeom>
              <a:solidFill>
                <a:srgbClr val="CC66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nl-NL" sz="1400" dirty="0">
                  <a:solidFill>
                    <a:srgbClr val="1C1C1C"/>
                  </a:solidFill>
                </a:endParaRPr>
              </a:p>
            </p:txBody>
          </p:sp>
          <p:sp>
            <p:nvSpPr>
              <p:cNvPr id="80" name="Afgeronde rechthoek 79"/>
              <p:cNvSpPr/>
              <p:nvPr/>
            </p:nvSpPr>
            <p:spPr>
              <a:xfrm>
                <a:off x="3567871" y="3348608"/>
                <a:ext cx="1369112" cy="864096"/>
              </a:xfrm>
              <a:prstGeom prst="roundRect">
                <a:avLst/>
              </a:prstGeom>
              <a:solidFill>
                <a:srgbClr val="66FF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nl-NL" sz="1600" dirty="0">
                  <a:solidFill>
                    <a:srgbClr val="1C1C1C"/>
                  </a:solidFill>
                </a:endParaRPr>
              </a:p>
            </p:txBody>
          </p:sp>
          <p:sp>
            <p:nvSpPr>
              <p:cNvPr id="81" name="Afgeronde rechthoek 80"/>
              <p:cNvSpPr/>
              <p:nvPr/>
            </p:nvSpPr>
            <p:spPr>
              <a:xfrm>
                <a:off x="3728850" y="3501008"/>
                <a:ext cx="1369112" cy="864096"/>
              </a:xfrm>
              <a:prstGeom prst="roundRect">
                <a:avLst/>
              </a:prstGeom>
              <a:solidFill>
                <a:srgbClr val="66FF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nl-NL" sz="1600" dirty="0">
                  <a:solidFill>
                    <a:srgbClr val="1C1C1C"/>
                  </a:solidFill>
                </a:endParaRPr>
              </a:p>
            </p:txBody>
          </p:sp>
          <p:sp>
            <p:nvSpPr>
              <p:cNvPr id="82" name="Afgeronde rechthoek 81"/>
              <p:cNvSpPr/>
              <p:nvPr/>
            </p:nvSpPr>
            <p:spPr>
              <a:xfrm>
                <a:off x="3889830" y="3653408"/>
                <a:ext cx="1369112" cy="864096"/>
              </a:xfrm>
              <a:prstGeom prst="roundRect">
                <a:avLst/>
              </a:prstGeom>
              <a:solidFill>
                <a:srgbClr val="66FF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nl-NL" sz="1600" dirty="0">
                  <a:solidFill>
                    <a:srgbClr val="1C1C1C"/>
                  </a:solidFill>
                </a:endParaRPr>
              </a:p>
            </p:txBody>
          </p:sp>
          <p:sp>
            <p:nvSpPr>
              <p:cNvPr id="83" name="Afgeronde rechthoek 82"/>
              <p:cNvSpPr/>
              <p:nvPr/>
            </p:nvSpPr>
            <p:spPr>
              <a:xfrm>
                <a:off x="1133893" y="3348608"/>
                <a:ext cx="1369112" cy="864096"/>
              </a:xfrm>
              <a:prstGeom prst="roundRect">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nl-NL" sz="1600" dirty="0">
                  <a:solidFill>
                    <a:srgbClr val="1C1C1C"/>
                  </a:solidFill>
                </a:endParaRPr>
              </a:p>
            </p:txBody>
          </p:sp>
          <p:sp>
            <p:nvSpPr>
              <p:cNvPr id="84" name="Afgeronde rechthoek 83"/>
              <p:cNvSpPr/>
              <p:nvPr/>
            </p:nvSpPr>
            <p:spPr>
              <a:xfrm>
                <a:off x="1294873" y="3501008"/>
                <a:ext cx="1369112" cy="864096"/>
              </a:xfrm>
              <a:prstGeom prst="roundRect">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nl-NL" sz="1600" dirty="0">
                  <a:solidFill>
                    <a:srgbClr val="1C1C1C"/>
                  </a:solidFill>
                </a:endParaRPr>
              </a:p>
            </p:txBody>
          </p:sp>
          <p:sp>
            <p:nvSpPr>
              <p:cNvPr id="85" name="Afgeronde rechthoek 84"/>
              <p:cNvSpPr/>
              <p:nvPr/>
            </p:nvSpPr>
            <p:spPr>
              <a:xfrm>
                <a:off x="1455852" y="3653408"/>
                <a:ext cx="1369112" cy="864096"/>
              </a:xfrm>
              <a:prstGeom prst="roundRect">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nl-NL" sz="1600" dirty="0">
                  <a:solidFill>
                    <a:srgbClr val="1C1C1C"/>
                  </a:solidFill>
                </a:endParaRPr>
              </a:p>
            </p:txBody>
          </p:sp>
          <p:sp>
            <p:nvSpPr>
              <p:cNvPr id="86" name="Afgeronde rechthoek 85"/>
              <p:cNvSpPr/>
              <p:nvPr/>
            </p:nvSpPr>
            <p:spPr>
              <a:xfrm>
                <a:off x="1607976" y="3780656"/>
                <a:ext cx="1369112" cy="864097"/>
              </a:xfrm>
              <a:prstGeom prst="roundRect">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nl-NL" sz="1400" dirty="0">
                  <a:solidFill>
                    <a:srgbClr val="1C1C1C"/>
                  </a:solidFill>
                </a:endParaRPr>
              </a:p>
            </p:txBody>
          </p:sp>
          <p:sp>
            <p:nvSpPr>
              <p:cNvPr id="87" name="Afgeronde rechthoek 86"/>
              <p:cNvSpPr/>
              <p:nvPr/>
            </p:nvSpPr>
            <p:spPr>
              <a:xfrm>
                <a:off x="4024241" y="3780657"/>
                <a:ext cx="1369112" cy="864096"/>
              </a:xfrm>
              <a:prstGeom prst="roundRect">
                <a:avLst/>
              </a:prstGeom>
              <a:solidFill>
                <a:srgbClr val="66FF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nl-NL" sz="1400" dirty="0">
                  <a:solidFill>
                    <a:srgbClr val="1C1C1C"/>
                  </a:solidFill>
                </a:endParaRPr>
              </a:p>
            </p:txBody>
          </p:sp>
          <p:sp>
            <p:nvSpPr>
              <p:cNvPr id="88" name="Afgeronde rechthoek 87"/>
              <p:cNvSpPr/>
              <p:nvPr/>
            </p:nvSpPr>
            <p:spPr>
              <a:xfrm>
                <a:off x="6477952" y="3780657"/>
                <a:ext cx="1369112" cy="864096"/>
              </a:xfrm>
              <a:prstGeom prst="roundRect">
                <a:avLst/>
              </a:prstGeom>
              <a:solidFill>
                <a:srgbClr val="CC66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nl-NL" sz="1400" dirty="0">
                  <a:solidFill>
                    <a:srgbClr val="1C1C1C"/>
                  </a:solidFill>
                </a:endParaRPr>
              </a:p>
            </p:txBody>
          </p:sp>
          <p:sp>
            <p:nvSpPr>
              <p:cNvPr id="89" name="Tekstvak 88"/>
              <p:cNvSpPr txBox="1"/>
              <p:nvPr/>
            </p:nvSpPr>
            <p:spPr>
              <a:xfrm>
                <a:off x="1607976" y="3868982"/>
                <a:ext cx="1369112" cy="969054"/>
              </a:xfrm>
              <a:prstGeom prst="rect">
                <a:avLst/>
              </a:prstGeom>
              <a:noFill/>
            </p:spPr>
            <p:txBody>
              <a:bodyPr wrap="square" rtlCol="0">
                <a:spAutoFit/>
              </a:bodyPr>
              <a:lstStyle/>
              <a:p>
                <a:pPr algn="l">
                  <a:lnSpc>
                    <a:spcPct val="85000"/>
                  </a:lnSpc>
                  <a:buNone/>
                </a:pPr>
                <a:r>
                  <a:rPr lang="nl-NL" sz="800" dirty="0">
                    <a:solidFill>
                      <a:srgbClr val="1C1C1C"/>
                    </a:solidFill>
                  </a:rPr>
                  <a:t>User story</a:t>
                </a:r>
              </a:p>
              <a:p>
                <a:pPr algn="l">
                  <a:lnSpc>
                    <a:spcPct val="85000"/>
                  </a:lnSpc>
                  <a:buNone/>
                </a:pPr>
                <a:r>
                  <a:rPr lang="nl-NL" sz="800" dirty="0">
                    <a:solidFill>
                      <a:srgbClr val="1C1C1C"/>
                    </a:solidFill>
                  </a:rPr>
                  <a:t>Begroot</a:t>
                </a:r>
              </a:p>
              <a:p>
                <a:pPr algn="l">
                  <a:lnSpc>
                    <a:spcPct val="85000"/>
                  </a:lnSpc>
                  <a:buNone/>
                </a:pPr>
                <a:endParaRPr lang="nl-NL" sz="800" dirty="0">
                  <a:solidFill>
                    <a:srgbClr val="1C1C1C"/>
                  </a:solidFill>
                </a:endParaRPr>
              </a:p>
            </p:txBody>
          </p:sp>
          <p:sp>
            <p:nvSpPr>
              <p:cNvPr id="90" name="Tekstvak 89"/>
              <p:cNvSpPr txBox="1"/>
              <p:nvPr/>
            </p:nvSpPr>
            <p:spPr>
              <a:xfrm>
                <a:off x="4024241" y="3804947"/>
                <a:ext cx="1369112" cy="1244056"/>
              </a:xfrm>
              <a:prstGeom prst="rect">
                <a:avLst/>
              </a:prstGeom>
              <a:noFill/>
            </p:spPr>
            <p:txBody>
              <a:bodyPr wrap="square" rtlCol="0">
                <a:spAutoFit/>
              </a:bodyPr>
              <a:lstStyle/>
              <a:p>
                <a:pPr algn="l">
                  <a:lnSpc>
                    <a:spcPct val="85000"/>
                  </a:lnSpc>
                  <a:buNone/>
                </a:pPr>
                <a:r>
                  <a:rPr lang="nl-NL" sz="800" dirty="0">
                    <a:solidFill>
                      <a:srgbClr val="1C1C1C"/>
                    </a:solidFill>
                  </a:rPr>
                  <a:t>User story</a:t>
                </a:r>
              </a:p>
              <a:p>
                <a:pPr algn="l">
                  <a:lnSpc>
                    <a:spcPct val="85000"/>
                  </a:lnSpc>
                  <a:buNone/>
                </a:pPr>
                <a:r>
                  <a:rPr lang="nl-NL" sz="800" dirty="0">
                    <a:solidFill>
                      <a:srgbClr val="1C1C1C"/>
                    </a:solidFill>
                  </a:rPr>
                  <a:t>Begroot</a:t>
                </a:r>
              </a:p>
              <a:p>
                <a:pPr algn="l">
                  <a:lnSpc>
                    <a:spcPct val="85000"/>
                  </a:lnSpc>
                  <a:buNone/>
                </a:pPr>
                <a:r>
                  <a:rPr lang="nl-NL" sz="800" dirty="0">
                    <a:solidFill>
                      <a:srgbClr val="1C1C1C"/>
                    </a:solidFill>
                  </a:rPr>
                  <a:t>Ontwikkelaar</a:t>
                </a:r>
              </a:p>
              <a:p>
                <a:pPr algn="l">
                  <a:lnSpc>
                    <a:spcPct val="85000"/>
                  </a:lnSpc>
                  <a:buNone/>
                </a:pPr>
                <a:endParaRPr lang="nl-NL" sz="800" dirty="0">
                  <a:solidFill>
                    <a:srgbClr val="1C1C1C"/>
                  </a:solidFill>
                </a:endParaRPr>
              </a:p>
            </p:txBody>
          </p:sp>
          <p:sp>
            <p:nvSpPr>
              <p:cNvPr id="91" name="Tekstvak 90"/>
              <p:cNvSpPr txBox="1"/>
              <p:nvPr/>
            </p:nvSpPr>
            <p:spPr>
              <a:xfrm>
                <a:off x="6532208" y="3818303"/>
                <a:ext cx="1369112" cy="1519060"/>
              </a:xfrm>
              <a:prstGeom prst="rect">
                <a:avLst/>
              </a:prstGeom>
              <a:noFill/>
            </p:spPr>
            <p:txBody>
              <a:bodyPr wrap="square" rtlCol="0">
                <a:spAutoFit/>
              </a:bodyPr>
              <a:lstStyle/>
              <a:p>
                <a:pPr algn="l">
                  <a:lnSpc>
                    <a:spcPct val="85000"/>
                  </a:lnSpc>
                  <a:buNone/>
                </a:pPr>
                <a:r>
                  <a:rPr lang="nl-NL" sz="800" dirty="0">
                    <a:solidFill>
                      <a:srgbClr val="1C1C1C"/>
                    </a:solidFill>
                  </a:rPr>
                  <a:t>User story</a:t>
                </a:r>
              </a:p>
              <a:p>
                <a:pPr algn="l">
                  <a:lnSpc>
                    <a:spcPct val="85000"/>
                  </a:lnSpc>
                  <a:buNone/>
                </a:pPr>
                <a:r>
                  <a:rPr lang="nl-NL" sz="800" dirty="0">
                    <a:solidFill>
                      <a:srgbClr val="1C1C1C"/>
                    </a:solidFill>
                  </a:rPr>
                  <a:t>Begroot</a:t>
                </a:r>
              </a:p>
              <a:p>
                <a:pPr algn="l">
                  <a:lnSpc>
                    <a:spcPct val="85000"/>
                  </a:lnSpc>
                  <a:buNone/>
                </a:pPr>
                <a:r>
                  <a:rPr lang="nl-NL" sz="800" dirty="0">
                    <a:solidFill>
                      <a:srgbClr val="1C1C1C"/>
                    </a:solidFill>
                  </a:rPr>
                  <a:t>Ontwikkelaar</a:t>
                </a:r>
              </a:p>
              <a:p>
                <a:pPr algn="l">
                  <a:lnSpc>
                    <a:spcPct val="85000"/>
                  </a:lnSpc>
                  <a:buNone/>
                </a:pPr>
                <a:r>
                  <a:rPr lang="nl-NL" sz="800" dirty="0">
                    <a:solidFill>
                      <a:srgbClr val="1C1C1C"/>
                    </a:solidFill>
                  </a:rPr>
                  <a:t>Besteed</a:t>
                </a:r>
              </a:p>
              <a:p>
                <a:pPr algn="l">
                  <a:lnSpc>
                    <a:spcPct val="85000"/>
                  </a:lnSpc>
                  <a:buNone/>
                </a:pPr>
                <a:endParaRPr lang="nl-NL" sz="800" dirty="0">
                  <a:solidFill>
                    <a:srgbClr val="1C1C1C"/>
                  </a:solidFill>
                </a:endParaRPr>
              </a:p>
            </p:txBody>
          </p:sp>
        </p:grpSp>
        <p:sp>
          <p:nvSpPr>
            <p:cNvPr id="92" name="Tekstvak 91"/>
            <p:cNvSpPr txBox="1"/>
            <p:nvPr/>
          </p:nvSpPr>
          <p:spPr>
            <a:xfrm>
              <a:off x="2627361" y="3789040"/>
              <a:ext cx="1975368" cy="286232"/>
            </a:xfrm>
            <a:prstGeom prst="rect">
              <a:avLst/>
            </a:prstGeom>
            <a:noFill/>
          </p:spPr>
          <p:txBody>
            <a:bodyPr wrap="square" rtlCol="0">
              <a:spAutoFit/>
            </a:bodyPr>
            <a:lstStyle/>
            <a:p>
              <a:pPr>
                <a:buNone/>
              </a:pPr>
              <a:r>
                <a:rPr lang="nl-NL" sz="1000" b="1" dirty="0">
                  <a:solidFill>
                    <a:srgbClr val="1C1C1C"/>
                  </a:solidFill>
                </a:rPr>
                <a:t>Teambord (takenbord)</a:t>
              </a:r>
            </a:p>
          </p:txBody>
        </p:sp>
      </p:grpSp>
      <p:sp>
        <p:nvSpPr>
          <p:cNvPr id="69" name="Titel 68"/>
          <p:cNvSpPr>
            <a:spLocks noGrp="1"/>
          </p:cNvSpPr>
          <p:nvPr>
            <p:ph type="title"/>
          </p:nvPr>
        </p:nvSpPr>
        <p:spPr/>
        <p:txBody>
          <a:bodyPr/>
          <a:lstStyle/>
          <a:p>
            <a:r>
              <a:rPr lang="nl-NL" dirty="0">
                <a:solidFill>
                  <a:srgbClr val="1C1C1C"/>
                </a:solidFill>
              </a:rPr>
              <a:t>Meten van de voortgang</a:t>
            </a:r>
            <a:endParaRPr lang="nl-NL" sz="1600" dirty="0">
              <a:solidFill>
                <a:srgbClr val="1C1C1C"/>
              </a:solidFill>
            </a:endParaRPr>
          </a:p>
        </p:txBody>
      </p:sp>
      <p:grpSp>
        <p:nvGrpSpPr>
          <p:cNvPr id="98" name="Groep 97"/>
          <p:cNvGrpSpPr/>
          <p:nvPr/>
        </p:nvGrpSpPr>
        <p:grpSpPr>
          <a:xfrm>
            <a:off x="127332" y="2707271"/>
            <a:ext cx="4387951" cy="2478146"/>
            <a:chOff x="1106678" y="3319816"/>
            <a:chExt cx="4387951" cy="2973774"/>
          </a:xfrm>
        </p:grpSpPr>
        <p:sp>
          <p:nvSpPr>
            <p:cNvPr id="94" name="Rechthoek 93"/>
            <p:cNvSpPr/>
            <p:nvPr/>
          </p:nvSpPr>
          <p:spPr bwMode="auto">
            <a:xfrm>
              <a:off x="1187624" y="3319816"/>
              <a:ext cx="4282467" cy="2933763"/>
            </a:xfrm>
            <a:prstGeom prst="rect">
              <a:avLst/>
            </a:prstGeom>
            <a:solidFill>
              <a:schemeClr val="bg1"/>
            </a:solidFill>
            <a:ln w="3175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endParaRPr kumimoji="0" lang="nl-NL" sz="2400" b="0" i="0" u="none" strike="noStrike" cap="none" normalizeH="0" baseline="0">
                <a:ln>
                  <a:noFill/>
                </a:ln>
                <a:solidFill>
                  <a:srgbClr val="1C1C1C"/>
                </a:solidFill>
                <a:effectLst/>
                <a:latin typeface="Tahoma" charset="0"/>
                <a:ea typeface="ＭＳ Ｐゴシック" charset="0"/>
              </a:endParaRPr>
            </a:p>
          </p:txBody>
        </p:sp>
        <p:sp>
          <p:nvSpPr>
            <p:cNvPr id="6" name="Rechthoek 5"/>
            <p:cNvSpPr/>
            <p:nvPr/>
          </p:nvSpPr>
          <p:spPr>
            <a:xfrm>
              <a:off x="1756737" y="3356992"/>
              <a:ext cx="3729502" cy="2448272"/>
            </a:xfrm>
            <a:prstGeom prst="rect">
              <a:avLst/>
            </a:prstGeom>
            <a:solidFill>
              <a:schemeClr val="accent1">
                <a:lumMod val="40000"/>
                <a:lumOff val="60000"/>
              </a:schemeClr>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cxnSp>
          <p:nvCxnSpPr>
            <p:cNvPr id="7" name="Rechte verbindingslijn 6"/>
            <p:cNvCxnSpPr/>
            <p:nvPr/>
          </p:nvCxnSpPr>
          <p:spPr>
            <a:xfrm>
              <a:off x="1756737" y="5373216"/>
              <a:ext cx="372950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V="1">
              <a:off x="1928787"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flipV="1">
              <a:off x="2109477"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flipV="1">
              <a:off x="2281527"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flipV="1">
              <a:off x="2462217"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flipV="1">
              <a:off x="2638524"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flipV="1">
              <a:off x="2819214"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flipV="1">
              <a:off x="2991264"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flipV="1">
              <a:off x="3171954"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1756737" y="3974584"/>
              <a:ext cx="172050" cy="51244"/>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1928787" y="4027924"/>
              <a:ext cx="180690" cy="102488"/>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2109477" y="4130412"/>
              <a:ext cx="172050" cy="36004"/>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2281527" y="4174036"/>
              <a:ext cx="180690" cy="9001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2462217" y="4259188"/>
              <a:ext cx="176307" cy="36004"/>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2649744" y="4298052"/>
              <a:ext cx="172050" cy="36004"/>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2821794" y="4341676"/>
              <a:ext cx="180690" cy="9001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flipV="1">
              <a:off x="3350065"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3530755"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flipV="1">
              <a:off x="3702805"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flipV="1">
              <a:off x="3883495"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flipV="1">
              <a:off x="4059802"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flipV="1">
              <a:off x="4240492"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flipV="1">
              <a:off x="4412542"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flipV="1">
              <a:off x="4593232"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flipV="1">
              <a:off x="4775600"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flipV="1">
              <a:off x="4956290"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flipV="1">
              <a:off x="5128340"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flipV="1">
              <a:off x="5309030" y="3356992"/>
              <a:ext cx="0" cy="244827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1756737" y="3974584"/>
              <a:ext cx="3552293" cy="183068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37" name="Tekstvak 36"/>
            <p:cNvSpPr txBox="1"/>
            <p:nvPr/>
          </p:nvSpPr>
          <p:spPr>
            <a:xfrm>
              <a:off x="1216471" y="3832947"/>
              <a:ext cx="540267" cy="251146"/>
            </a:xfrm>
            <a:prstGeom prst="rect">
              <a:avLst/>
            </a:prstGeom>
            <a:noFill/>
            <a:ln>
              <a:noFill/>
            </a:ln>
          </p:spPr>
          <p:txBody>
            <a:bodyPr wrap="square" rtlCol="0">
              <a:spAutoFit/>
            </a:bodyPr>
            <a:lstStyle/>
            <a:p>
              <a:pPr algn="r">
                <a:buNone/>
              </a:pPr>
              <a:r>
                <a:rPr lang="en-GB" sz="800" dirty="0">
                  <a:solidFill>
                    <a:srgbClr val="1C1C1C"/>
                  </a:solidFill>
                </a:rPr>
                <a:t>100</a:t>
              </a:r>
            </a:p>
          </p:txBody>
        </p:sp>
        <p:sp>
          <p:nvSpPr>
            <p:cNvPr id="38" name="Tekstvak 37"/>
            <p:cNvSpPr txBox="1"/>
            <p:nvPr/>
          </p:nvSpPr>
          <p:spPr>
            <a:xfrm>
              <a:off x="1206153" y="5256152"/>
              <a:ext cx="540267" cy="251146"/>
            </a:xfrm>
            <a:prstGeom prst="rect">
              <a:avLst/>
            </a:prstGeom>
            <a:noFill/>
          </p:spPr>
          <p:txBody>
            <a:bodyPr wrap="square" rtlCol="0">
              <a:spAutoFit/>
            </a:bodyPr>
            <a:lstStyle/>
            <a:p>
              <a:pPr algn="r">
                <a:buNone/>
              </a:pPr>
              <a:r>
                <a:rPr lang="en-GB" sz="800" dirty="0">
                  <a:solidFill>
                    <a:srgbClr val="1C1C1C"/>
                  </a:solidFill>
                </a:rPr>
                <a:t>20</a:t>
              </a:r>
            </a:p>
          </p:txBody>
        </p:sp>
        <p:sp>
          <p:nvSpPr>
            <p:cNvPr id="39" name="Tekstvak 38"/>
            <p:cNvSpPr txBox="1"/>
            <p:nvPr/>
          </p:nvSpPr>
          <p:spPr>
            <a:xfrm>
              <a:off x="1210410" y="4772769"/>
              <a:ext cx="540267" cy="251146"/>
            </a:xfrm>
            <a:prstGeom prst="rect">
              <a:avLst/>
            </a:prstGeom>
            <a:noFill/>
          </p:spPr>
          <p:txBody>
            <a:bodyPr wrap="square" rtlCol="0">
              <a:spAutoFit/>
            </a:bodyPr>
            <a:lstStyle/>
            <a:p>
              <a:pPr algn="r">
                <a:buNone/>
              </a:pPr>
              <a:r>
                <a:rPr lang="en-GB" sz="800" dirty="0">
                  <a:solidFill>
                    <a:srgbClr val="1C1C1C"/>
                  </a:solidFill>
                </a:rPr>
                <a:t>40</a:t>
              </a:r>
            </a:p>
          </p:txBody>
        </p:sp>
        <p:sp>
          <p:nvSpPr>
            <p:cNvPr id="40" name="Tekstvak 39"/>
            <p:cNvSpPr txBox="1"/>
            <p:nvPr/>
          </p:nvSpPr>
          <p:spPr>
            <a:xfrm>
              <a:off x="1768479" y="5822691"/>
              <a:ext cx="3726150" cy="216059"/>
            </a:xfrm>
            <a:prstGeom prst="rect">
              <a:avLst/>
            </a:prstGeom>
            <a:noFill/>
          </p:spPr>
          <p:txBody>
            <a:bodyPr wrap="square" rtlCol="0">
              <a:spAutoFit/>
            </a:bodyPr>
            <a:lstStyle/>
            <a:p>
              <a:pPr>
                <a:buNone/>
              </a:pPr>
              <a:r>
                <a:rPr lang="en-GB" sz="600" dirty="0">
                  <a:solidFill>
                    <a:srgbClr val="1C1C1C"/>
                  </a:solidFill>
                </a:rPr>
                <a:t>1     2      3      4      5     6     7      8     9    10    11   12    13   14   15   16   17    18   19   20 </a:t>
              </a:r>
            </a:p>
          </p:txBody>
        </p:sp>
        <p:sp>
          <p:nvSpPr>
            <p:cNvPr id="41" name="Tekstvak 40"/>
            <p:cNvSpPr txBox="1"/>
            <p:nvPr/>
          </p:nvSpPr>
          <p:spPr>
            <a:xfrm>
              <a:off x="2912139" y="5384249"/>
              <a:ext cx="1132637" cy="576157"/>
            </a:xfrm>
            <a:prstGeom prst="rect">
              <a:avLst/>
            </a:prstGeom>
            <a:noFill/>
          </p:spPr>
          <p:txBody>
            <a:bodyPr wrap="square" rtlCol="0">
              <a:spAutoFit/>
            </a:bodyPr>
            <a:lstStyle/>
            <a:p>
              <a:pPr>
                <a:buNone/>
              </a:pPr>
              <a:r>
                <a:rPr lang="en-GB" sz="1200" dirty="0">
                  <a:solidFill>
                    <a:srgbClr val="1C1C1C"/>
                  </a:solidFill>
                </a:rPr>
                <a:t>˂ Timebox ˃</a:t>
              </a:r>
            </a:p>
            <a:p>
              <a:pPr algn="ctr">
                <a:buNone/>
              </a:pPr>
              <a:endParaRPr lang="en-GB" sz="1200" dirty="0">
                <a:solidFill>
                  <a:srgbClr val="1C1C1C"/>
                </a:solidFill>
              </a:endParaRPr>
            </a:p>
          </p:txBody>
        </p:sp>
        <p:sp>
          <p:nvSpPr>
            <p:cNvPr id="42" name="Tekstvak 41"/>
            <p:cNvSpPr txBox="1"/>
            <p:nvPr/>
          </p:nvSpPr>
          <p:spPr>
            <a:xfrm rot="16200000">
              <a:off x="777953" y="4495140"/>
              <a:ext cx="1100647" cy="443198"/>
            </a:xfrm>
            <a:prstGeom prst="rect">
              <a:avLst/>
            </a:prstGeom>
            <a:noFill/>
          </p:spPr>
          <p:txBody>
            <a:bodyPr wrap="square" rtlCol="0">
              <a:spAutoFit/>
            </a:bodyPr>
            <a:lstStyle/>
            <a:p>
              <a:pPr algn="r">
                <a:buNone/>
              </a:pPr>
              <a:r>
                <a:rPr lang="en-GB" sz="1200" dirty="0">
                  <a:solidFill>
                    <a:srgbClr val="1C1C1C"/>
                  </a:solidFill>
                </a:rPr>
                <a:t>User points</a:t>
              </a:r>
            </a:p>
          </p:txBody>
        </p:sp>
        <p:cxnSp>
          <p:nvCxnSpPr>
            <p:cNvPr id="8" name="Rechte verbindingslijn 7"/>
            <p:cNvCxnSpPr/>
            <p:nvPr/>
          </p:nvCxnSpPr>
          <p:spPr>
            <a:xfrm>
              <a:off x="1756737" y="4890368"/>
              <a:ext cx="372950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95" name="Tekstvak 94"/>
            <p:cNvSpPr txBox="1"/>
            <p:nvPr/>
          </p:nvSpPr>
          <p:spPr>
            <a:xfrm>
              <a:off x="2627361" y="6007358"/>
              <a:ext cx="1673323" cy="286232"/>
            </a:xfrm>
            <a:prstGeom prst="rect">
              <a:avLst/>
            </a:prstGeom>
            <a:noFill/>
          </p:spPr>
          <p:txBody>
            <a:bodyPr wrap="square" rtlCol="0">
              <a:spAutoFit/>
            </a:bodyPr>
            <a:lstStyle/>
            <a:p>
              <a:pPr>
                <a:buNone/>
              </a:pPr>
              <a:r>
                <a:rPr lang="nl-NL" sz="1000" b="1" dirty="0">
                  <a:solidFill>
                    <a:srgbClr val="1C1C1C"/>
                  </a:solidFill>
                </a:rPr>
                <a:t>Burn-down grafiek</a:t>
              </a:r>
            </a:p>
          </p:txBody>
        </p:sp>
      </p:grpSp>
      <p:grpSp>
        <p:nvGrpSpPr>
          <p:cNvPr id="101" name="Groep 100"/>
          <p:cNvGrpSpPr/>
          <p:nvPr/>
        </p:nvGrpSpPr>
        <p:grpSpPr>
          <a:xfrm>
            <a:off x="4723813" y="2422966"/>
            <a:ext cx="4104515" cy="2515732"/>
            <a:chOff x="4715957" y="2708920"/>
            <a:chExt cx="4104515" cy="3018878"/>
          </a:xfrm>
        </p:grpSpPr>
        <p:sp>
          <p:nvSpPr>
            <p:cNvPr id="99" name="Rechthoek 98"/>
            <p:cNvSpPr/>
            <p:nvPr/>
          </p:nvSpPr>
          <p:spPr bwMode="auto">
            <a:xfrm>
              <a:off x="5143854" y="2708920"/>
              <a:ext cx="3586332" cy="2920390"/>
            </a:xfrm>
            <a:prstGeom prst="rect">
              <a:avLst/>
            </a:prstGeom>
            <a:solidFill>
              <a:schemeClr val="bg1"/>
            </a:solidFill>
            <a:ln w="3175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eaLnBrk="1" hangingPunct="1">
                <a:lnSpc>
                  <a:spcPct val="100000"/>
                </a:lnSpc>
                <a:spcAft>
                  <a:spcPct val="0"/>
                </a:spcAft>
                <a:buClrTx/>
                <a:buNone/>
              </a:pPr>
              <a:endParaRPr kumimoji="0" lang="nl-NL" sz="2400" b="0" i="0" u="none" strike="noStrike" cap="none" normalizeH="0" baseline="0">
                <a:ln>
                  <a:noFill/>
                </a:ln>
                <a:solidFill>
                  <a:srgbClr val="1C1C1C"/>
                </a:solidFill>
                <a:effectLst/>
                <a:latin typeface="Tahoma" charset="0"/>
                <a:ea typeface="ＭＳ Ｐゴシック" charset="0"/>
              </a:endParaRPr>
            </a:p>
          </p:txBody>
        </p:sp>
        <p:sp>
          <p:nvSpPr>
            <p:cNvPr id="5" name="Rechthoek 4"/>
            <p:cNvSpPr/>
            <p:nvPr/>
          </p:nvSpPr>
          <p:spPr>
            <a:xfrm>
              <a:off x="5152646" y="2708920"/>
              <a:ext cx="2914228" cy="237626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44" name="Tekstvak 43"/>
            <p:cNvSpPr txBox="1"/>
            <p:nvPr/>
          </p:nvSpPr>
          <p:spPr>
            <a:xfrm rot="16200000">
              <a:off x="4397496" y="3691617"/>
              <a:ext cx="1080120" cy="443198"/>
            </a:xfrm>
            <a:prstGeom prst="rect">
              <a:avLst/>
            </a:prstGeom>
            <a:noFill/>
          </p:spPr>
          <p:txBody>
            <a:bodyPr wrap="square" rtlCol="0">
              <a:spAutoFit/>
            </a:bodyPr>
            <a:lstStyle/>
            <a:p>
              <a:pPr algn="ctr">
                <a:buNone/>
              </a:pPr>
              <a:r>
                <a:rPr lang="en-GB" sz="1200" dirty="0">
                  <a:solidFill>
                    <a:srgbClr val="1C1C1C"/>
                  </a:solidFill>
                </a:rPr>
                <a:t>User stories</a:t>
              </a:r>
            </a:p>
          </p:txBody>
        </p:sp>
        <p:sp>
          <p:nvSpPr>
            <p:cNvPr id="45" name="Rechthoek 44"/>
            <p:cNvSpPr/>
            <p:nvPr/>
          </p:nvSpPr>
          <p:spPr>
            <a:xfrm>
              <a:off x="5152646" y="3319816"/>
              <a:ext cx="265172" cy="13228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46" name="Rechthoek 45"/>
            <p:cNvSpPr/>
            <p:nvPr/>
          </p:nvSpPr>
          <p:spPr>
            <a:xfrm>
              <a:off x="5656702" y="3248726"/>
              <a:ext cx="265172" cy="140244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47" name="Rechthoek 46"/>
            <p:cNvSpPr/>
            <p:nvPr/>
          </p:nvSpPr>
          <p:spPr>
            <a:xfrm>
              <a:off x="6209906" y="3141003"/>
              <a:ext cx="265172" cy="151017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48" name="Rechthoek 47"/>
            <p:cNvSpPr/>
            <p:nvPr/>
          </p:nvSpPr>
          <p:spPr>
            <a:xfrm>
              <a:off x="6744442" y="3011020"/>
              <a:ext cx="265172" cy="16278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49" name="Rechthoek 48"/>
            <p:cNvSpPr/>
            <p:nvPr/>
          </p:nvSpPr>
          <p:spPr>
            <a:xfrm>
              <a:off x="7274786" y="2867004"/>
              <a:ext cx="265172" cy="177191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50" name="Rechthoek 49"/>
            <p:cNvSpPr/>
            <p:nvPr/>
          </p:nvSpPr>
          <p:spPr>
            <a:xfrm>
              <a:off x="7801702" y="2794996"/>
              <a:ext cx="265172" cy="184392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51" name="Rechthoek 50"/>
            <p:cNvSpPr/>
            <p:nvPr/>
          </p:nvSpPr>
          <p:spPr>
            <a:xfrm>
              <a:off x="5152646" y="4642623"/>
              <a:ext cx="265172" cy="4413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52" name="Rechthoek 51"/>
            <p:cNvSpPr/>
            <p:nvPr/>
          </p:nvSpPr>
          <p:spPr>
            <a:xfrm>
              <a:off x="5656702" y="4296269"/>
              <a:ext cx="265172" cy="7962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53" name="Rechthoek 52"/>
            <p:cNvSpPr/>
            <p:nvPr/>
          </p:nvSpPr>
          <p:spPr>
            <a:xfrm>
              <a:off x="6209906" y="4024795"/>
              <a:ext cx="265172" cy="10677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54" name="Rechthoek 53"/>
            <p:cNvSpPr/>
            <p:nvPr/>
          </p:nvSpPr>
          <p:spPr>
            <a:xfrm>
              <a:off x="6744442" y="3752961"/>
              <a:ext cx="265172" cy="132734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55" name="Rechthoek 54"/>
            <p:cNvSpPr/>
            <p:nvPr/>
          </p:nvSpPr>
          <p:spPr>
            <a:xfrm>
              <a:off x="7274786" y="3468024"/>
              <a:ext cx="265172" cy="16122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56" name="Rechthoek 55"/>
            <p:cNvSpPr/>
            <p:nvPr/>
          </p:nvSpPr>
          <p:spPr>
            <a:xfrm>
              <a:off x="7801702" y="3268572"/>
              <a:ext cx="265172" cy="18117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cxnSp>
          <p:nvCxnSpPr>
            <p:cNvPr id="57" name="Rechte verbindingslijn 56"/>
            <p:cNvCxnSpPr/>
            <p:nvPr/>
          </p:nvCxnSpPr>
          <p:spPr>
            <a:xfrm>
              <a:off x="5152646" y="4797152"/>
              <a:ext cx="2914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a:off x="5143854" y="4509120"/>
              <a:ext cx="2914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5152646" y="4235156"/>
              <a:ext cx="2914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5143854" y="3947124"/>
              <a:ext cx="2914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a:off x="5168382" y="3659092"/>
              <a:ext cx="2914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a:off x="5159590" y="3371060"/>
              <a:ext cx="2914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Rechte verbindingslijn 62"/>
            <p:cNvCxnSpPr/>
            <p:nvPr/>
          </p:nvCxnSpPr>
          <p:spPr>
            <a:xfrm>
              <a:off x="5152646" y="3083028"/>
              <a:ext cx="2914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Rechte verbindingslijn 63"/>
            <p:cNvCxnSpPr/>
            <p:nvPr/>
          </p:nvCxnSpPr>
          <p:spPr>
            <a:xfrm>
              <a:off x="5143854" y="2794996"/>
              <a:ext cx="2914228"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kstvak 64"/>
            <p:cNvSpPr txBox="1"/>
            <p:nvPr/>
          </p:nvSpPr>
          <p:spPr>
            <a:xfrm>
              <a:off x="7839420" y="5229200"/>
              <a:ext cx="981052" cy="498598"/>
            </a:xfrm>
            <a:prstGeom prst="rect">
              <a:avLst/>
            </a:prstGeom>
            <a:noFill/>
          </p:spPr>
          <p:txBody>
            <a:bodyPr wrap="square" rtlCol="0">
              <a:spAutoFit/>
            </a:bodyPr>
            <a:lstStyle/>
            <a:p>
              <a:pPr algn="l">
                <a:buNone/>
              </a:pPr>
              <a:r>
                <a:rPr lang="nl-NL" sz="1000" dirty="0">
                  <a:solidFill>
                    <a:srgbClr val="1C1C1C"/>
                  </a:solidFill>
                </a:rPr>
                <a:t>Uitstaand</a:t>
              </a:r>
            </a:p>
            <a:p>
              <a:pPr algn="l">
                <a:buNone/>
              </a:pPr>
              <a:r>
                <a:rPr lang="nl-NL" sz="1000" dirty="0">
                  <a:solidFill>
                    <a:srgbClr val="1C1C1C"/>
                  </a:solidFill>
                </a:rPr>
                <a:t>Gerealiseerd</a:t>
              </a:r>
            </a:p>
          </p:txBody>
        </p:sp>
        <p:sp>
          <p:nvSpPr>
            <p:cNvPr id="66" name="Rechthoek 65"/>
            <p:cNvSpPr/>
            <p:nvPr/>
          </p:nvSpPr>
          <p:spPr>
            <a:xfrm>
              <a:off x="7608346" y="5318522"/>
              <a:ext cx="193355" cy="1107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67" name="Rechthoek 66"/>
            <p:cNvSpPr/>
            <p:nvPr/>
          </p:nvSpPr>
          <p:spPr>
            <a:xfrm>
              <a:off x="7608346" y="5470922"/>
              <a:ext cx="197165" cy="1031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1C1C1C"/>
                </a:solidFill>
              </a:endParaRPr>
            </a:p>
          </p:txBody>
        </p:sp>
        <p:sp>
          <p:nvSpPr>
            <p:cNvPr id="43" name="Tekstvak 42"/>
            <p:cNvSpPr txBox="1"/>
            <p:nvPr/>
          </p:nvSpPr>
          <p:spPr>
            <a:xfrm>
              <a:off x="5899627" y="4509120"/>
              <a:ext cx="1375159" cy="321319"/>
            </a:xfrm>
            <a:prstGeom prst="rect">
              <a:avLst/>
            </a:prstGeom>
            <a:noFill/>
          </p:spPr>
          <p:txBody>
            <a:bodyPr wrap="square" rtlCol="0">
              <a:spAutoFit/>
            </a:bodyPr>
            <a:lstStyle/>
            <a:p>
              <a:pPr algn="ctr">
                <a:buNone/>
              </a:pPr>
              <a:r>
                <a:rPr lang="en-GB" sz="1200" dirty="0">
                  <a:solidFill>
                    <a:srgbClr val="1C1C1C"/>
                  </a:solidFill>
                </a:rPr>
                <a:t> ˂ Timebox ˃</a:t>
              </a:r>
            </a:p>
          </p:txBody>
        </p:sp>
        <p:sp>
          <p:nvSpPr>
            <p:cNvPr id="100" name="Tekstvak 99"/>
            <p:cNvSpPr txBox="1"/>
            <p:nvPr/>
          </p:nvSpPr>
          <p:spPr>
            <a:xfrm>
              <a:off x="5795103" y="5256152"/>
              <a:ext cx="1479683" cy="286232"/>
            </a:xfrm>
            <a:prstGeom prst="rect">
              <a:avLst/>
            </a:prstGeom>
            <a:noFill/>
          </p:spPr>
          <p:txBody>
            <a:bodyPr wrap="square" rtlCol="0">
              <a:spAutoFit/>
            </a:bodyPr>
            <a:lstStyle/>
            <a:p>
              <a:pPr>
                <a:buNone/>
              </a:pPr>
              <a:r>
                <a:rPr lang="nl-NL" sz="1000" b="1" dirty="0">
                  <a:solidFill>
                    <a:srgbClr val="1C1C1C"/>
                  </a:solidFill>
                </a:rPr>
                <a:t>Releasegrafiek</a:t>
              </a:r>
            </a:p>
          </p:txBody>
        </p:sp>
      </p:grpSp>
      <p:sp>
        <p:nvSpPr>
          <p:cNvPr id="102" name="Oval 4"/>
          <p:cNvSpPr>
            <a:spLocks noChangeArrowheads="1"/>
          </p:cNvSpPr>
          <p:nvPr/>
        </p:nvSpPr>
        <p:spPr bwMode="auto">
          <a:xfrm>
            <a:off x="8551390" y="385631"/>
            <a:ext cx="538163" cy="419364"/>
          </a:xfrm>
          <a:prstGeom prst="ellipse">
            <a:avLst/>
          </a:prstGeom>
          <a:solidFill>
            <a:srgbClr val="FFC000"/>
          </a:solidFill>
          <a:ln w="19050">
            <a:solidFill>
              <a:srgbClr val="B1B140"/>
            </a:solidFill>
            <a:round/>
            <a:headEnd/>
            <a:tailEnd/>
          </a:ln>
          <a:effectLst/>
          <a:extLst/>
        </p:spPr>
        <p:txBody>
          <a:bodyPr wrap="none" lIns="92075" tIns="46038" rIns="92075" bIns="46038" anchor="ctr"/>
          <a:lstStyle/>
          <a:p>
            <a:pPr algn="ctr">
              <a:buNone/>
            </a:pPr>
            <a:r>
              <a:rPr lang="nl-NL" sz="2000" b="1" dirty="0">
                <a:solidFill>
                  <a:srgbClr val="717171"/>
                </a:solidFill>
                <a:latin typeface="+mj-lt"/>
              </a:rPr>
              <a:t>D</a:t>
            </a:r>
          </a:p>
        </p:txBody>
      </p:sp>
      <p:sp>
        <p:nvSpPr>
          <p:cNvPr id="2" name="Slide Number Placeholder 1">
            <a:extLst>
              <a:ext uri="{FF2B5EF4-FFF2-40B4-BE49-F238E27FC236}">
                <a16:creationId xmlns:a16="http://schemas.microsoft.com/office/drawing/2014/main" id="{8D090A77-4FC4-8C43-BC84-9B8DFD99B15C}"/>
              </a:ext>
            </a:extLst>
          </p:cNvPr>
          <p:cNvSpPr>
            <a:spLocks noGrp="1"/>
          </p:cNvSpPr>
          <p:nvPr>
            <p:ph type="sldNum" sz="quarter" idx="4"/>
          </p:nvPr>
        </p:nvSpPr>
        <p:spPr/>
        <p:txBody>
          <a:bodyPr/>
          <a:lstStyle/>
          <a:p>
            <a:fld id="{8375054B-0626-094F-AF93-178AFB032A1C}" type="slidenum">
              <a:rPr lang="nl-NL" smtClean="0"/>
              <a:pPr/>
              <a:t>255</a:t>
            </a:fld>
            <a:endParaRPr lang="nl-NL" dirty="0"/>
          </a:p>
        </p:txBody>
      </p:sp>
    </p:spTree>
    <p:extLst>
      <p:ext uri="{BB962C8B-B14F-4D97-AF65-F5344CB8AC3E}">
        <p14:creationId xmlns:p14="http://schemas.microsoft.com/office/powerpoint/2010/main" val="324808125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hthoek 1"/>
          <p:cNvSpPr>
            <a:spLocks noChangeArrowheads="1"/>
          </p:cNvSpPr>
          <p:nvPr/>
        </p:nvSpPr>
        <p:spPr bwMode="auto">
          <a:xfrm>
            <a:off x="1547664" y="1273324"/>
            <a:ext cx="6120680" cy="3888431"/>
          </a:xfrm>
          <a:prstGeom prst="rect">
            <a:avLst/>
          </a:prstGeom>
          <a:solidFill>
            <a:schemeClr val="tx2">
              <a:lumMod val="20000"/>
              <a:lumOff val="80000"/>
            </a:schemeClr>
          </a:solidFill>
          <a:ln>
            <a:headEnd/>
            <a:tailEnd/>
          </a:ln>
          <a:extLst/>
        </p:spPr>
        <p:style>
          <a:lnRef idx="2">
            <a:schemeClr val="accent1"/>
          </a:lnRef>
          <a:fillRef idx="1">
            <a:schemeClr val="lt1"/>
          </a:fillRef>
          <a:effectRef idx="0">
            <a:schemeClr val="accent1"/>
          </a:effectRef>
          <a:fontRef idx="minor">
            <a:schemeClr val="dk1"/>
          </a:fontRef>
        </p:style>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endParaRPr lang="nl-NL" altLang="nl-NL" sz="1600" b="0">
              <a:solidFill>
                <a:srgbClr val="333333"/>
              </a:solidFill>
            </a:endParaRPr>
          </a:p>
        </p:txBody>
      </p:sp>
      <p:sp>
        <p:nvSpPr>
          <p:cNvPr id="3" name="Tekstvak 2"/>
          <p:cNvSpPr txBox="1"/>
          <p:nvPr/>
        </p:nvSpPr>
        <p:spPr>
          <a:xfrm>
            <a:off x="1774775" y="1345332"/>
            <a:ext cx="2952750" cy="3724096"/>
          </a:xfrm>
          <a:prstGeom prst="rect">
            <a:avLst/>
          </a:prstGeom>
          <a:noFill/>
        </p:spPr>
        <p:txBody>
          <a:bodyPr>
            <a:spAutoFit/>
          </a:bodyPr>
          <a:lstStyle/>
          <a:p>
            <a:pPr>
              <a:buNone/>
              <a:defRPr/>
            </a:pPr>
            <a:r>
              <a:rPr lang="nl-NL" sz="1600" b="0" u="sng" dirty="0">
                <a:solidFill>
                  <a:srgbClr val="333333"/>
                </a:solidFill>
                <a:latin typeface="Arial" charset="0"/>
                <a:cs typeface="Arial" charset="0"/>
              </a:rPr>
              <a:t>Scrumteam:</a:t>
            </a:r>
          </a:p>
          <a:p>
            <a:pPr>
              <a:buNone/>
              <a:defRPr/>
            </a:pPr>
            <a:r>
              <a:rPr lang="nl-NL" sz="1600" b="0" dirty="0">
                <a:solidFill>
                  <a:srgbClr val="333333"/>
                </a:solidFill>
                <a:latin typeface="Arial" charset="0"/>
                <a:cs typeface="Arial" charset="0"/>
              </a:rPr>
              <a:t>Product Owner</a:t>
            </a:r>
          </a:p>
          <a:p>
            <a:pPr>
              <a:buNone/>
              <a:defRPr/>
            </a:pPr>
            <a:r>
              <a:rPr lang="nl-NL" sz="1600" b="0" dirty="0">
                <a:solidFill>
                  <a:srgbClr val="333333"/>
                </a:solidFill>
                <a:latin typeface="Arial" charset="0"/>
                <a:cs typeface="Arial" charset="0"/>
              </a:rPr>
              <a:t>Ontwikkelteam</a:t>
            </a:r>
          </a:p>
          <a:p>
            <a:pPr>
              <a:buNone/>
              <a:defRPr/>
            </a:pPr>
            <a:r>
              <a:rPr lang="nl-NL" sz="1600" b="0" dirty="0">
                <a:solidFill>
                  <a:srgbClr val="333333"/>
                </a:solidFill>
                <a:latin typeface="Arial" charset="0"/>
                <a:cs typeface="Arial" charset="0"/>
              </a:rPr>
              <a:t>Scrummaster</a:t>
            </a:r>
          </a:p>
          <a:p>
            <a:pPr>
              <a:buNone/>
              <a:defRPr/>
            </a:pPr>
            <a:endParaRPr lang="nl-NL" sz="1600" b="0" dirty="0">
              <a:solidFill>
                <a:srgbClr val="333333"/>
              </a:solidFill>
              <a:latin typeface="Arial" charset="0"/>
              <a:cs typeface="Arial" charset="0"/>
            </a:endParaRPr>
          </a:p>
          <a:p>
            <a:pPr>
              <a:buNone/>
              <a:defRPr/>
            </a:pPr>
            <a:r>
              <a:rPr lang="nl-NL" sz="1600" b="0" u="sng" dirty="0">
                <a:solidFill>
                  <a:srgbClr val="333333"/>
                </a:solidFill>
                <a:latin typeface="Arial" charset="0"/>
                <a:cs typeface="Arial" charset="0"/>
              </a:rPr>
              <a:t>Scrum ceremonies</a:t>
            </a:r>
          </a:p>
          <a:p>
            <a:pPr>
              <a:buNone/>
              <a:defRPr/>
            </a:pPr>
            <a:r>
              <a:rPr lang="nl-NL" sz="1600" b="0" dirty="0">
                <a:solidFill>
                  <a:srgbClr val="333333"/>
                </a:solidFill>
                <a:latin typeface="Arial" charset="0"/>
                <a:cs typeface="Arial" charset="0"/>
              </a:rPr>
              <a:t>Backlog refinement</a:t>
            </a:r>
          </a:p>
          <a:p>
            <a:pPr>
              <a:buNone/>
              <a:defRPr/>
            </a:pPr>
            <a:r>
              <a:rPr lang="nl-NL" sz="1600" b="0" dirty="0">
                <a:solidFill>
                  <a:srgbClr val="333333"/>
                </a:solidFill>
                <a:latin typeface="Arial" charset="0"/>
                <a:cs typeface="Arial" charset="0"/>
              </a:rPr>
              <a:t>Start of Sprint</a:t>
            </a:r>
          </a:p>
          <a:p>
            <a:pPr>
              <a:buNone/>
              <a:defRPr/>
            </a:pPr>
            <a:r>
              <a:rPr lang="nl-NL" sz="1600" b="0" dirty="0">
                <a:solidFill>
                  <a:srgbClr val="333333"/>
                </a:solidFill>
                <a:latin typeface="Arial" charset="0"/>
                <a:cs typeface="Arial" charset="0"/>
              </a:rPr>
              <a:t>Sprint Planning</a:t>
            </a:r>
          </a:p>
          <a:p>
            <a:pPr>
              <a:buNone/>
              <a:defRPr/>
            </a:pPr>
            <a:r>
              <a:rPr lang="nl-NL" sz="1600" b="0" dirty="0">
                <a:solidFill>
                  <a:srgbClr val="333333"/>
                </a:solidFill>
                <a:latin typeface="Arial" charset="0"/>
                <a:cs typeface="Arial" charset="0"/>
              </a:rPr>
              <a:t>Dagelijkse stand-up </a:t>
            </a:r>
          </a:p>
          <a:p>
            <a:pPr>
              <a:buNone/>
              <a:defRPr/>
            </a:pPr>
            <a:r>
              <a:rPr lang="nl-NL" sz="1600" b="0" dirty="0">
                <a:solidFill>
                  <a:srgbClr val="333333"/>
                </a:solidFill>
                <a:latin typeface="Arial" charset="0"/>
                <a:cs typeface="Arial" charset="0"/>
              </a:rPr>
              <a:t>Scrum-of-Scrums</a:t>
            </a:r>
          </a:p>
          <a:p>
            <a:pPr>
              <a:buNone/>
              <a:defRPr/>
            </a:pPr>
            <a:r>
              <a:rPr lang="nl-NL" sz="1600" b="0" dirty="0">
                <a:solidFill>
                  <a:srgbClr val="333333"/>
                </a:solidFill>
                <a:latin typeface="Arial" charset="0"/>
                <a:cs typeface="Arial" charset="0"/>
              </a:rPr>
              <a:t>Sprint Review</a:t>
            </a:r>
          </a:p>
          <a:p>
            <a:pPr>
              <a:buNone/>
              <a:defRPr/>
            </a:pPr>
            <a:r>
              <a:rPr lang="nl-NL" sz="1600" b="0" dirty="0">
                <a:solidFill>
                  <a:srgbClr val="333333"/>
                </a:solidFill>
                <a:latin typeface="Arial" charset="0"/>
                <a:cs typeface="Arial" charset="0"/>
              </a:rPr>
              <a:t>Retrospective</a:t>
            </a:r>
          </a:p>
        </p:txBody>
      </p:sp>
      <p:sp>
        <p:nvSpPr>
          <p:cNvPr id="4" name="Tekstvak 3"/>
          <p:cNvSpPr txBox="1"/>
          <p:nvPr/>
        </p:nvSpPr>
        <p:spPr>
          <a:xfrm>
            <a:off x="4762946" y="1345332"/>
            <a:ext cx="2736850" cy="3724096"/>
          </a:xfrm>
          <a:prstGeom prst="rect">
            <a:avLst/>
          </a:prstGeom>
          <a:noFill/>
        </p:spPr>
        <p:txBody>
          <a:bodyPr>
            <a:spAutoFit/>
          </a:bodyPr>
          <a:lstStyle/>
          <a:p>
            <a:pPr>
              <a:buNone/>
              <a:defRPr/>
            </a:pPr>
            <a:r>
              <a:rPr lang="nl-NL" sz="1600" b="0" u="sng" dirty="0">
                <a:solidFill>
                  <a:srgbClr val="333333"/>
                </a:solidFill>
                <a:latin typeface="Arial" charset="0"/>
                <a:cs typeface="Arial" charset="0"/>
              </a:rPr>
              <a:t>Artefacten:</a:t>
            </a:r>
          </a:p>
          <a:p>
            <a:pPr>
              <a:buNone/>
              <a:defRPr/>
            </a:pPr>
            <a:r>
              <a:rPr lang="nl-NL" sz="1600" b="0" dirty="0">
                <a:solidFill>
                  <a:srgbClr val="333333"/>
                </a:solidFill>
                <a:latin typeface="Arial" charset="0"/>
                <a:cs typeface="Arial" charset="0"/>
              </a:rPr>
              <a:t>Product Backlog</a:t>
            </a:r>
          </a:p>
          <a:p>
            <a:pPr>
              <a:buNone/>
              <a:defRPr/>
            </a:pPr>
            <a:r>
              <a:rPr lang="nl-NL" sz="1600" b="0" dirty="0">
                <a:solidFill>
                  <a:srgbClr val="333333"/>
                </a:solidFill>
                <a:latin typeface="Arial" charset="0"/>
                <a:cs typeface="Arial" charset="0"/>
              </a:rPr>
              <a:t>Sprint Backlog</a:t>
            </a:r>
          </a:p>
          <a:p>
            <a:pPr>
              <a:buNone/>
              <a:defRPr/>
            </a:pPr>
            <a:r>
              <a:rPr lang="nl-NL" sz="1600" b="0" dirty="0">
                <a:solidFill>
                  <a:srgbClr val="333333"/>
                </a:solidFill>
                <a:latin typeface="Arial" charset="0"/>
                <a:cs typeface="Arial" charset="0"/>
              </a:rPr>
              <a:t>Increment</a:t>
            </a:r>
          </a:p>
          <a:p>
            <a:pPr>
              <a:buNone/>
              <a:defRPr/>
            </a:pPr>
            <a:endParaRPr lang="nl-NL" sz="1600" b="0" dirty="0">
              <a:solidFill>
                <a:srgbClr val="333333"/>
              </a:solidFill>
              <a:latin typeface="Arial" charset="0"/>
              <a:cs typeface="Arial" charset="0"/>
            </a:endParaRPr>
          </a:p>
          <a:p>
            <a:pPr>
              <a:buNone/>
              <a:defRPr/>
            </a:pPr>
            <a:r>
              <a:rPr lang="nl-NL" sz="1600" b="0" u="sng" dirty="0">
                <a:solidFill>
                  <a:srgbClr val="333333"/>
                </a:solidFill>
                <a:latin typeface="Arial" charset="0"/>
                <a:cs typeface="Arial" charset="0"/>
              </a:rPr>
              <a:t>Overige Scrum-begrippen</a:t>
            </a:r>
          </a:p>
          <a:p>
            <a:pPr>
              <a:buNone/>
              <a:defRPr/>
            </a:pPr>
            <a:r>
              <a:rPr lang="nl-NL" sz="1600" b="0" dirty="0">
                <a:solidFill>
                  <a:srgbClr val="333333"/>
                </a:solidFill>
                <a:latin typeface="Arial" charset="0"/>
                <a:cs typeface="Arial" charset="0"/>
              </a:rPr>
              <a:t>Definition of Done</a:t>
            </a:r>
          </a:p>
          <a:p>
            <a:pPr>
              <a:buNone/>
              <a:defRPr/>
            </a:pPr>
            <a:r>
              <a:rPr lang="nl-NL" sz="1600" b="0" dirty="0">
                <a:solidFill>
                  <a:srgbClr val="333333"/>
                </a:solidFill>
                <a:latin typeface="Arial" charset="0"/>
                <a:cs typeface="Arial" charset="0"/>
              </a:rPr>
              <a:t>User Story</a:t>
            </a:r>
          </a:p>
          <a:p>
            <a:pPr>
              <a:buNone/>
              <a:defRPr/>
            </a:pPr>
            <a:r>
              <a:rPr lang="nl-NL" sz="1600" b="0" dirty="0">
                <a:solidFill>
                  <a:srgbClr val="333333"/>
                </a:solidFill>
                <a:latin typeface="Arial" charset="0"/>
                <a:cs typeface="Arial" charset="0"/>
              </a:rPr>
              <a:t>Epic</a:t>
            </a:r>
          </a:p>
          <a:p>
            <a:pPr>
              <a:buNone/>
              <a:defRPr/>
            </a:pPr>
            <a:r>
              <a:rPr lang="nl-NL" sz="1600" b="0" dirty="0">
                <a:solidFill>
                  <a:srgbClr val="333333"/>
                </a:solidFill>
                <a:latin typeface="Arial" charset="0"/>
                <a:cs typeface="Arial" charset="0"/>
              </a:rPr>
              <a:t>Sprint</a:t>
            </a:r>
          </a:p>
          <a:p>
            <a:pPr>
              <a:buNone/>
              <a:defRPr/>
            </a:pPr>
            <a:r>
              <a:rPr lang="nl-NL" sz="1600" b="0" dirty="0">
                <a:solidFill>
                  <a:srgbClr val="333333"/>
                </a:solidFill>
                <a:latin typeface="Arial" charset="0"/>
                <a:cs typeface="Arial" charset="0"/>
              </a:rPr>
              <a:t>Impediment</a:t>
            </a:r>
          </a:p>
          <a:p>
            <a:pPr>
              <a:buNone/>
              <a:defRPr/>
            </a:pPr>
            <a:r>
              <a:rPr lang="nl-NL" sz="1600" b="0" dirty="0">
                <a:solidFill>
                  <a:srgbClr val="333333"/>
                </a:solidFill>
                <a:latin typeface="Arial" charset="0"/>
                <a:cs typeface="Arial" charset="0"/>
              </a:rPr>
              <a:t>Scrum bord</a:t>
            </a:r>
          </a:p>
          <a:p>
            <a:pPr>
              <a:buNone/>
              <a:defRPr/>
            </a:pPr>
            <a:r>
              <a:rPr lang="nl-NL" sz="1600" b="0" dirty="0">
                <a:solidFill>
                  <a:srgbClr val="333333"/>
                </a:solidFill>
                <a:latin typeface="Arial" charset="0"/>
                <a:cs typeface="Arial" charset="0"/>
              </a:rPr>
              <a:t>Burn-down grafiek</a:t>
            </a:r>
          </a:p>
        </p:txBody>
      </p:sp>
      <p:sp>
        <p:nvSpPr>
          <p:cNvPr id="2" name="Title 1">
            <a:extLst>
              <a:ext uri="{FF2B5EF4-FFF2-40B4-BE49-F238E27FC236}">
                <a16:creationId xmlns:a16="http://schemas.microsoft.com/office/drawing/2014/main" id="{25B7B1A6-352C-A34C-9142-EAC0C7E0A911}"/>
              </a:ext>
            </a:extLst>
          </p:cNvPr>
          <p:cNvSpPr>
            <a:spLocks noGrp="1"/>
          </p:cNvSpPr>
          <p:nvPr>
            <p:ph type="title"/>
          </p:nvPr>
        </p:nvSpPr>
        <p:spPr/>
        <p:txBody>
          <a:bodyPr/>
          <a:lstStyle/>
          <a:p>
            <a:r>
              <a:rPr lang="nl-NL" dirty="0">
                <a:latin typeface="Tahoma" charset="0"/>
              </a:rPr>
              <a:t>Belangrijkste Scrum-begrippen</a:t>
            </a:r>
            <a:endParaRPr lang="en-US" dirty="0"/>
          </a:p>
        </p:txBody>
      </p:sp>
      <p:sp>
        <p:nvSpPr>
          <p:cNvPr id="5" name="Slide Number Placeholder 4">
            <a:extLst>
              <a:ext uri="{FF2B5EF4-FFF2-40B4-BE49-F238E27FC236}">
                <a16:creationId xmlns:a16="http://schemas.microsoft.com/office/drawing/2014/main" id="{9D721705-111E-7A44-9663-58F67A202637}"/>
              </a:ext>
            </a:extLst>
          </p:cNvPr>
          <p:cNvSpPr>
            <a:spLocks noGrp="1"/>
          </p:cNvSpPr>
          <p:nvPr>
            <p:ph type="sldNum" sz="quarter" idx="4"/>
          </p:nvPr>
        </p:nvSpPr>
        <p:spPr/>
        <p:txBody>
          <a:bodyPr/>
          <a:lstStyle/>
          <a:p>
            <a:fld id="{8375054B-0626-094F-AF93-178AFB032A1C}" type="slidenum">
              <a:rPr lang="nl-NL" smtClean="0"/>
              <a:pPr/>
              <a:t>256</a:t>
            </a:fld>
            <a:endParaRPr lang="nl-NL" dirty="0"/>
          </a:p>
        </p:txBody>
      </p:sp>
    </p:spTree>
    <p:extLst>
      <p:ext uri="{BB962C8B-B14F-4D97-AF65-F5344CB8AC3E}">
        <p14:creationId xmlns:p14="http://schemas.microsoft.com/office/powerpoint/2010/main" val="222656271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55650" y="277813"/>
            <a:ext cx="7200726" cy="635000"/>
          </a:xfrm>
        </p:spPr>
        <p:txBody>
          <a:bodyPr/>
          <a:lstStyle/>
          <a:p>
            <a:r>
              <a:rPr lang="nl-NL" altLang="nl-NL" sz="2200" dirty="0">
                <a:solidFill>
                  <a:srgbClr val="1C1C1C"/>
                </a:solidFill>
              </a:rPr>
              <a:t>Projecten en continue ontwikkelteams/DevOps</a:t>
            </a:r>
            <a:endParaRPr lang="nl-NL" altLang="nl-NL" sz="2200" dirty="0">
              <a:solidFill>
                <a:srgbClr val="1C1C1C"/>
              </a:solidFill>
              <a:effectLst/>
            </a:endParaRPr>
          </a:p>
        </p:txBody>
      </p:sp>
      <p:pic>
        <p:nvPicPr>
          <p:cNvPr id="532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62212" y="3090081"/>
            <a:ext cx="633524" cy="36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cxnSp>
        <p:nvCxnSpPr>
          <p:cNvPr id="3" name="Rechte verbindingslijn 2"/>
          <p:cNvCxnSpPr/>
          <p:nvPr/>
        </p:nvCxnSpPr>
        <p:spPr bwMode="auto">
          <a:xfrm flipV="1">
            <a:off x="1331640" y="1777380"/>
            <a:ext cx="6192688" cy="3180353"/>
          </a:xfrm>
          <a:prstGeom prst="line">
            <a:avLst/>
          </a:prstGeom>
          <a:noFill/>
          <a:ln w="76200" cap="flat" cmpd="sng" algn="ctr">
            <a:solidFill>
              <a:srgbClr val="5F5F5F"/>
            </a:solidFill>
            <a:prstDash val="dash"/>
            <a:round/>
            <a:headEnd type="none" w="med" len="med"/>
            <a:tailEnd type="none" w="med" len="med"/>
          </a:ln>
          <a:effectLst/>
        </p:spPr>
      </p:cxnSp>
      <p:sp>
        <p:nvSpPr>
          <p:cNvPr id="4" name="Rechthoek 3"/>
          <p:cNvSpPr/>
          <p:nvPr/>
        </p:nvSpPr>
        <p:spPr bwMode="auto">
          <a:xfrm>
            <a:off x="1866176" y="1897393"/>
            <a:ext cx="1708674" cy="180020"/>
          </a:xfrm>
          <a:prstGeom prst="rect">
            <a:avLst/>
          </a:prstGeom>
          <a:solidFill>
            <a:srgbClr val="0070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5" name="Rechthoek 4"/>
          <p:cNvSpPr/>
          <p:nvPr/>
        </p:nvSpPr>
        <p:spPr bwMode="auto">
          <a:xfrm>
            <a:off x="2509169" y="2317440"/>
            <a:ext cx="422349" cy="180020"/>
          </a:xfrm>
          <a:prstGeom prst="rect">
            <a:avLst/>
          </a:prstGeom>
          <a:solidFill>
            <a:srgbClr val="0070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49" name="Rechthoek 48"/>
          <p:cNvSpPr/>
          <p:nvPr/>
        </p:nvSpPr>
        <p:spPr bwMode="auto">
          <a:xfrm>
            <a:off x="2510057" y="2726838"/>
            <a:ext cx="422349" cy="180020"/>
          </a:xfrm>
          <a:prstGeom prst="rect">
            <a:avLst/>
          </a:prstGeom>
          <a:solidFill>
            <a:srgbClr val="0070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50" name="Rechthoek 49"/>
          <p:cNvSpPr/>
          <p:nvPr/>
        </p:nvSpPr>
        <p:spPr bwMode="auto">
          <a:xfrm>
            <a:off x="1675979" y="2737487"/>
            <a:ext cx="422349" cy="180020"/>
          </a:xfrm>
          <a:prstGeom prst="rect">
            <a:avLst/>
          </a:prstGeom>
          <a:solidFill>
            <a:srgbClr val="0070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cxnSp>
        <p:nvCxnSpPr>
          <p:cNvPr id="11" name="Rechte verbindingslijn 10"/>
          <p:cNvCxnSpPr>
            <a:stCxn id="4" idx="2"/>
            <a:endCxn id="5" idx="0"/>
          </p:cNvCxnSpPr>
          <p:nvPr/>
        </p:nvCxnSpPr>
        <p:spPr bwMode="auto">
          <a:xfrm flipH="1">
            <a:off x="2720343" y="2077413"/>
            <a:ext cx="170" cy="240027"/>
          </a:xfrm>
          <a:prstGeom prst="line">
            <a:avLst/>
          </a:prstGeom>
          <a:noFill/>
          <a:ln w="9525" cap="flat" cmpd="sng" algn="ctr">
            <a:solidFill>
              <a:srgbClr val="5F5F5F"/>
            </a:solidFill>
            <a:prstDash val="solid"/>
            <a:round/>
            <a:headEnd type="none" w="med" len="med"/>
            <a:tailEnd type="none" w="med" len="med"/>
          </a:ln>
          <a:effectLst/>
        </p:spPr>
      </p:cxnSp>
      <p:sp>
        <p:nvSpPr>
          <p:cNvPr id="14" name="Rechthoek 13"/>
          <p:cNvSpPr/>
          <p:nvPr/>
        </p:nvSpPr>
        <p:spPr bwMode="auto">
          <a:xfrm>
            <a:off x="5868144" y="3313136"/>
            <a:ext cx="288032" cy="1514028"/>
          </a:xfrm>
          <a:prstGeom prst="rect">
            <a:avLst/>
          </a:prstGeom>
          <a:solidFill>
            <a:schemeClr val="tx2">
              <a:lumMod val="40000"/>
              <a:lumOff val="60000"/>
            </a:schemeClr>
          </a:solidFill>
          <a:ln w="9525" cap="flat" cmpd="sng" algn="ctr">
            <a:solidFill>
              <a:srgbClr val="5F5F5F"/>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60" name="Rechthoek 59"/>
          <p:cNvSpPr/>
          <p:nvPr/>
        </p:nvSpPr>
        <p:spPr bwMode="auto">
          <a:xfrm>
            <a:off x="6516216" y="3313137"/>
            <a:ext cx="288032" cy="1514028"/>
          </a:xfrm>
          <a:prstGeom prst="rect">
            <a:avLst/>
          </a:prstGeom>
          <a:solidFill>
            <a:schemeClr val="tx2">
              <a:lumMod val="40000"/>
              <a:lumOff val="60000"/>
            </a:schemeClr>
          </a:solidFill>
          <a:ln w="9525" cap="flat" cmpd="sng" algn="ctr">
            <a:solidFill>
              <a:srgbClr val="5F5F5F"/>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61" name="Rechthoek 60"/>
          <p:cNvSpPr/>
          <p:nvPr/>
        </p:nvSpPr>
        <p:spPr bwMode="auto">
          <a:xfrm>
            <a:off x="7164288" y="3313136"/>
            <a:ext cx="288032" cy="1514028"/>
          </a:xfrm>
          <a:prstGeom prst="rect">
            <a:avLst/>
          </a:prstGeom>
          <a:solidFill>
            <a:schemeClr val="tx2">
              <a:lumMod val="40000"/>
              <a:lumOff val="60000"/>
            </a:schemeClr>
          </a:solidFill>
          <a:ln w="9525" cap="flat" cmpd="sng" algn="ctr">
            <a:solidFill>
              <a:srgbClr val="5F5F5F"/>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62" name="Rechthoek 61"/>
          <p:cNvSpPr/>
          <p:nvPr/>
        </p:nvSpPr>
        <p:spPr bwMode="auto">
          <a:xfrm>
            <a:off x="7812360" y="3313137"/>
            <a:ext cx="288032" cy="1514028"/>
          </a:xfrm>
          <a:prstGeom prst="rect">
            <a:avLst/>
          </a:prstGeom>
          <a:solidFill>
            <a:schemeClr val="tx2">
              <a:lumMod val="40000"/>
              <a:lumOff val="60000"/>
            </a:schemeClr>
          </a:solidFill>
          <a:ln w="9525" cap="flat" cmpd="sng" algn="ctr">
            <a:solidFill>
              <a:srgbClr val="5F5F5F"/>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15" name="Ovaal 14"/>
          <p:cNvSpPr/>
          <p:nvPr/>
        </p:nvSpPr>
        <p:spPr bwMode="auto">
          <a:xfrm>
            <a:off x="5724128" y="2797494"/>
            <a:ext cx="2520280" cy="811926"/>
          </a:xfrm>
          <a:prstGeom prst="ellipse">
            <a:avLst/>
          </a:prstGeom>
          <a:noFill/>
          <a:ln w="9525" cap="flat" cmpd="sng" algn="ctr">
            <a:solidFill>
              <a:srgbClr val="5F5F5F"/>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pic>
        <p:nvPicPr>
          <p:cNvPr id="2867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79916" y="3614160"/>
            <a:ext cx="664493" cy="37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64436" y="3902800"/>
            <a:ext cx="584200" cy="33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86028" y="4323002"/>
            <a:ext cx="584200" cy="33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Rechthoek 66"/>
          <p:cNvSpPr/>
          <p:nvPr/>
        </p:nvSpPr>
        <p:spPr bwMode="auto">
          <a:xfrm>
            <a:off x="7164289" y="3264995"/>
            <a:ext cx="295423" cy="138151"/>
          </a:xfrm>
          <a:prstGeom prst="rect">
            <a:avLst/>
          </a:prstGeom>
          <a:solidFill>
            <a:srgbClr val="0070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68" name="Rechthoek 67"/>
          <p:cNvSpPr/>
          <p:nvPr/>
        </p:nvSpPr>
        <p:spPr bwMode="auto">
          <a:xfrm>
            <a:off x="7812361" y="3253845"/>
            <a:ext cx="295423" cy="138151"/>
          </a:xfrm>
          <a:prstGeom prst="rect">
            <a:avLst/>
          </a:prstGeom>
          <a:solidFill>
            <a:srgbClr val="0070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69" name="Rechthoek 68"/>
          <p:cNvSpPr/>
          <p:nvPr/>
        </p:nvSpPr>
        <p:spPr bwMode="auto">
          <a:xfrm>
            <a:off x="5868145" y="3275899"/>
            <a:ext cx="295423" cy="138151"/>
          </a:xfrm>
          <a:prstGeom prst="rect">
            <a:avLst/>
          </a:prstGeom>
          <a:solidFill>
            <a:srgbClr val="0070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70" name="Rechthoek 69"/>
          <p:cNvSpPr/>
          <p:nvPr/>
        </p:nvSpPr>
        <p:spPr bwMode="auto">
          <a:xfrm>
            <a:off x="6516217" y="3264748"/>
            <a:ext cx="295423" cy="138151"/>
          </a:xfrm>
          <a:prstGeom prst="rect">
            <a:avLst/>
          </a:prstGeom>
          <a:solidFill>
            <a:srgbClr val="0070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71" name="Rechthoek 70"/>
          <p:cNvSpPr/>
          <p:nvPr/>
        </p:nvSpPr>
        <p:spPr bwMode="auto">
          <a:xfrm>
            <a:off x="6836557" y="2794708"/>
            <a:ext cx="295423" cy="138151"/>
          </a:xfrm>
          <a:prstGeom prst="rect">
            <a:avLst/>
          </a:prstGeom>
          <a:solidFill>
            <a:srgbClr val="0070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cxnSp>
        <p:nvCxnSpPr>
          <p:cNvPr id="17" name="Gebogen verbindingslijn 16"/>
          <p:cNvCxnSpPr>
            <a:stCxn id="69" idx="0"/>
            <a:endCxn id="68" idx="0"/>
          </p:cNvCxnSpPr>
          <p:nvPr/>
        </p:nvCxnSpPr>
        <p:spPr bwMode="auto">
          <a:xfrm rot="5400000" flipH="1" flipV="1">
            <a:off x="6976938" y="2292764"/>
            <a:ext cx="22054" cy="1944216"/>
          </a:xfrm>
          <a:prstGeom prst="bentConnector3">
            <a:avLst>
              <a:gd name="adj1" fmla="val 291944"/>
            </a:avLst>
          </a:prstGeom>
          <a:noFill/>
          <a:ln w="9525" cap="flat" cmpd="sng" algn="ctr">
            <a:solidFill>
              <a:srgbClr val="5F5F5F"/>
            </a:solidFill>
            <a:prstDash val="solid"/>
            <a:round/>
            <a:headEnd type="none" w="med" len="med"/>
            <a:tailEnd type="none" w="med" len="med"/>
          </a:ln>
          <a:effectLst/>
        </p:spPr>
      </p:cxnSp>
      <p:cxnSp>
        <p:nvCxnSpPr>
          <p:cNvPr id="20" name="Gebogen verbindingslijn 19"/>
          <p:cNvCxnSpPr>
            <a:stCxn id="70" idx="0"/>
            <a:endCxn id="67" idx="0"/>
          </p:cNvCxnSpPr>
          <p:nvPr/>
        </p:nvCxnSpPr>
        <p:spPr bwMode="auto">
          <a:xfrm rot="16200000" flipH="1">
            <a:off x="6987840" y="2940835"/>
            <a:ext cx="248" cy="648072"/>
          </a:xfrm>
          <a:prstGeom prst="bentConnector3">
            <a:avLst>
              <a:gd name="adj1" fmla="val -21380471"/>
            </a:avLst>
          </a:prstGeom>
          <a:noFill/>
          <a:ln w="9525" cap="flat" cmpd="sng" algn="ctr">
            <a:solidFill>
              <a:srgbClr val="5F5F5F"/>
            </a:solidFill>
            <a:prstDash val="solid"/>
            <a:round/>
            <a:headEnd type="none" w="med" len="med"/>
            <a:tailEnd type="none" w="med" len="med"/>
          </a:ln>
          <a:effectLst/>
        </p:spPr>
      </p:cxnSp>
      <p:cxnSp>
        <p:nvCxnSpPr>
          <p:cNvPr id="23" name="Rechte verbindingslijn 22"/>
          <p:cNvCxnSpPr>
            <a:stCxn id="71" idx="2"/>
          </p:cNvCxnSpPr>
          <p:nvPr/>
        </p:nvCxnSpPr>
        <p:spPr bwMode="auto">
          <a:xfrm>
            <a:off x="6984268" y="2932858"/>
            <a:ext cx="3696" cy="270598"/>
          </a:xfrm>
          <a:prstGeom prst="line">
            <a:avLst/>
          </a:prstGeom>
          <a:noFill/>
          <a:ln w="9525" cap="flat" cmpd="sng" algn="ctr">
            <a:solidFill>
              <a:srgbClr val="5F5F5F"/>
            </a:solidFill>
            <a:prstDash val="solid"/>
            <a:round/>
            <a:headEnd type="none" w="med" len="med"/>
            <a:tailEnd type="none" w="med" len="med"/>
          </a:ln>
          <a:effectLst/>
        </p:spPr>
      </p:cxnSp>
      <p:sp>
        <p:nvSpPr>
          <p:cNvPr id="80" name="Rechthoek 79"/>
          <p:cNvSpPr/>
          <p:nvPr/>
        </p:nvSpPr>
        <p:spPr bwMode="auto">
          <a:xfrm>
            <a:off x="6508826" y="2988665"/>
            <a:ext cx="295423" cy="138151"/>
          </a:xfrm>
          <a:prstGeom prst="rect">
            <a:avLst/>
          </a:prstGeom>
          <a:solidFill>
            <a:srgbClr val="0070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81" name="Rechthoek 80"/>
          <p:cNvSpPr/>
          <p:nvPr/>
        </p:nvSpPr>
        <p:spPr bwMode="auto">
          <a:xfrm>
            <a:off x="7156898" y="2982805"/>
            <a:ext cx="295423" cy="138151"/>
          </a:xfrm>
          <a:prstGeom prst="rect">
            <a:avLst/>
          </a:prstGeom>
          <a:solidFill>
            <a:srgbClr val="0070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cxnSp>
        <p:nvCxnSpPr>
          <p:cNvPr id="26" name="Rechte verbindingslijn 25"/>
          <p:cNvCxnSpPr>
            <a:stCxn id="80" idx="3"/>
            <a:endCxn id="81" idx="1"/>
          </p:cNvCxnSpPr>
          <p:nvPr/>
        </p:nvCxnSpPr>
        <p:spPr bwMode="auto">
          <a:xfrm flipV="1">
            <a:off x="6804249" y="3051881"/>
            <a:ext cx="352649" cy="5859"/>
          </a:xfrm>
          <a:prstGeom prst="line">
            <a:avLst/>
          </a:prstGeom>
          <a:noFill/>
          <a:ln w="9525" cap="flat" cmpd="sng" algn="ctr">
            <a:solidFill>
              <a:srgbClr val="5F5F5F"/>
            </a:solidFill>
            <a:prstDash val="solid"/>
            <a:round/>
            <a:headEnd type="none" w="med" len="med"/>
            <a:tailEnd type="none" w="med" len="med"/>
          </a:ln>
          <a:effectLst/>
        </p:spPr>
      </p:cxnSp>
      <p:pic>
        <p:nvPicPr>
          <p:cNvPr id="8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52479" y="3066235"/>
            <a:ext cx="584200" cy="33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Rechthoek 85"/>
          <p:cNvSpPr/>
          <p:nvPr/>
        </p:nvSpPr>
        <p:spPr bwMode="auto">
          <a:xfrm>
            <a:off x="3405442" y="2737487"/>
            <a:ext cx="422349" cy="180020"/>
          </a:xfrm>
          <a:prstGeom prst="rect">
            <a:avLst/>
          </a:prstGeom>
          <a:solidFill>
            <a:srgbClr val="0070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pic>
        <p:nvPicPr>
          <p:cNvPr id="8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47864" y="3076884"/>
            <a:ext cx="584200" cy="334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Gebogen verbindingslijn 27"/>
          <p:cNvCxnSpPr>
            <a:stCxn id="50" idx="0"/>
            <a:endCxn id="86" idx="0"/>
          </p:cNvCxnSpPr>
          <p:nvPr/>
        </p:nvCxnSpPr>
        <p:spPr bwMode="auto">
          <a:xfrm rot="5400000" flipH="1" flipV="1">
            <a:off x="2752944" y="1872756"/>
            <a:ext cx="10583" cy="1729462"/>
          </a:xfrm>
          <a:prstGeom prst="bentConnector3">
            <a:avLst>
              <a:gd name="adj1" fmla="val 1100000"/>
            </a:avLst>
          </a:prstGeom>
          <a:noFill/>
          <a:ln w="9525" cap="flat" cmpd="sng" algn="ctr">
            <a:solidFill>
              <a:srgbClr val="5F5F5F"/>
            </a:solidFill>
            <a:prstDash val="solid"/>
            <a:round/>
            <a:headEnd type="none" w="med" len="med"/>
            <a:tailEnd type="none" w="med" len="med"/>
          </a:ln>
          <a:effectLst/>
        </p:spPr>
      </p:cxnSp>
      <p:cxnSp>
        <p:nvCxnSpPr>
          <p:cNvPr id="31" name="Rechte verbindingslijn 30"/>
          <p:cNvCxnSpPr>
            <a:stCxn id="5" idx="2"/>
            <a:endCxn id="49" idx="0"/>
          </p:cNvCxnSpPr>
          <p:nvPr/>
        </p:nvCxnSpPr>
        <p:spPr bwMode="auto">
          <a:xfrm>
            <a:off x="2720343" y="2497460"/>
            <a:ext cx="888" cy="229378"/>
          </a:xfrm>
          <a:prstGeom prst="line">
            <a:avLst/>
          </a:prstGeom>
          <a:noFill/>
          <a:ln w="9525" cap="flat" cmpd="sng" algn="ctr">
            <a:solidFill>
              <a:srgbClr val="5F5F5F"/>
            </a:solidFill>
            <a:prstDash val="solid"/>
            <a:round/>
            <a:headEnd type="none" w="med" len="med"/>
            <a:tailEnd type="none" w="med" len="med"/>
          </a:ln>
          <a:effectLst/>
        </p:spPr>
      </p:cxnSp>
      <p:cxnSp>
        <p:nvCxnSpPr>
          <p:cNvPr id="7" name="Rechte verbindingslijn met pijl 6"/>
          <p:cNvCxnSpPr/>
          <p:nvPr/>
        </p:nvCxnSpPr>
        <p:spPr bwMode="auto">
          <a:xfrm>
            <a:off x="2843808" y="2988664"/>
            <a:ext cx="2160240" cy="1005443"/>
          </a:xfrm>
          <a:prstGeom prst="straightConnector1">
            <a:avLst/>
          </a:prstGeom>
          <a:noFill/>
          <a:ln w="9525" cap="flat" cmpd="sng" algn="ctr">
            <a:noFill/>
            <a:prstDash val="solid"/>
            <a:round/>
            <a:headEnd type="none" w="med" len="med"/>
            <a:tailEnd type="arrow"/>
          </a:ln>
          <a:effectLst/>
        </p:spPr>
      </p:cxnSp>
      <p:grpSp>
        <p:nvGrpSpPr>
          <p:cNvPr id="35" name="Groep 34"/>
          <p:cNvGrpSpPr/>
          <p:nvPr/>
        </p:nvGrpSpPr>
        <p:grpSpPr>
          <a:xfrm>
            <a:off x="2339752" y="2932858"/>
            <a:ext cx="3930476" cy="1484815"/>
            <a:chOff x="2339752" y="3519430"/>
            <a:chExt cx="3930476" cy="1781778"/>
          </a:xfrm>
        </p:grpSpPr>
        <p:sp>
          <p:nvSpPr>
            <p:cNvPr id="36" name="Rechthoek 35"/>
            <p:cNvSpPr/>
            <p:nvPr/>
          </p:nvSpPr>
          <p:spPr bwMode="auto">
            <a:xfrm>
              <a:off x="2339752" y="3519430"/>
              <a:ext cx="1656184" cy="629650"/>
            </a:xfrm>
            <a:prstGeom prst="rect">
              <a:avLst/>
            </a:prstGeom>
            <a:solidFill>
              <a:schemeClr val="bg1"/>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cxnSp>
          <p:nvCxnSpPr>
            <p:cNvPr id="37" name="Rechte verbindingslijn met pijl 36"/>
            <p:cNvCxnSpPr/>
            <p:nvPr/>
          </p:nvCxnSpPr>
          <p:spPr bwMode="auto">
            <a:xfrm>
              <a:off x="3622966" y="3586397"/>
              <a:ext cx="2647262" cy="1206531"/>
            </a:xfrm>
            <a:prstGeom prst="straightConnector1">
              <a:avLst/>
            </a:prstGeom>
            <a:noFill/>
            <a:ln w="76200" cap="flat" cmpd="sng" algn="ctr">
              <a:solidFill>
                <a:schemeClr val="bg1">
                  <a:lumMod val="50000"/>
                </a:schemeClr>
              </a:solidFill>
              <a:prstDash val="solid"/>
              <a:round/>
              <a:headEnd type="arrow" w="med" len="med"/>
              <a:tailEnd type="arrow" w="med" len="med"/>
            </a:ln>
            <a:effectLst/>
          </p:spPr>
        </p:cxnSp>
        <p:cxnSp>
          <p:nvCxnSpPr>
            <p:cNvPr id="38" name="Rechte verbindingslijn met pijl 37"/>
            <p:cNvCxnSpPr/>
            <p:nvPr/>
          </p:nvCxnSpPr>
          <p:spPr bwMode="auto">
            <a:xfrm>
              <a:off x="2721231" y="3579366"/>
              <a:ext cx="2786873" cy="1721842"/>
            </a:xfrm>
            <a:prstGeom prst="straightConnector1">
              <a:avLst/>
            </a:prstGeom>
            <a:noFill/>
            <a:ln w="76200" cap="flat" cmpd="sng" algn="ctr">
              <a:solidFill>
                <a:schemeClr val="bg1">
                  <a:lumMod val="50000"/>
                </a:schemeClr>
              </a:solidFill>
              <a:prstDash val="solid"/>
              <a:round/>
              <a:headEnd type="arrow" w="med" len="med"/>
              <a:tailEnd type="arrow" w="med" len="med"/>
            </a:ln>
            <a:effectLst/>
          </p:spPr>
        </p:cxnSp>
      </p:grpSp>
      <p:sp>
        <p:nvSpPr>
          <p:cNvPr id="39" name="Tekstvak 38"/>
          <p:cNvSpPr txBox="1"/>
          <p:nvPr/>
        </p:nvSpPr>
        <p:spPr>
          <a:xfrm>
            <a:off x="7668344" y="2317440"/>
            <a:ext cx="1008112" cy="326243"/>
          </a:xfrm>
          <a:prstGeom prst="rect">
            <a:avLst/>
          </a:prstGeom>
          <a:noFill/>
        </p:spPr>
        <p:txBody>
          <a:bodyPr wrap="square" rtlCol="0">
            <a:spAutoFit/>
          </a:bodyPr>
          <a:lstStyle/>
          <a:p>
            <a:pPr>
              <a:buNone/>
            </a:pPr>
            <a:r>
              <a:rPr lang="nl-NL" sz="1600" dirty="0" err="1">
                <a:solidFill>
                  <a:srgbClr val="1C1C1C"/>
                </a:solidFill>
              </a:rPr>
              <a:t>DevOps</a:t>
            </a:r>
            <a:endParaRPr lang="nl-NL" sz="1600" dirty="0">
              <a:solidFill>
                <a:srgbClr val="1C1C1C"/>
              </a:solidFill>
            </a:endParaRPr>
          </a:p>
        </p:txBody>
      </p:sp>
      <p:sp>
        <p:nvSpPr>
          <p:cNvPr id="40" name="Tekstvak 39"/>
          <p:cNvSpPr txBox="1"/>
          <p:nvPr/>
        </p:nvSpPr>
        <p:spPr>
          <a:xfrm>
            <a:off x="4211960" y="1846339"/>
            <a:ext cx="1152128" cy="326243"/>
          </a:xfrm>
          <a:prstGeom prst="rect">
            <a:avLst/>
          </a:prstGeom>
          <a:noFill/>
        </p:spPr>
        <p:txBody>
          <a:bodyPr wrap="square" rtlCol="0">
            <a:spAutoFit/>
          </a:bodyPr>
          <a:lstStyle/>
          <a:p>
            <a:pPr>
              <a:buNone/>
            </a:pPr>
            <a:r>
              <a:rPr lang="nl-NL" sz="1600" dirty="0">
                <a:solidFill>
                  <a:srgbClr val="1C1C1C"/>
                </a:solidFill>
              </a:rPr>
              <a:t>Projecten</a:t>
            </a:r>
          </a:p>
        </p:txBody>
      </p:sp>
      <p:sp>
        <p:nvSpPr>
          <p:cNvPr id="2" name="Slide Number Placeholder 1">
            <a:extLst>
              <a:ext uri="{FF2B5EF4-FFF2-40B4-BE49-F238E27FC236}">
                <a16:creationId xmlns:a16="http://schemas.microsoft.com/office/drawing/2014/main" id="{BF452000-E0BA-494F-BF8C-409076107ECA}"/>
              </a:ext>
            </a:extLst>
          </p:cNvPr>
          <p:cNvSpPr>
            <a:spLocks noGrp="1"/>
          </p:cNvSpPr>
          <p:nvPr>
            <p:ph type="sldNum" sz="quarter" idx="4"/>
          </p:nvPr>
        </p:nvSpPr>
        <p:spPr/>
        <p:txBody>
          <a:bodyPr/>
          <a:lstStyle/>
          <a:p>
            <a:fld id="{8375054B-0626-094F-AF93-178AFB032A1C}" type="slidenum">
              <a:rPr lang="nl-NL" smtClean="0"/>
              <a:pPr/>
              <a:t>257</a:t>
            </a:fld>
            <a:endParaRPr lang="nl-NL" dirty="0"/>
          </a:p>
        </p:txBody>
      </p:sp>
    </p:spTree>
    <p:extLst>
      <p:ext uri="{BB962C8B-B14F-4D97-AF65-F5344CB8AC3E}">
        <p14:creationId xmlns:p14="http://schemas.microsoft.com/office/powerpoint/2010/main" val="14228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NL" sz="2800" dirty="0">
                <a:effectLst/>
                <a:latin typeface="Tahoma" charset="0"/>
              </a:rPr>
              <a:t>10.01 Organisatietheorie</a:t>
            </a:r>
            <a:endParaRPr lang="nl" sz="2800" dirty="0">
              <a:effectLst/>
              <a:latin typeface="Tahoma" charset="0"/>
            </a:endParaRPr>
          </a:p>
        </p:txBody>
      </p:sp>
      <p:sp>
        <p:nvSpPr>
          <p:cNvPr id="416773" name="Rectangle 3"/>
          <p:cNvSpPr>
            <a:spLocks noGrp="1" noChangeArrowheads="1"/>
          </p:cNvSpPr>
          <p:nvPr>
            <p:ph type="subTitle" idx="1"/>
          </p:nvPr>
        </p:nvSpPr>
        <p:spPr>
          <a:noFill/>
        </p:spPr>
        <p:txBody>
          <a:bodyPr/>
          <a:lstStyle/>
          <a:p>
            <a:pPr marL="0" indent="0" algn="ctr"/>
            <a:r>
              <a:rPr lang="nl-NL" sz="2000" dirty="0">
                <a:solidFill>
                  <a:srgbClr val="333333"/>
                </a:solidFill>
              </a:rPr>
              <a:t>De competentie om het project te managen binnen de context van de staande organisatie (C2).</a:t>
            </a:r>
          </a:p>
        </p:txBody>
      </p:sp>
      <p:sp>
        <p:nvSpPr>
          <p:cNvPr id="2" name="Slide Number Placeholder 1">
            <a:extLst>
              <a:ext uri="{FF2B5EF4-FFF2-40B4-BE49-F238E27FC236}">
                <a16:creationId xmlns:a16="http://schemas.microsoft.com/office/drawing/2014/main" id="{6C9150D4-6369-2143-A7F1-D33A472E468C}"/>
              </a:ext>
            </a:extLst>
          </p:cNvPr>
          <p:cNvSpPr>
            <a:spLocks noGrp="1"/>
          </p:cNvSpPr>
          <p:nvPr>
            <p:ph type="sldNum" sz="quarter" idx="10"/>
          </p:nvPr>
        </p:nvSpPr>
        <p:spPr/>
        <p:txBody>
          <a:bodyPr/>
          <a:lstStyle/>
          <a:p>
            <a:fld id="{AC2621BF-E77D-E548-9EEE-B9174F378ACD}" type="slidenum">
              <a:rPr lang="nl-NL" smtClean="0"/>
              <a:pPr/>
              <a:t>258</a:t>
            </a:fld>
            <a:endParaRPr lang="nl-NL" dirty="0"/>
          </a:p>
        </p:txBody>
      </p:sp>
    </p:spTree>
    <p:extLst>
      <p:ext uri="{BB962C8B-B14F-4D97-AF65-F5344CB8AC3E}">
        <p14:creationId xmlns:p14="http://schemas.microsoft.com/office/powerpoint/2010/main" val="1024232998"/>
      </p:ext>
    </p:extLst>
  </p:cSld>
  <p:clrMapOvr>
    <a:masterClrMapping/>
  </p:clrMapOv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4" name="Rectangle 16"/>
          <p:cNvSpPr>
            <a:spLocks noGrp="1" noChangeArrowheads="1"/>
          </p:cNvSpPr>
          <p:nvPr>
            <p:ph type="title" idx="4294967295"/>
          </p:nvPr>
        </p:nvSpPr>
        <p:spPr>
          <a:xfrm>
            <a:off x="755651" y="277813"/>
            <a:ext cx="7777163"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Notatie lijn- en stafafdelingen</a:t>
            </a:r>
          </a:p>
        </p:txBody>
      </p:sp>
      <p:grpSp>
        <p:nvGrpSpPr>
          <p:cNvPr id="2" name="Groep 1"/>
          <p:cNvGrpSpPr/>
          <p:nvPr/>
        </p:nvGrpSpPr>
        <p:grpSpPr>
          <a:xfrm>
            <a:off x="4644009" y="1717560"/>
            <a:ext cx="4115999" cy="1860021"/>
            <a:chOff x="827088" y="2276475"/>
            <a:chExt cx="6840537" cy="3311525"/>
          </a:xfrm>
        </p:grpSpPr>
        <p:sp>
          <p:nvSpPr>
            <p:cNvPr id="18" name="Rectangle 3"/>
            <p:cNvSpPr>
              <a:spLocks noChangeArrowheads="1"/>
            </p:cNvSpPr>
            <p:nvPr/>
          </p:nvSpPr>
          <p:spPr bwMode="auto">
            <a:xfrm>
              <a:off x="3563565" y="2276475"/>
              <a:ext cx="1427898" cy="647700"/>
            </a:xfrm>
            <a:prstGeom prst="rect">
              <a:avLst/>
            </a:prstGeom>
            <a:solidFill>
              <a:schemeClr val="accent1"/>
            </a:solidFill>
            <a:ln w="9525">
              <a:solidFill>
                <a:schemeClr val="accent1"/>
              </a:solidFill>
              <a:miter lim="800000"/>
              <a:headEnd/>
              <a:tailEnd/>
            </a:ln>
          </p:spPr>
          <p:txBody>
            <a:bodyPr wrap="none" anchor="ctr"/>
            <a:lstStyle/>
            <a:p>
              <a:pPr eaLnBrk="1" hangingPunct="1">
                <a:lnSpc>
                  <a:spcPct val="100000"/>
                </a:lnSpc>
                <a:spcAft>
                  <a:spcPct val="0"/>
                </a:spcAft>
                <a:buClrTx/>
                <a:buFontTx/>
                <a:buNone/>
              </a:pPr>
              <a:r>
                <a:rPr lang="nl-NL" sz="1200" dirty="0">
                  <a:solidFill>
                    <a:schemeClr val="bg1"/>
                  </a:solidFill>
                  <a:latin typeface="+mn-lt"/>
                </a:rPr>
                <a:t>directie</a:t>
              </a:r>
            </a:p>
          </p:txBody>
        </p:sp>
        <p:sp>
          <p:nvSpPr>
            <p:cNvPr id="19" name="Rectangle 4"/>
            <p:cNvSpPr>
              <a:spLocks noChangeArrowheads="1"/>
            </p:cNvSpPr>
            <p:nvPr/>
          </p:nvSpPr>
          <p:spPr bwMode="auto">
            <a:xfrm>
              <a:off x="4991463" y="3355975"/>
              <a:ext cx="1427898" cy="647700"/>
            </a:xfrm>
            <a:prstGeom prst="rect">
              <a:avLst/>
            </a:prstGeom>
            <a:solidFill>
              <a:schemeClr val="accent1"/>
            </a:solidFill>
            <a:ln w="9525">
              <a:solidFill>
                <a:schemeClr val="accent1"/>
              </a:solidFill>
              <a:miter lim="800000"/>
              <a:headEnd/>
              <a:tailEnd/>
            </a:ln>
          </p:spPr>
          <p:txBody>
            <a:bodyPr wrap="none" anchor="ctr"/>
            <a:lstStyle/>
            <a:p>
              <a:pPr eaLnBrk="1" hangingPunct="1">
                <a:lnSpc>
                  <a:spcPct val="100000"/>
                </a:lnSpc>
                <a:spcAft>
                  <a:spcPct val="0"/>
                </a:spcAft>
                <a:buClrTx/>
                <a:buFontTx/>
                <a:buNone/>
              </a:pPr>
              <a:r>
                <a:rPr lang="nl-NL" sz="1200" dirty="0">
                  <a:solidFill>
                    <a:schemeClr val="bg1"/>
                  </a:solidFill>
                  <a:latin typeface="+mn-lt"/>
                </a:rPr>
                <a:t>Hulpdienst</a:t>
              </a:r>
            </a:p>
          </p:txBody>
        </p:sp>
        <p:sp>
          <p:nvSpPr>
            <p:cNvPr id="20" name="Rectangle 5"/>
            <p:cNvSpPr>
              <a:spLocks noChangeArrowheads="1"/>
            </p:cNvSpPr>
            <p:nvPr/>
          </p:nvSpPr>
          <p:spPr bwMode="auto">
            <a:xfrm>
              <a:off x="6239727" y="4940300"/>
              <a:ext cx="1427898" cy="647700"/>
            </a:xfrm>
            <a:prstGeom prst="rect">
              <a:avLst/>
            </a:prstGeom>
            <a:solidFill>
              <a:schemeClr val="accent1"/>
            </a:solidFill>
            <a:ln w="9525">
              <a:solidFill>
                <a:schemeClr val="accent1"/>
              </a:solidFill>
              <a:miter lim="800000"/>
              <a:headEnd/>
              <a:tailEnd/>
            </a:ln>
          </p:spPr>
          <p:txBody>
            <a:bodyPr wrap="none" anchor="ctr"/>
            <a:lstStyle/>
            <a:p>
              <a:pPr eaLnBrk="1" hangingPunct="1">
                <a:lnSpc>
                  <a:spcPct val="100000"/>
                </a:lnSpc>
                <a:spcAft>
                  <a:spcPct val="0"/>
                </a:spcAft>
                <a:buClrTx/>
                <a:buFontTx/>
                <a:buNone/>
              </a:pPr>
              <a:r>
                <a:rPr lang="nl-NL" sz="1200" dirty="0">
                  <a:solidFill>
                    <a:schemeClr val="bg1"/>
                  </a:solidFill>
                  <a:latin typeface="+mn-lt"/>
                </a:rPr>
                <a:t>lijnfunctie</a:t>
              </a:r>
            </a:p>
          </p:txBody>
        </p:sp>
        <p:sp>
          <p:nvSpPr>
            <p:cNvPr id="21" name="Rectangle 6"/>
            <p:cNvSpPr>
              <a:spLocks noChangeArrowheads="1"/>
            </p:cNvSpPr>
            <p:nvPr/>
          </p:nvSpPr>
          <p:spPr bwMode="auto">
            <a:xfrm>
              <a:off x="4455182" y="4940300"/>
              <a:ext cx="1427898" cy="647700"/>
            </a:xfrm>
            <a:prstGeom prst="rect">
              <a:avLst/>
            </a:prstGeom>
            <a:solidFill>
              <a:schemeClr val="accent1"/>
            </a:solidFill>
            <a:ln w="9525">
              <a:solidFill>
                <a:schemeClr val="accent1"/>
              </a:solidFill>
              <a:miter lim="800000"/>
              <a:headEnd/>
              <a:tailEnd/>
            </a:ln>
          </p:spPr>
          <p:txBody>
            <a:bodyPr wrap="none" anchor="ctr"/>
            <a:lstStyle/>
            <a:p>
              <a:pPr eaLnBrk="1" hangingPunct="1">
                <a:lnSpc>
                  <a:spcPct val="100000"/>
                </a:lnSpc>
                <a:spcAft>
                  <a:spcPct val="0"/>
                </a:spcAft>
                <a:buClrTx/>
                <a:buFontTx/>
                <a:buNone/>
              </a:pPr>
              <a:r>
                <a:rPr lang="nl-NL" sz="1200" dirty="0">
                  <a:solidFill>
                    <a:schemeClr val="bg1"/>
                  </a:solidFill>
                  <a:latin typeface="+mn-lt"/>
                </a:rPr>
                <a:t>lijnfunctie</a:t>
              </a:r>
            </a:p>
          </p:txBody>
        </p:sp>
        <p:sp>
          <p:nvSpPr>
            <p:cNvPr id="22" name="Rectangle 7"/>
            <p:cNvSpPr>
              <a:spLocks noChangeArrowheads="1"/>
            </p:cNvSpPr>
            <p:nvPr/>
          </p:nvSpPr>
          <p:spPr bwMode="auto">
            <a:xfrm>
              <a:off x="2611633" y="4940300"/>
              <a:ext cx="1427898" cy="647700"/>
            </a:xfrm>
            <a:prstGeom prst="rect">
              <a:avLst/>
            </a:prstGeom>
            <a:solidFill>
              <a:schemeClr val="accent1"/>
            </a:solidFill>
            <a:ln w="9525">
              <a:solidFill>
                <a:schemeClr val="accent1"/>
              </a:solidFill>
              <a:miter lim="800000"/>
              <a:headEnd/>
              <a:tailEnd/>
            </a:ln>
          </p:spPr>
          <p:txBody>
            <a:bodyPr wrap="none" anchor="ctr"/>
            <a:lstStyle/>
            <a:p>
              <a:pPr eaLnBrk="1" hangingPunct="1">
                <a:lnSpc>
                  <a:spcPct val="100000"/>
                </a:lnSpc>
                <a:spcAft>
                  <a:spcPct val="0"/>
                </a:spcAft>
                <a:buClrTx/>
                <a:buFontTx/>
                <a:buNone/>
              </a:pPr>
              <a:r>
                <a:rPr lang="nl-NL" sz="1200" dirty="0">
                  <a:solidFill>
                    <a:schemeClr val="bg1"/>
                  </a:solidFill>
                  <a:latin typeface="+mn-lt"/>
                </a:rPr>
                <a:t>lijnfunctie</a:t>
              </a:r>
            </a:p>
          </p:txBody>
        </p:sp>
        <p:sp>
          <p:nvSpPr>
            <p:cNvPr id="23" name="Rectangle 8"/>
            <p:cNvSpPr>
              <a:spLocks noChangeArrowheads="1"/>
            </p:cNvSpPr>
            <p:nvPr/>
          </p:nvSpPr>
          <p:spPr bwMode="auto">
            <a:xfrm>
              <a:off x="827088" y="4940300"/>
              <a:ext cx="1427898" cy="647700"/>
            </a:xfrm>
            <a:prstGeom prst="rect">
              <a:avLst/>
            </a:prstGeom>
            <a:solidFill>
              <a:schemeClr val="accent1"/>
            </a:solidFill>
            <a:ln w="9525">
              <a:solidFill>
                <a:schemeClr val="accent1"/>
              </a:solidFill>
              <a:miter lim="800000"/>
              <a:headEnd/>
              <a:tailEnd/>
            </a:ln>
          </p:spPr>
          <p:txBody>
            <a:bodyPr wrap="none" anchor="ctr"/>
            <a:lstStyle/>
            <a:p>
              <a:pPr eaLnBrk="1" hangingPunct="1">
                <a:lnSpc>
                  <a:spcPct val="100000"/>
                </a:lnSpc>
                <a:spcAft>
                  <a:spcPct val="0"/>
                </a:spcAft>
                <a:buClrTx/>
                <a:buFontTx/>
                <a:buNone/>
              </a:pPr>
              <a:r>
                <a:rPr lang="nl-NL" sz="1200" dirty="0">
                  <a:solidFill>
                    <a:schemeClr val="bg1"/>
                  </a:solidFill>
                  <a:latin typeface="+mn-lt"/>
                </a:rPr>
                <a:t>lijnfunctie</a:t>
              </a:r>
            </a:p>
          </p:txBody>
        </p:sp>
        <p:sp>
          <p:nvSpPr>
            <p:cNvPr id="24" name="Line 9"/>
            <p:cNvSpPr>
              <a:spLocks noChangeShapeType="1"/>
            </p:cNvSpPr>
            <p:nvPr/>
          </p:nvSpPr>
          <p:spPr bwMode="auto">
            <a:xfrm flipV="1">
              <a:off x="1541693" y="4437063"/>
              <a:ext cx="0" cy="503238"/>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latin typeface="+mn-lt"/>
              </a:endParaRPr>
            </a:p>
          </p:txBody>
        </p:sp>
        <p:sp>
          <p:nvSpPr>
            <p:cNvPr id="25" name="Line 10"/>
            <p:cNvSpPr>
              <a:spLocks noChangeShapeType="1"/>
            </p:cNvSpPr>
            <p:nvPr/>
          </p:nvSpPr>
          <p:spPr bwMode="auto">
            <a:xfrm>
              <a:off x="4278170" y="2924175"/>
              <a:ext cx="0" cy="1512888"/>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latin typeface="+mn-lt"/>
              </a:endParaRPr>
            </a:p>
          </p:txBody>
        </p:sp>
        <p:sp>
          <p:nvSpPr>
            <p:cNvPr id="26" name="Line 11"/>
            <p:cNvSpPr>
              <a:spLocks noChangeShapeType="1"/>
            </p:cNvSpPr>
            <p:nvPr/>
          </p:nvSpPr>
          <p:spPr bwMode="auto">
            <a:xfrm>
              <a:off x="1541693" y="4437063"/>
              <a:ext cx="5412639"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latin typeface="+mn-lt"/>
              </a:endParaRPr>
            </a:p>
          </p:txBody>
        </p:sp>
        <p:sp>
          <p:nvSpPr>
            <p:cNvPr id="27" name="Line 12"/>
            <p:cNvSpPr>
              <a:spLocks noChangeShapeType="1"/>
            </p:cNvSpPr>
            <p:nvPr/>
          </p:nvSpPr>
          <p:spPr bwMode="auto">
            <a:xfrm flipV="1">
              <a:off x="3326238" y="4437063"/>
              <a:ext cx="0" cy="503238"/>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latin typeface="+mn-lt"/>
              </a:endParaRPr>
            </a:p>
          </p:txBody>
        </p:sp>
        <p:sp>
          <p:nvSpPr>
            <p:cNvPr id="28" name="Line 13"/>
            <p:cNvSpPr>
              <a:spLocks noChangeShapeType="1"/>
            </p:cNvSpPr>
            <p:nvPr/>
          </p:nvSpPr>
          <p:spPr bwMode="auto">
            <a:xfrm flipV="1">
              <a:off x="5169787" y="4437063"/>
              <a:ext cx="0" cy="503238"/>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latin typeface="+mn-lt"/>
              </a:endParaRPr>
            </a:p>
          </p:txBody>
        </p:sp>
        <p:sp>
          <p:nvSpPr>
            <p:cNvPr id="29" name="Line 14"/>
            <p:cNvSpPr>
              <a:spLocks noChangeShapeType="1"/>
            </p:cNvSpPr>
            <p:nvPr/>
          </p:nvSpPr>
          <p:spPr bwMode="auto">
            <a:xfrm flipV="1">
              <a:off x="6954332" y="4437063"/>
              <a:ext cx="0" cy="503238"/>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1200">
                <a:solidFill>
                  <a:schemeClr val="accent4">
                    <a:lumMod val="50000"/>
                  </a:schemeClr>
                </a:solidFill>
                <a:latin typeface="+mn-lt"/>
              </a:endParaRPr>
            </a:p>
          </p:txBody>
        </p:sp>
        <p:sp>
          <p:nvSpPr>
            <p:cNvPr id="30" name="Rectangle 4"/>
            <p:cNvSpPr>
              <a:spLocks noChangeArrowheads="1"/>
            </p:cNvSpPr>
            <p:nvPr/>
          </p:nvSpPr>
          <p:spPr bwMode="auto">
            <a:xfrm>
              <a:off x="2123728" y="3342026"/>
              <a:ext cx="1427898" cy="647700"/>
            </a:xfrm>
            <a:prstGeom prst="rect">
              <a:avLst/>
            </a:prstGeom>
            <a:solidFill>
              <a:schemeClr val="accent1"/>
            </a:solidFill>
            <a:ln w="9525">
              <a:solidFill>
                <a:schemeClr val="accent1"/>
              </a:solidFill>
              <a:miter lim="800000"/>
              <a:headEnd/>
              <a:tailEnd/>
            </a:ln>
          </p:spPr>
          <p:txBody>
            <a:bodyPr wrap="none" anchor="ctr"/>
            <a:lstStyle/>
            <a:p>
              <a:pPr eaLnBrk="1" hangingPunct="1">
                <a:lnSpc>
                  <a:spcPct val="100000"/>
                </a:lnSpc>
                <a:spcAft>
                  <a:spcPct val="0"/>
                </a:spcAft>
                <a:buClrTx/>
                <a:buFontTx/>
                <a:buNone/>
              </a:pPr>
              <a:r>
                <a:rPr lang="nl-NL" sz="1200" dirty="0">
                  <a:solidFill>
                    <a:schemeClr val="bg1"/>
                  </a:solidFill>
                  <a:latin typeface="+mn-lt"/>
                </a:rPr>
                <a:t>staffunctie</a:t>
              </a:r>
            </a:p>
          </p:txBody>
        </p:sp>
        <p:cxnSp>
          <p:nvCxnSpPr>
            <p:cNvPr id="31" name="Rechte verbindingslijn 30"/>
            <p:cNvCxnSpPr/>
            <p:nvPr/>
          </p:nvCxnSpPr>
          <p:spPr bwMode="auto">
            <a:xfrm>
              <a:off x="3551626" y="3645024"/>
              <a:ext cx="1439837" cy="0"/>
            </a:xfrm>
            <a:prstGeom prst="line">
              <a:avLst/>
            </a:prstGeom>
            <a:noFill/>
            <a:ln w="9525" cap="flat" cmpd="sng" algn="ctr">
              <a:solidFill>
                <a:schemeClr val="accent1"/>
              </a:solidFill>
              <a:prstDash val="solid"/>
              <a:round/>
              <a:headEnd type="none" w="med" len="med"/>
              <a:tailEnd type="none" w="med" len="med"/>
            </a:ln>
            <a:effectLst/>
          </p:spPr>
        </p:cxnSp>
      </p:grpSp>
      <p:sp>
        <p:nvSpPr>
          <p:cNvPr id="33" name="Rectangle 3"/>
          <p:cNvSpPr txBox="1">
            <a:spLocks noChangeArrowheads="1"/>
          </p:cNvSpPr>
          <p:nvPr/>
        </p:nvSpPr>
        <p:spPr>
          <a:xfrm>
            <a:off x="751641" y="1031851"/>
            <a:ext cx="6934200" cy="4081198"/>
          </a:xfrm>
          <a:prstGeom prst="rect">
            <a:avLst/>
          </a:prstGeom>
        </p:spPr>
        <p:txBody>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chemeClr val="hlink"/>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a:lnSpc>
                <a:spcPct val="100000"/>
              </a:lnSpc>
              <a:buClrTx/>
              <a:buFontTx/>
              <a:buNone/>
              <a:defRPr/>
            </a:pPr>
            <a:r>
              <a:rPr lang="nl-NL" sz="1600" u="sng" kern="0" dirty="0">
                <a:solidFill>
                  <a:srgbClr val="333333"/>
                </a:solidFill>
              </a:rPr>
              <a:t>Lijnfuncties:</a:t>
            </a:r>
          </a:p>
          <a:p>
            <a:pPr>
              <a:lnSpc>
                <a:spcPct val="100000"/>
              </a:lnSpc>
              <a:buClrTx/>
              <a:buFontTx/>
              <a:buChar char="•"/>
              <a:defRPr/>
            </a:pPr>
            <a:r>
              <a:rPr lang="nl-NL" sz="1600" kern="0" dirty="0">
                <a:solidFill>
                  <a:srgbClr val="333333"/>
                </a:solidFill>
              </a:rPr>
              <a:t>Uitvoeren primaire activiteiten</a:t>
            </a:r>
          </a:p>
          <a:p>
            <a:pPr>
              <a:lnSpc>
                <a:spcPct val="100000"/>
              </a:lnSpc>
              <a:buClrTx/>
              <a:buFontTx/>
              <a:buNone/>
              <a:defRPr/>
            </a:pPr>
            <a:endParaRPr lang="nl-NL" sz="1600" kern="0" dirty="0">
              <a:solidFill>
                <a:srgbClr val="333333"/>
              </a:solidFill>
            </a:endParaRPr>
          </a:p>
          <a:p>
            <a:pPr>
              <a:lnSpc>
                <a:spcPct val="100000"/>
              </a:lnSpc>
              <a:buClrTx/>
              <a:buFontTx/>
              <a:buNone/>
              <a:defRPr/>
            </a:pPr>
            <a:endParaRPr lang="nl-NL" sz="1600" kern="0" dirty="0">
              <a:solidFill>
                <a:srgbClr val="333333"/>
              </a:solidFill>
            </a:endParaRPr>
          </a:p>
          <a:p>
            <a:pPr>
              <a:lnSpc>
                <a:spcPct val="100000"/>
              </a:lnSpc>
              <a:buClrTx/>
              <a:buFontTx/>
              <a:buNone/>
              <a:defRPr/>
            </a:pPr>
            <a:r>
              <a:rPr lang="nl-NL" sz="1600" u="sng" kern="0" dirty="0">
                <a:solidFill>
                  <a:srgbClr val="333333"/>
                </a:solidFill>
              </a:rPr>
              <a:t>Staffuncties:</a:t>
            </a:r>
          </a:p>
          <a:p>
            <a:pPr>
              <a:lnSpc>
                <a:spcPct val="100000"/>
              </a:lnSpc>
              <a:buClrTx/>
              <a:buFontTx/>
              <a:buChar char="•"/>
              <a:defRPr/>
            </a:pPr>
            <a:r>
              <a:rPr lang="nl-NL" sz="1600" kern="0" dirty="0">
                <a:solidFill>
                  <a:srgbClr val="333333"/>
                </a:solidFill>
              </a:rPr>
              <a:t>Ontwikkelen beleid</a:t>
            </a:r>
          </a:p>
          <a:p>
            <a:pPr>
              <a:lnSpc>
                <a:spcPct val="100000"/>
              </a:lnSpc>
              <a:buClrTx/>
              <a:buFontTx/>
              <a:buChar char="•"/>
              <a:defRPr/>
            </a:pPr>
            <a:r>
              <a:rPr lang="nl-NL" sz="1600" kern="0" dirty="0">
                <a:solidFill>
                  <a:srgbClr val="333333"/>
                </a:solidFill>
              </a:rPr>
              <a:t>Ondersteuning lijnfuncties</a:t>
            </a:r>
          </a:p>
          <a:p>
            <a:pPr>
              <a:lnSpc>
                <a:spcPct val="100000"/>
              </a:lnSpc>
              <a:buClrTx/>
              <a:buFontTx/>
              <a:buChar char="•"/>
              <a:defRPr/>
            </a:pPr>
            <a:r>
              <a:rPr lang="nl-NL" sz="1600" kern="0" dirty="0">
                <a:solidFill>
                  <a:srgbClr val="333333"/>
                </a:solidFill>
              </a:rPr>
              <a:t>Borgen naleven regelgeving</a:t>
            </a:r>
          </a:p>
          <a:p>
            <a:pPr>
              <a:lnSpc>
                <a:spcPct val="100000"/>
              </a:lnSpc>
              <a:buClrTx/>
              <a:buFontTx/>
              <a:buNone/>
              <a:defRPr/>
            </a:pPr>
            <a:endParaRPr lang="nl-NL" sz="1600" kern="0" dirty="0">
              <a:solidFill>
                <a:srgbClr val="333333"/>
              </a:solidFill>
            </a:endParaRPr>
          </a:p>
          <a:p>
            <a:pPr>
              <a:lnSpc>
                <a:spcPct val="100000"/>
              </a:lnSpc>
              <a:buClrTx/>
              <a:buFontTx/>
              <a:buNone/>
              <a:defRPr/>
            </a:pPr>
            <a:endParaRPr lang="nl-NL" sz="1600" kern="0" dirty="0">
              <a:solidFill>
                <a:srgbClr val="333333"/>
              </a:solidFill>
            </a:endParaRPr>
          </a:p>
          <a:p>
            <a:pPr>
              <a:lnSpc>
                <a:spcPct val="100000"/>
              </a:lnSpc>
              <a:buClrTx/>
              <a:buFontTx/>
              <a:buNone/>
              <a:defRPr/>
            </a:pPr>
            <a:r>
              <a:rPr lang="nl-NL" sz="1600" u="sng" kern="0" dirty="0">
                <a:solidFill>
                  <a:srgbClr val="333333"/>
                </a:solidFill>
              </a:rPr>
              <a:t>Functiescheiding tussen support en borging:</a:t>
            </a:r>
          </a:p>
          <a:p>
            <a:pPr>
              <a:lnSpc>
                <a:spcPct val="100000"/>
              </a:lnSpc>
              <a:buClrTx/>
              <a:buFontTx/>
              <a:buChar char="•"/>
              <a:defRPr/>
            </a:pPr>
            <a:r>
              <a:rPr lang="nl-NL" sz="1600" kern="0" dirty="0">
                <a:solidFill>
                  <a:srgbClr val="333333"/>
                </a:solidFill>
              </a:rPr>
              <a:t>Hiërarchisch tussen management en uitvoering</a:t>
            </a:r>
          </a:p>
          <a:p>
            <a:pPr>
              <a:lnSpc>
                <a:spcPct val="100000"/>
              </a:lnSpc>
              <a:buClrTx/>
              <a:buFontTx/>
              <a:buChar char="•"/>
              <a:defRPr/>
            </a:pPr>
            <a:r>
              <a:rPr lang="nl-NL" sz="1600" kern="0" dirty="0">
                <a:solidFill>
                  <a:srgbClr val="333333"/>
                </a:solidFill>
              </a:rPr>
              <a:t>Door opsplitsing van staf- en lijnfuncties</a:t>
            </a:r>
          </a:p>
        </p:txBody>
      </p:sp>
      <p:sp>
        <p:nvSpPr>
          <p:cNvPr id="3" name="Slide Number Placeholder 2">
            <a:extLst>
              <a:ext uri="{FF2B5EF4-FFF2-40B4-BE49-F238E27FC236}">
                <a16:creationId xmlns:a16="http://schemas.microsoft.com/office/drawing/2014/main" id="{35C69A62-5520-8044-8A5D-4F89D22D7615}"/>
              </a:ext>
            </a:extLst>
          </p:cNvPr>
          <p:cNvSpPr>
            <a:spLocks noGrp="1"/>
          </p:cNvSpPr>
          <p:nvPr>
            <p:ph type="sldNum" sz="quarter" idx="4"/>
          </p:nvPr>
        </p:nvSpPr>
        <p:spPr/>
        <p:txBody>
          <a:bodyPr/>
          <a:lstStyle/>
          <a:p>
            <a:fld id="{8375054B-0626-094F-AF93-178AFB032A1C}" type="slidenum">
              <a:rPr lang="nl-NL" smtClean="0"/>
              <a:pPr/>
              <a:t>259</a:t>
            </a:fld>
            <a:endParaRPr lang="nl-NL" dirty="0"/>
          </a:p>
        </p:txBody>
      </p:sp>
    </p:spTree>
    <p:extLst>
      <p:ext uri="{BB962C8B-B14F-4D97-AF65-F5344CB8AC3E}">
        <p14:creationId xmlns:p14="http://schemas.microsoft.com/office/powerpoint/2010/main" val="484293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682576" y="1717373"/>
            <a:ext cx="7489825" cy="2700300"/>
          </a:xfrm>
          <a:prstGeom prst="rect">
            <a:avLst/>
          </a:prstGeom>
          <a:solidFill>
            <a:schemeClr val="accent1">
              <a:lumMod val="20000"/>
              <a:lumOff val="80000"/>
            </a:schemeClr>
          </a:solidFill>
          <a:ln w="28575">
            <a:solidFill>
              <a:schemeClr val="tx2">
                <a:lumMod val="40000"/>
                <a:lumOff val="60000"/>
              </a:schemeClr>
            </a:solidFill>
            <a:miter lim="800000"/>
            <a:headEnd/>
            <a:tailEnd/>
          </a:ln>
          <a:effectLst/>
          <a:extLst/>
        </p:spPr>
        <p:txBody>
          <a:bodyPr wrap="none" anchor="ctr"/>
          <a:lstStyle/>
          <a:p>
            <a:endParaRPr lang="nl-NL" b="1">
              <a:solidFill>
                <a:schemeClr val="accent4">
                  <a:lumMod val="50000"/>
                </a:schemeClr>
              </a:solidFill>
            </a:endParaRPr>
          </a:p>
        </p:txBody>
      </p:sp>
      <p:sp>
        <p:nvSpPr>
          <p:cNvPr id="27652" name="Rectangle 3"/>
          <p:cNvSpPr>
            <a:spLocks noGrp="1" noChangeArrowheads="1"/>
          </p:cNvSpPr>
          <p:nvPr>
            <p:ph type="body" sz="half" idx="1"/>
          </p:nvPr>
        </p:nvSpPr>
        <p:spPr>
          <a:xfrm>
            <a:off x="4557216" y="1809977"/>
            <a:ext cx="3759200" cy="2575719"/>
          </a:xfrm>
        </p:spPr>
        <p:txBody>
          <a:bodyPr/>
          <a:lstStyle/>
          <a:p>
            <a:pPr marL="177800" indent="-177800">
              <a:buFontTx/>
              <a:buChar char="•"/>
            </a:pPr>
            <a:r>
              <a:rPr lang="nl-NL" sz="1400" dirty="0">
                <a:solidFill>
                  <a:schemeClr val="accent4">
                    <a:lumMod val="50000"/>
                  </a:schemeClr>
                </a:solidFill>
                <a:latin typeface="Tahoma" charset="0"/>
              </a:rPr>
              <a:t>Zakelijke rechtvaardiging op hoofdpunten</a:t>
            </a:r>
          </a:p>
          <a:p>
            <a:pPr marL="546100" lvl="1">
              <a:buFont typeface="Tahoma" panose="020B0604030504040204" pitchFamily="34" charset="0"/>
              <a:buChar char="-"/>
            </a:pPr>
            <a:r>
              <a:rPr lang="nl-NL" sz="1400" dirty="0">
                <a:solidFill>
                  <a:schemeClr val="accent4">
                    <a:lumMod val="50000"/>
                  </a:schemeClr>
                </a:solidFill>
                <a:latin typeface="Tahoma" charset="0"/>
              </a:rPr>
              <a:t>Afgevallen opties en waarom</a:t>
            </a:r>
          </a:p>
          <a:p>
            <a:pPr marL="546100" lvl="1">
              <a:buFont typeface="Tahoma" panose="020B0604030504040204" pitchFamily="34" charset="0"/>
              <a:buChar char="-"/>
            </a:pPr>
            <a:r>
              <a:rPr lang="nl-NL" sz="1400" dirty="0">
                <a:solidFill>
                  <a:schemeClr val="accent4">
                    <a:lumMod val="50000"/>
                  </a:schemeClr>
                </a:solidFill>
                <a:latin typeface="Tahoma" charset="0"/>
              </a:rPr>
              <a:t>Bijdrage bedrijfsstrategie</a:t>
            </a:r>
          </a:p>
          <a:p>
            <a:pPr marL="177800" indent="-177800">
              <a:buFontTx/>
              <a:buChar char="•"/>
              <a:tabLst>
                <a:tab pos="538163" algn="l"/>
              </a:tabLst>
            </a:pPr>
            <a:r>
              <a:rPr lang="nl-NL" sz="1400" dirty="0">
                <a:solidFill>
                  <a:schemeClr val="accent4">
                    <a:lumMod val="50000"/>
                  </a:schemeClr>
                </a:solidFill>
                <a:latin typeface="Tahoma" charset="0"/>
              </a:rPr>
              <a:t>Kwaliteitsverwachtingen  en </a:t>
            </a:r>
          </a:p>
          <a:p>
            <a:pPr marL="0" indent="0">
              <a:tabLst>
                <a:tab pos="538163" algn="l"/>
              </a:tabLst>
            </a:pPr>
            <a:r>
              <a:rPr lang="nl-NL" sz="1400" dirty="0">
                <a:solidFill>
                  <a:schemeClr val="accent4">
                    <a:lumMod val="50000"/>
                  </a:schemeClr>
                </a:solidFill>
                <a:latin typeface="Tahoma" charset="0"/>
              </a:rPr>
              <a:t>	Acceptatiecriteria</a:t>
            </a:r>
          </a:p>
          <a:p>
            <a:pPr marL="177800" indent="-177800">
              <a:buFontTx/>
              <a:buChar char="•"/>
            </a:pPr>
            <a:r>
              <a:rPr lang="nl-NL" sz="1400" dirty="0">
                <a:solidFill>
                  <a:schemeClr val="accent4">
                    <a:lumMod val="50000"/>
                  </a:schemeClr>
                </a:solidFill>
                <a:latin typeface="Tahoma" charset="0"/>
              </a:rPr>
              <a:t>Projectorganisatie op hoofdpunten</a:t>
            </a:r>
          </a:p>
          <a:p>
            <a:pPr marL="177800" indent="-177800">
              <a:buFontTx/>
              <a:buChar char="•"/>
            </a:pPr>
            <a:r>
              <a:rPr lang="nl-NL" sz="1400" dirty="0">
                <a:solidFill>
                  <a:schemeClr val="accent4">
                    <a:lumMod val="50000"/>
                  </a:schemeClr>
                </a:solidFill>
                <a:latin typeface="Tahoma" charset="0"/>
              </a:rPr>
              <a:t>Projectaanpak</a:t>
            </a:r>
          </a:p>
          <a:p>
            <a:pPr marL="177800" indent="-177800">
              <a:buFontTx/>
              <a:buChar char="•"/>
            </a:pPr>
            <a:r>
              <a:rPr lang="nl-NL" sz="1400" dirty="0">
                <a:solidFill>
                  <a:schemeClr val="accent4">
                    <a:lumMod val="50000"/>
                  </a:schemeClr>
                </a:solidFill>
                <a:latin typeface="Tahoma" charset="0"/>
              </a:rPr>
              <a:t>Belangrijkste risico’s</a:t>
            </a:r>
          </a:p>
          <a:p>
            <a:pPr marL="177800" indent="-177800">
              <a:buFontTx/>
              <a:buChar char="•"/>
            </a:pPr>
            <a:r>
              <a:rPr lang="nl-NL" sz="1400" dirty="0">
                <a:solidFill>
                  <a:schemeClr val="accent4">
                    <a:lumMod val="50000"/>
                  </a:schemeClr>
                </a:solidFill>
                <a:latin typeface="Tahoma" charset="0"/>
              </a:rPr>
              <a:t>Belangrijkste projectmijlpalen</a:t>
            </a:r>
          </a:p>
          <a:p>
            <a:pPr marL="177800" indent="-177800">
              <a:buFontTx/>
              <a:buChar char="•"/>
            </a:pPr>
            <a:r>
              <a:rPr lang="nl-NL" sz="1400" dirty="0">
                <a:solidFill>
                  <a:schemeClr val="accent4">
                    <a:lumMod val="50000"/>
                  </a:schemeClr>
                </a:solidFill>
                <a:latin typeface="Tahoma" charset="0"/>
              </a:rPr>
              <a:t>Referenties</a:t>
            </a:r>
          </a:p>
        </p:txBody>
      </p:sp>
      <p:sp>
        <p:nvSpPr>
          <p:cNvPr id="27653" name="Rectangle 4"/>
          <p:cNvSpPr>
            <a:spLocks noGrp="1" noChangeArrowheads="1"/>
          </p:cNvSpPr>
          <p:nvPr>
            <p:ph type="body" sz="half" idx="2"/>
          </p:nvPr>
        </p:nvSpPr>
        <p:spPr>
          <a:xfrm>
            <a:off x="693687" y="1814173"/>
            <a:ext cx="3950321" cy="2603500"/>
          </a:xfrm>
        </p:spPr>
        <p:txBody>
          <a:bodyPr/>
          <a:lstStyle/>
          <a:p>
            <a:pPr marL="182563" indent="-182563">
              <a:buFont typeface="Arial" panose="020B0604020202020204" pitchFamily="34" charset="0"/>
              <a:buChar char="•"/>
            </a:pPr>
            <a:r>
              <a:rPr lang="nl-NL" sz="1400" dirty="0">
                <a:solidFill>
                  <a:schemeClr val="accent4">
                    <a:lumMod val="50000"/>
                  </a:schemeClr>
                </a:solidFill>
                <a:latin typeface="Tahoma" charset="0"/>
              </a:rPr>
              <a:t>Projectdefinitie</a:t>
            </a:r>
          </a:p>
          <a:p>
            <a:pPr marL="439738" lvl="1" indent="-165100">
              <a:buFontTx/>
              <a:buChar char="•"/>
            </a:pPr>
            <a:r>
              <a:rPr lang="nl-NL" sz="1400" dirty="0">
                <a:solidFill>
                  <a:schemeClr val="accent4">
                    <a:lumMod val="50000"/>
                  </a:schemeClr>
                </a:solidFill>
                <a:latin typeface="Tahoma" charset="0"/>
              </a:rPr>
              <a:t>Achtergrond (context en aanleiding)</a:t>
            </a:r>
          </a:p>
          <a:p>
            <a:pPr marL="439738" lvl="1" indent="-165100">
              <a:buFontTx/>
              <a:buChar char="•"/>
            </a:pPr>
            <a:r>
              <a:rPr lang="nl-NL" sz="1400" dirty="0">
                <a:solidFill>
                  <a:schemeClr val="accent4">
                    <a:lumMod val="50000"/>
                  </a:schemeClr>
                </a:solidFill>
                <a:latin typeface="Tahoma" charset="0"/>
              </a:rPr>
              <a:t>Belangrijkste projectresultaten</a:t>
            </a:r>
          </a:p>
          <a:p>
            <a:pPr marL="439738" lvl="1" indent="-165100">
              <a:buFontTx/>
              <a:buChar char="•"/>
            </a:pPr>
            <a:r>
              <a:rPr lang="nl-NL" sz="1400" dirty="0">
                <a:solidFill>
                  <a:schemeClr val="accent4">
                    <a:lumMod val="50000"/>
                  </a:schemeClr>
                </a:solidFill>
                <a:latin typeface="Tahoma" charset="0"/>
              </a:rPr>
              <a:t>Projectdoelstellingen (tijd en geld)</a:t>
            </a:r>
          </a:p>
          <a:p>
            <a:pPr marL="439738" lvl="1" indent="-165100">
              <a:buFontTx/>
              <a:buChar char="•"/>
            </a:pPr>
            <a:r>
              <a:rPr lang="nl-NL" sz="1400" dirty="0">
                <a:solidFill>
                  <a:schemeClr val="accent4">
                    <a:lumMod val="50000"/>
                  </a:schemeClr>
                </a:solidFill>
                <a:latin typeface="Tahoma" charset="0"/>
              </a:rPr>
              <a:t>Scope en afbakening</a:t>
            </a:r>
          </a:p>
          <a:p>
            <a:pPr marL="439738" lvl="1" indent="-165100">
              <a:buFontTx/>
              <a:buChar char="•"/>
            </a:pPr>
            <a:r>
              <a:rPr lang="nl-NL" sz="1400" dirty="0">
                <a:solidFill>
                  <a:schemeClr val="accent4">
                    <a:lumMod val="50000"/>
                  </a:schemeClr>
                </a:solidFill>
                <a:latin typeface="Tahoma" charset="0"/>
              </a:rPr>
              <a:t>Organisatiedoelen (gewenst effect)</a:t>
            </a:r>
          </a:p>
          <a:p>
            <a:pPr marL="439738" lvl="1" indent="-165100">
              <a:buFontTx/>
              <a:buChar char="•"/>
            </a:pPr>
            <a:r>
              <a:rPr lang="nl-NL" sz="1400" dirty="0">
                <a:solidFill>
                  <a:schemeClr val="accent4">
                    <a:lumMod val="50000"/>
                  </a:schemeClr>
                </a:solidFill>
                <a:latin typeface="Tahoma" charset="0"/>
              </a:rPr>
              <a:t>Belangrijkste betrokken partijen</a:t>
            </a:r>
          </a:p>
          <a:p>
            <a:pPr marL="439738" lvl="1" indent="-165100">
              <a:buFontTx/>
              <a:buChar char="•"/>
            </a:pPr>
            <a:r>
              <a:rPr lang="nl-NL" sz="1400" dirty="0">
                <a:solidFill>
                  <a:schemeClr val="accent4">
                    <a:lumMod val="50000"/>
                  </a:schemeClr>
                </a:solidFill>
                <a:latin typeface="Tahoma" charset="0"/>
              </a:rPr>
              <a:t>Raakvlakken en randvoorwaarden</a:t>
            </a:r>
          </a:p>
          <a:p>
            <a:pPr marL="439738" lvl="1" indent="-165100">
              <a:buFontTx/>
              <a:buChar char="•"/>
            </a:pPr>
            <a:r>
              <a:rPr lang="nl-NL" sz="1400" dirty="0">
                <a:solidFill>
                  <a:schemeClr val="accent4">
                    <a:lumMod val="50000"/>
                  </a:schemeClr>
                </a:solidFill>
                <a:latin typeface="Tahoma" charset="0"/>
              </a:rPr>
              <a:t>Beperkingen en aannamen</a:t>
            </a:r>
          </a:p>
        </p:txBody>
      </p:sp>
      <p:sp>
        <p:nvSpPr>
          <p:cNvPr id="14" name="Rectangle 2">
            <a:extLst>
              <a:ext uri="{FF2B5EF4-FFF2-40B4-BE49-F238E27FC236}">
                <a16:creationId xmlns:a16="http://schemas.microsoft.com/office/drawing/2014/main" id="{5FFE5DDF-961B-4247-A7B3-C062F880E96E}"/>
              </a:ext>
            </a:extLst>
          </p:cNvPr>
          <p:cNvSpPr>
            <a:spLocks noGrp="1" noChangeArrowheads="1"/>
          </p:cNvSpPr>
          <p:nvPr>
            <p:ph type="title"/>
          </p:nvPr>
        </p:nvSpPr>
        <p:spPr>
          <a:xfrm>
            <a:off x="1151731" y="277813"/>
            <a:ext cx="6840538"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t>Projectopdracht </a:t>
            </a:r>
          </a:p>
        </p:txBody>
      </p:sp>
      <p:sp>
        <p:nvSpPr>
          <p:cNvPr id="2" name="Slide Number Placeholder 1">
            <a:extLst>
              <a:ext uri="{FF2B5EF4-FFF2-40B4-BE49-F238E27FC236}">
                <a16:creationId xmlns:a16="http://schemas.microsoft.com/office/drawing/2014/main" id="{A7B2F8B9-D6FD-5B43-9915-F07FFD8AAFF8}"/>
              </a:ext>
            </a:extLst>
          </p:cNvPr>
          <p:cNvSpPr>
            <a:spLocks noGrp="1"/>
          </p:cNvSpPr>
          <p:nvPr>
            <p:ph type="sldNum" sz="quarter" idx="4"/>
          </p:nvPr>
        </p:nvSpPr>
        <p:spPr/>
        <p:txBody>
          <a:bodyPr/>
          <a:lstStyle/>
          <a:p>
            <a:fld id="{8375054B-0626-094F-AF93-178AFB032A1C}" type="slidenum">
              <a:rPr lang="nl-NL" smtClean="0"/>
              <a:pPr/>
              <a:t>26</a:t>
            </a:fld>
            <a:endParaRPr lang="nl-NL" dirty="0"/>
          </a:p>
        </p:txBody>
      </p:sp>
    </p:spTree>
    <p:extLst>
      <p:ext uri="{BB962C8B-B14F-4D97-AF65-F5344CB8AC3E}">
        <p14:creationId xmlns:p14="http://schemas.microsoft.com/office/powerpoint/2010/main" val="1963501245"/>
      </p:ext>
    </p:extLst>
  </p:cSld>
  <p:clrMapOvr>
    <a:masterClrMapping/>
  </p:clrMapOv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46"/>
          <p:cNvSpPr>
            <a:spLocks noChangeArrowheads="1"/>
          </p:cNvSpPr>
          <p:nvPr/>
        </p:nvSpPr>
        <p:spPr bwMode="auto">
          <a:xfrm>
            <a:off x="1858484" y="2752720"/>
            <a:ext cx="5487878" cy="1717806"/>
          </a:xfrm>
          <a:prstGeom prst="rect">
            <a:avLst/>
          </a:prstGeom>
          <a:solidFill>
            <a:srgbClr val="CCECFF"/>
          </a:solidFill>
          <a:ln w="9525">
            <a:solidFill>
              <a:schemeClr val="tx1"/>
            </a:solidFill>
            <a:prstDash val="dash"/>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248835" name="Rectangle 4"/>
          <p:cNvSpPr>
            <a:spLocks noChangeArrowheads="1"/>
          </p:cNvSpPr>
          <p:nvPr/>
        </p:nvSpPr>
        <p:spPr bwMode="auto">
          <a:xfrm>
            <a:off x="3443543" y="3734941"/>
            <a:ext cx="2134922" cy="490029"/>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b="0">
                <a:solidFill>
                  <a:srgbClr val="333333"/>
                </a:solidFill>
              </a:rPr>
              <a:t>Transformatie</a:t>
            </a:r>
          </a:p>
        </p:txBody>
      </p:sp>
      <p:sp>
        <p:nvSpPr>
          <p:cNvPr id="248836" name="Rectangle 7"/>
          <p:cNvSpPr>
            <a:spLocks noChangeArrowheads="1"/>
          </p:cNvSpPr>
          <p:nvPr/>
        </p:nvSpPr>
        <p:spPr bwMode="auto">
          <a:xfrm>
            <a:off x="4907605" y="2899837"/>
            <a:ext cx="731359" cy="392673"/>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b="0">
                <a:solidFill>
                  <a:srgbClr val="333333"/>
                </a:solidFill>
              </a:rPr>
              <a:t>Verkoop</a:t>
            </a:r>
          </a:p>
        </p:txBody>
      </p:sp>
      <p:sp>
        <p:nvSpPr>
          <p:cNvPr id="248837" name="Rectangle 8"/>
          <p:cNvSpPr>
            <a:spLocks noChangeArrowheads="1"/>
          </p:cNvSpPr>
          <p:nvPr/>
        </p:nvSpPr>
        <p:spPr bwMode="auto">
          <a:xfrm>
            <a:off x="3505386" y="2899837"/>
            <a:ext cx="731359" cy="392673"/>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b="0">
                <a:solidFill>
                  <a:srgbClr val="333333"/>
                </a:solidFill>
              </a:rPr>
              <a:t>Inkoop</a:t>
            </a:r>
          </a:p>
        </p:txBody>
      </p:sp>
      <p:sp>
        <p:nvSpPr>
          <p:cNvPr id="248838" name="AutoShape 9"/>
          <p:cNvSpPr>
            <a:spLocks noChangeArrowheads="1"/>
          </p:cNvSpPr>
          <p:nvPr/>
        </p:nvSpPr>
        <p:spPr bwMode="auto">
          <a:xfrm>
            <a:off x="4114402" y="1918698"/>
            <a:ext cx="976041" cy="441351"/>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b="0">
                <a:solidFill>
                  <a:srgbClr val="333333"/>
                </a:solidFill>
              </a:rPr>
              <a:t>Kas</a:t>
            </a:r>
          </a:p>
        </p:txBody>
      </p:sp>
      <p:sp>
        <p:nvSpPr>
          <p:cNvPr id="248839" name="Line 12"/>
          <p:cNvSpPr>
            <a:spLocks noChangeShapeType="1"/>
          </p:cNvSpPr>
          <p:nvPr/>
        </p:nvSpPr>
        <p:spPr bwMode="auto">
          <a:xfrm flipV="1">
            <a:off x="3871065" y="3292509"/>
            <a:ext cx="0" cy="442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sp>
        <p:nvSpPr>
          <p:cNvPr id="248840" name="Line 13"/>
          <p:cNvSpPr>
            <a:spLocks noChangeShapeType="1"/>
          </p:cNvSpPr>
          <p:nvPr/>
        </p:nvSpPr>
        <p:spPr bwMode="auto">
          <a:xfrm flipV="1">
            <a:off x="5273283" y="3292509"/>
            <a:ext cx="0" cy="442432"/>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cxnSp>
        <p:nvCxnSpPr>
          <p:cNvPr id="248841" name="AutoShape 14"/>
          <p:cNvCxnSpPr>
            <a:cxnSpLocks noChangeShapeType="1"/>
            <a:stCxn id="248837" idx="1"/>
          </p:cNvCxnSpPr>
          <p:nvPr/>
        </p:nvCxnSpPr>
        <p:spPr bwMode="auto">
          <a:xfrm rot="10800000" flipV="1">
            <a:off x="2163665" y="3096714"/>
            <a:ext cx="1341720" cy="638228"/>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42" name="AutoShape 16"/>
          <p:cNvCxnSpPr>
            <a:cxnSpLocks noChangeShapeType="1"/>
            <a:stCxn id="248846" idx="3"/>
            <a:endCxn id="248835" idx="1"/>
          </p:cNvCxnSpPr>
          <p:nvPr/>
        </p:nvCxnSpPr>
        <p:spPr bwMode="auto">
          <a:xfrm>
            <a:off x="2529344" y="3980497"/>
            <a:ext cx="914198"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43" name="AutoShape 18"/>
          <p:cNvCxnSpPr>
            <a:cxnSpLocks noChangeShapeType="1"/>
            <a:endCxn id="248836" idx="3"/>
          </p:cNvCxnSpPr>
          <p:nvPr/>
        </p:nvCxnSpPr>
        <p:spPr bwMode="auto">
          <a:xfrm rot="5400000" flipH="1">
            <a:off x="5990709" y="2744967"/>
            <a:ext cx="638228" cy="1341720"/>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844" name="Rectangle 19"/>
          <p:cNvSpPr>
            <a:spLocks noChangeArrowheads="1"/>
          </p:cNvSpPr>
          <p:nvPr/>
        </p:nvSpPr>
        <p:spPr bwMode="auto">
          <a:xfrm>
            <a:off x="6615004" y="3734941"/>
            <a:ext cx="1341720" cy="490029"/>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b="0">
                <a:solidFill>
                  <a:srgbClr val="333333"/>
                </a:solidFill>
              </a:rPr>
              <a:t>Klanten</a:t>
            </a:r>
          </a:p>
        </p:txBody>
      </p:sp>
      <p:cxnSp>
        <p:nvCxnSpPr>
          <p:cNvPr id="248845" name="AutoShape 20"/>
          <p:cNvCxnSpPr>
            <a:cxnSpLocks noChangeShapeType="1"/>
            <a:stCxn id="248835" idx="3"/>
            <a:endCxn id="248844" idx="1"/>
          </p:cNvCxnSpPr>
          <p:nvPr/>
        </p:nvCxnSpPr>
        <p:spPr bwMode="auto">
          <a:xfrm>
            <a:off x="5578466" y="3980497"/>
            <a:ext cx="1036539"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846" name="Rectangle 22"/>
          <p:cNvSpPr>
            <a:spLocks noChangeArrowheads="1"/>
          </p:cNvSpPr>
          <p:nvPr/>
        </p:nvSpPr>
        <p:spPr bwMode="auto">
          <a:xfrm>
            <a:off x="1187624" y="3734941"/>
            <a:ext cx="1341720" cy="490029"/>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b="0">
                <a:solidFill>
                  <a:srgbClr val="333333"/>
                </a:solidFill>
              </a:rPr>
              <a:t>Toeleveranciers</a:t>
            </a:r>
          </a:p>
        </p:txBody>
      </p:sp>
      <p:cxnSp>
        <p:nvCxnSpPr>
          <p:cNvPr id="248847" name="AutoShape 24"/>
          <p:cNvCxnSpPr>
            <a:cxnSpLocks noChangeShapeType="1"/>
          </p:cNvCxnSpPr>
          <p:nvPr/>
        </p:nvCxnSpPr>
        <p:spPr bwMode="auto">
          <a:xfrm rot="16200000">
            <a:off x="2234134" y="2280849"/>
            <a:ext cx="835104" cy="2073079"/>
          </a:xfrm>
          <a:prstGeom prst="bentConnector3">
            <a:avLst>
              <a:gd name="adj1" fmla="val 16010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48" name="AutoShape 26"/>
          <p:cNvCxnSpPr>
            <a:cxnSpLocks noChangeShapeType="1"/>
          </p:cNvCxnSpPr>
          <p:nvPr/>
        </p:nvCxnSpPr>
        <p:spPr bwMode="auto">
          <a:xfrm rot="10800000" flipV="1">
            <a:off x="1492804" y="2139373"/>
            <a:ext cx="2866280" cy="1595568"/>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49" name="AutoShape 28"/>
          <p:cNvCxnSpPr>
            <a:cxnSpLocks noChangeShapeType="1"/>
          </p:cNvCxnSpPr>
          <p:nvPr/>
        </p:nvCxnSpPr>
        <p:spPr bwMode="auto">
          <a:xfrm rot="16200000">
            <a:off x="3996427" y="2417262"/>
            <a:ext cx="539789" cy="427522"/>
          </a:xfrm>
          <a:prstGeom prst="bentConnector3">
            <a:avLst>
              <a:gd name="adj1" fmla="val 49898"/>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50" name="AutoShape 33"/>
          <p:cNvCxnSpPr>
            <a:cxnSpLocks noChangeShapeType="1"/>
          </p:cNvCxnSpPr>
          <p:nvPr/>
        </p:nvCxnSpPr>
        <p:spPr bwMode="auto">
          <a:xfrm rot="5400000" flipV="1">
            <a:off x="6076456" y="2280849"/>
            <a:ext cx="835104" cy="2073079"/>
          </a:xfrm>
          <a:prstGeom prst="bentConnector3">
            <a:avLst>
              <a:gd name="adj1" fmla="val -59199"/>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51" name="AutoShape 35"/>
          <p:cNvCxnSpPr>
            <a:cxnSpLocks noChangeShapeType="1"/>
          </p:cNvCxnSpPr>
          <p:nvPr/>
        </p:nvCxnSpPr>
        <p:spPr bwMode="auto">
          <a:xfrm rot="5400000" flipH="1">
            <a:off x="5482462" y="1505098"/>
            <a:ext cx="1595569" cy="2866280"/>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852" name="Text Box 36"/>
          <p:cNvSpPr txBox="1">
            <a:spLocks noChangeArrowheads="1"/>
          </p:cNvSpPr>
          <p:nvPr/>
        </p:nvSpPr>
        <p:spPr bwMode="auto">
          <a:xfrm>
            <a:off x="2529344" y="3783619"/>
            <a:ext cx="915542"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Grondstof</a:t>
            </a:r>
          </a:p>
        </p:txBody>
      </p:sp>
      <p:sp>
        <p:nvSpPr>
          <p:cNvPr id="248853" name="Text Box 37"/>
          <p:cNvSpPr txBox="1">
            <a:spLocks noChangeArrowheads="1"/>
          </p:cNvSpPr>
          <p:nvPr/>
        </p:nvSpPr>
        <p:spPr bwMode="auto">
          <a:xfrm>
            <a:off x="5638964" y="3783619"/>
            <a:ext cx="915543"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Product</a:t>
            </a:r>
          </a:p>
        </p:txBody>
      </p:sp>
      <p:sp>
        <p:nvSpPr>
          <p:cNvPr id="248854" name="Text Box 38"/>
          <p:cNvSpPr txBox="1">
            <a:spLocks noChangeArrowheads="1"/>
          </p:cNvSpPr>
          <p:nvPr/>
        </p:nvSpPr>
        <p:spPr bwMode="auto">
          <a:xfrm>
            <a:off x="4452399" y="3498040"/>
            <a:ext cx="915542"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dirty="0">
                <a:solidFill>
                  <a:srgbClr val="333333"/>
                </a:solidFill>
              </a:rPr>
              <a:t>Informatie</a:t>
            </a:r>
          </a:p>
        </p:txBody>
      </p:sp>
      <p:sp>
        <p:nvSpPr>
          <p:cNvPr id="248855" name="Text Box 39"/>
          <p:cNvSpPr txBox="1">
            <a:spLocks noChangeArrowheads="1"/>
          </p:cNvSpPr>
          <p:nvPr/>
        </p:nvSpPr>
        <p:spPr bwMode="auto">
          <a:xfrm>
            <a:off x="3869721" y="3342269"/>
            <a:ext cx="915543"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Informatie</a:t>
            </a:r>
          </a:p>
        </p:txBody>
      </p:sp>
      <p:sp>
        <p:nvSpPr>
          <p:cNvPr id="248856" name="Text Box 40"/>
          <p:cNvSpPr txBox="1">
            <a:spLocks noChangeArrowheads="1"/>
          </p:cNvSpPr>
          <p:nvPr/>
        </p:nvSpPr>
        <p:spPr bwMode="auto">
          <a:xfrm>
            <a:off x="6126983" y="2899837"/>
            <a:ext cx="915542"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Bestelling</a:t>
            </a:r>
          </a:p>
        </p:txBody>
      </p:sp>
      <p:sp>
        <p:nvSpPr>
          <p:cNvPr id="248857" name="Text Box 41"/>
          <p:cNvSpPr txBox="1">
            <a:spLocks noChangeArrowheads="1"/>
          </p:cNvSpPr>
          <p:nvPr/>
        </p:nvSpPr>
        <p:spPr bwMode="auto">
          <a:xfrm>
            <a:off x="2224163" y="2899837"/>
            <a:ext cx="915543"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Bestelling</a:t>
            </a:r>
          </a:p>
        </p:txBody>
      </p:sp>
      <p:sp>
        <p:nvSpPr>
          <p:cNvPr id="248858" name="Text Box 42"/>
          <p:cNvSpPr txBox="1">
            <a:spLocks noChangeArrowheads="1"/>
          </p:cNvSpPr>
          <p:nvPr/>
        </p:nvSpPr>
        <p:spPr bwMode="auto">
          <a:xfrm>
            <a:off x="6126983" y="2394047"/>
            <a:ext cx="915542"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dirty="0">
                <a:solidFill>
                  <a:srgbClr val="333333"/>
                </a:solidFill>
              </a:rPr>
              <a:t>Rekening</a:t>
            </a:r>
          </a:p>
        </p:txBody>
      </p:sp>
      <p:sp>
        <p:nvSpPr>
          <p:cNvPr id="248859" name="Text Box 43"/>
          <p:cNvSpPr txBox="1">
            <a:spLocks noChangeArrowheads="1"/>
          </p:cNvSpPr>
          <p:nvPr/>
        </p:nvSpPr>
        <p:spPr bwMode="auto">
          <a:xfrm>
            <a:off x="2224163" y="2394047"/>
            <a:ext cx="915543"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dirty="0">
                <a:solidFill>
                  <a:srgbClr val="333333"/>
                </a:solidFill>
              </a:rPr>
              <a:t>Factuur</a:t>
            </a:r>
          </a:p>
        </p:txBody>
      </p:sp>
      <p:sp>
        <p:nvSpPr>
          <p:cNvPr id="248860" name="Text Box 44"/>
          <p:cNvSpPr txBox="1">
            <a:spLocks noChangeArrowheads="1"/>
          </p:cNvSpPr>
          <p:nvPr/>
        </p:nvSpPr>
        <p:spPr bwMode="auto">
          <a:xfrm>
            <a:off x="3443543" y="1944268"/>
            <a:ext cx="915542"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Geld</a:t>
            </a:r>
          </a:p>
        </p:txBody>
      </p:sp>
      <p:sp>
        <p:nvSpPr>
          <p:cNvPr id="248861" name="Text Box 45"/>
          <p:cNvSpPr txBox="1">
            <a:spLocks noChangeArrowheads="1"/>
          </p:cNvSpPr>
          <p:nvPr/>
        </p:nvSpPr>
        <p:spPr bwMode="auto">
          <a:xfrm>
            <a:off x="4847106" y="1944268"/>
            <a:ext cx="915542"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dirty="0">
                <a:solidFill>
                  <a:srgbClr val="333333"/>
                </a:solidFill>
              </a:rPr>
              <a:t>Geld</a:t>
            </a:r>
          </a:p>
        </p:txBody>
      </p:sp>
      <p:sp>
        <p:nvSpPr>
          <p:cNvPr id="248862" name="Text Box 49"/>
          <p:cNvSpPr txBox="1">
            <a:spLocks noChangeArrowheads="1"/>
          </p:cNvSpPr>
          <p:nvPr/>
        </p:nvSpPr>
        <p:spPr bwMode="auto">
          <a:xfrm>
            <a:off x="1756886" y="4234705"/>
            <a:ext cx="1465406"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Primaire proces</a:t>
            </a:r>
          </a:p>
        </p:txBody>
      </p:sp>
      <p:sp>
        <p:nvSpPr>
          <p:cNvPr id="248863" name="Rectangle 52"/>
          <p:cNvSpPr>
            <a:spLocks noChangeArrowheads="1"/>
          </p:cNvSpPr>
          <p:nvPr/>
        </p:nvSpPr>
        <p:spPr bwMode="auto">
          <a:xfrm>
            <a:off x="1918983" y="4764759"/>
            <a:ext cx="5366882" cy="3439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b="0">
                <a:solidFill>
                  <a:srgbClr val="333333"/>
                </a:solidFill>
              </a:rPr>
              <a:t>Onderhoudende activiteiten</a:t>
            </a:r>
          </a:p>
        </p:txBody>
      </p:sp>
      <p:sp>
        <p:nvSpPr>
          <p:cNvPr id="248864" name="Line 53"/>
          <p:cNvSpPr>
            <a:spLocks noChangeShapeType="1"/>
          </p:cNvSpPr>
          <p:nvPr/>
        </p:nvSpPr>
        <p:spPr bwMode="auto">
          <a:xfrm flipV="1">
            <a:off x="3871065" y="4223889"/>
            <a:ext cx="0" cy="540871"/>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sp>
        <p:nvSpPr>
          <p:cNvPr id="248865" name="Line 54"/>
          <p:cNvSpPr>
            <a:spLocks noChangeShapeType="1"/>
          </p:cNvSpPr>
          <p:nvPr/>
        </p:nvSpPr>
        <p:spPr bwMode="auto">
          <a:xfrm flipV="1">
            <a:off x="5273283" y="4223889"/>
            <a:ext cx="0" cy="540871"/>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sp>
        <p:nvSpPr>
          <p:cNvPr id="248866" name="Line 55"/>
          <p:cNvSpPr>
            <a:spLocks noChangeShapeType="1"/>
          </p:cNvSpPr>
          <p:nvPr/>
        </p:nvSpPr>
        <p:spPr bwMode="auto">
          <a:xfrm flipH="1">
            <a:off x="3139707" y="3195153"/>
            <a:ext cx="365679" cy="294233"/>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sp>
        <p:nvSpPr>
          <p:cNvPr id="248867" name="Line 56"/>
          <p:cNvSpPr>
            <a:spLocks noChangeShapeType="1"/>
          </p:cNvSpPr>
          <p:nvPr/>
        </p:nvSpPr>
        <p:spPr bwMode="auto">
          <a:xfrm>
            <a:off x="3139706" y="3489386"/>
            <a:ext cx="0" cy="127537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sp>
        <p:nvSpPr>
          <p:cNvPr id="248868" name="Line 57"/>
          <p:cNvSpPr>
            <a:spLocks noChangeShapeType="1"/>
          </p:cNvSpPr>
          <p:nvPr/>
        </p:nvSpPr>
        <p:spPr bwMode="auto">
          <a:xfrm>
            <a:off x="5638964" y="3195153"/>
            <a:ext cx="365679" cy="294233"/>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sp>
        <p:nvSpPr>
          <p:cNvPr id="248869" name="Line 58"/>
          <p:cNvSpPr>
            <a:spLocks noChangeShapeType="1"/>
          </p:cNvSpPr>
          <p:nvPr/>
        </p:nvSpPr>
        <p:spPr bwMode="auto">
          <a:xfrm>
            <a:off x="6005987" y="3489386"/>
            <a:ext cx="0" cy="127537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cxnSp>
        <p:nvCxnSpPr>
          <p:cNvPr id="248870" name="AutoShape 28"/>
          <p:cNvCxnSpPr>
            <a:cxnSpLocks noChangeShapeType="1"/>
          </p:cNvCxnSpPr>
          <p:nvPr/>
        </p:nvCxnSpPr>
        <p:spPr bwMode="auto">
          <a:xfrm rot="5400000" flipH="1">
            <a:off x="4668632" y="2416181"/>
            <a:ext cx="539788" cy="427522"/>
          </a:xfrm>
          <a:prstGeom prst="bentConnector3">
            <a:avLst>
              <a:gd name="adj1" fmla="val 49898"/>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871" name="Rectangle 52"/>
          <p:cNvSpPr>
            <a:spLocks noChangeArrowheads="1"/>
          </p:cNvSpPr>
          <p:nvPr/>
        </p:nvSpPr>
        <p:spPr bwMode="auto">
          <a:xfrm>
            <a:off x="1918983" y="1477347"/>
            <a:ext cx="5366882" cy="3439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b="0">
                <a:solidFill>
                  <a:srgbClr val="333333"/>
                </a:solidFill>
              </a:rPr>
              <a:t>Regelende activiteiten</a:t>
            </a:r>
          </a:p>
        </p:txBody>
      </p:sp>
      <p:sp>
        <p:nvSpPr>
          <p:cNvPr id="248872" name="Line 55"/>
          <p:cNvSpPr>
            <a:spLocks noChangeShapeType="1"/>
          </p:cNvSpPr>
          <p:nvPr/>
        </p:nvSpPr>
        <p:spPr bwMode="auto">
          <a:xfrm flipH="1" flipV="1">
            <a:off x="3274147" y="3708979"/>
            <a:ext cx="182840" cy="173078"/>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cxnSp>
        <p:nvCxnSpPr>
          <p:cNvPr id="248873" name="Rechte verbindingslijn met pijl 4"/>
          <p:cNvCxnSpPr>
            <a:cxnSpLocks noChangeShapeType="1"/>
          </p:cNvCxnSpPr>
          <p:nvPr/>
        </p:nvCxnSpPr>
        <p:spPr bwMode="auto">
          <a:xfrm flipV="1">
            <a:off x="3147773" y="1821341"/>
            <a:ext cx="0" cy="882701"/>
          </a:xfrm>
          <a:prstGeom prst="straightConnector1">
            <a:avLst/>
          </a:prstGeom>
          <a:noFill/>
          <a:ln w="9525" algn="ctr">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874" name="Line 55"/>
          <p:cNvSpPr>
            <a:spLocks noChangeShapeType="1"/>
          </p:cNvSpPr>
          <p:nvPr/>
        </p:nvSpPr>
        <p:spPr bwMode="auto">
          <a:xfrm flipH="1">
            <a:off x="5599975" y="3685181"/>
            <a:ext cx="223172" cy="17091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cxnSp>
        <p:nvCxnSpPr>
          <p:cNvPr id="248875" name="Rechte verbindingslijn met pijl 46"/>
          <p:cNvCxnSpPr>
            <a:cxnSpLocks noChangeShapeType="1"/>
          </p:cNvCxnSpPr>
          <p:nvPr/>
        </p:nvCxnSpPr>
        <p:spPr bwMode="auto">
          <a:xfrm flipV="1">
            <a:off x="6022120" y="1821341"/>
            <a:ext cx="0" cy="856739"/>
          </a:xfrm>
          <a:prstGeom prst="straightConnector1">
            <a:avLst/>
          </a:prstGeom>
          <a:noFill/>
          <a:ln w="9525" algn="ctr">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876" name="Line 55"/>
          <p:cNvSpPr>
            <a:spLocks noChangeShapeType="1"/>
          </p:cNvSpPr>
          <p:nvPr/>
        </p:nvSpPr>
        <p:spPr bwMode="auto">
          <a:xfrm flipH="1" flipV="1">
            <a:off x="3139707" y="2730004"/>
            <a:ext cx="365679" cy="294233"/>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sp>
        <p:nvSpPr>
          <p:cNvPr id="248877" name="Line 55"/>
          <p:cNvSpPr>
            <a:spLocks noChangeShapeType="1"/>
          </p:cNvSpPr>
          <p:nvPr/>
        </p:nvSpPr>
        <p:spPr bwMode="auto">
          <a:xfrm flipH="1">
            <a:off x="5640308" y="2704042"/>
            <a:ext cx="365679" cy="29423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cxnSp>
        <p:nvCxnSpPr>
          <p:cNvPr id="248878" name="Rechte verbindingslijn met pijl 7"/>
          <p:cNvCxnSpPr>
            <a:cxnSpLocks noChangeShapeType="1"/>
            <a:stCxn id="248872" idx="1"/>
          </p:cNvCxnSpPr>
          <p:nvPr/>
        </p:nvCxnSpPr>
        <p:spPr bwMode="auto">
          <a:xfrm flipV="1">
            <a:off x="3274148" y="1821341"/>
            <a:ext cx="48399" cy="1887638"/>
          </a:xfrm>
          <a:prstGeom prst="straightConnector1">
            <a:avLst/>
          </a:prstGeom>
          <a:noFill/>
          <a:ln w="9525" algn="ctr">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79" name="Rechte verbindingslijn met pijl 52"/>
          <p:cNvCxnSpPr>
            <a:cxnSpLocks noChangeShapeType="1"/>
          </p:cNvCxnSpPr>
          <p:nvPr/>
        </p:nvCxnSpPr>
        <p:spPr bwMode="auto">
          <a:xfrm flipV="1">
            <a:off x="5827181" y="1821341"/>
            <a:ext cx="48399" cy="1886558"/>
          </a:xfrm>
          <a:prstGeom prst="straightConnector1">
            <a:avLst/>
          </a:prstGeom>
          <a:noFill/>
          <a:ln w="9525" algn="ctr">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a:extLst>
              <a:ext uri="{FF2B5EF4-FFF2-40B4-BE49-F238E27FC236}">
                <a16:creationId xmlns:a16="http://schemas.microsoft.com/office/drawing/2014/main" id="{E82520C0-2D6A-FA4B-A032-99CA24783F63}"/>
              </a:ext>
            </a:extLst>
          </p:cNvPr>
          <p:cNvSpPr>
            <a:spLocks noGrp="1"/>
          </p:cNvSpPr>
          <p:nvPr>
            <p:ph type="title"/>
          </p:nvPr>
        </p:nvSpPr>
        <p:spPr/>
        <p:txBody>
          <a:bodyPr/>
          <a:lstStyle/>
          <a:p>
            <a:r>
              <a:rPr lang="nl-NL" dirty="0">
                <a:latin typeface="Tahoma" charset="0"/>
              </a:rPr>
              <a:t>Voorbeeld primair proces</a:t>
            </a:r>
            <a:endParaRPr lang="en-US" dirty="0"/>
          </a:p>
        </p:txBody>
      </p:sp>
      <p:sp>
        <p:nvSpPr>
          <p:cNvPr id="3" name="Slide Number Placeholder 2">
            <a:extLst>
              <a:ext uri="{FF2B5EF4-FFF2-40B4-BE49-F238E27FC236}">
                <a16:creationId xmlns:a16="http://schemas.microsoft.com/office/drawing/2014/main" id="{003991FB-CBF0-F24F-B2B2-1B2DBC724306}"/>
              </a:ext>
            </a:extLst>
          </p:cNvPr>
          <p:cNvSpPr>
            <a:spLocks noGrp="1"/>
          </p:cNvSpPr>
          <p:nvPr>
            <p:ph type="sldNum" sz="quarter" idx="4"/>
          </p:nvPr>
        </p:nvSpPr>
        <p:spPr/>
        <p:txBody>
          <a:bodyPr/>
          <a:lstStyle/>
          <a:p>
            <a:fld id="{8375054B-0626-094F-AF93-178AFB032A1C}" type="slidenum">
              <a:rPr lang="nl-NL" smtClean="0"/>
              <a:pPr/>
              <a:t>260</a:t>
            </a:fld>
            <a:endParaRPr lang="nl-NL" dirty="0"/>
          </a:p>
        </p:txBody>
      </p:sp>
    </p:spTree>
    <p:extLst>
      <p:ext uri="{BB962C8B-B14F-4D97-AF65-F5344CB8AC3E}">
        <p14:creationId xmlns:p14="http://schemas.microsoft.com/office/powerpoint/2010/main" val="57539323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p:cNvSpPr txBox="1">
            <a:spLocks/>
          </p:cNvSpPr>
          <p:nvPr/>
        </p:nvSpPr>
        <p:spPr bwMode="auto">
          <a:xfrm>
            <a:off x="755650" y="1294751"/>
            <a:ext cx="8388350" cy="408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chemeClr val="hlink"/>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marL="0" indent="0">
              <a:lnSpc>
                <a:spcPct val="100000"/>
              </a:lnSpc>
              <a:buClrTx/>
              <a:buNone/>
            </a:pPr>
            <a:r>
              <a:rPr lang="nl-NL" sz="1600" u="sng" kern="0" dirty="0">
                <a:solidFill>
                  <a:srgbClr val="333333"/>
                </a:solidFill>
              </a:rPr>
              <a:t>Span of control</a:t>
            </a:r>
          </a:p>
          <a:p>
            <a:pPr marL="179388" indent="-179388">
              <a:lnSpc>
                <a:spcPct val="100000"/>
              </a:lnSpc>
              <a:buClrTx/>
              <a:buFont typeface="Arial" panose="020B0604020202020204" pitchFamily="34" charset="0"/>
              <a:buChar char="•"/>
            </a:pPr>
            <a:r>
              <a:rPr lang="nl-NL" sz="1600" kern="0" dirty="0">
                <a:solidFill>
                  <a:srgbClr val="333333"/>
                </a:solidFill>
              </a:rPr>
              <a:t>Het aantal personen dat effectief kan worden aangestuurd</a:t>
            </a:r>
          </a:p>
          <a:p>
            <a:pPr marL="179388" indent="-179388">
              <a:lnSpc>
                <a:spcPct val="100000"/>
              </a:lnSpc>
              <a:buClrTx/>
              <a:buFont typeface="Arial" panose="020B0604020202020204" pitchFamily="34" charset="0"/>
              <a:buChar char="•"/>
            </a:pPr>
            <a:endParaRPr lang="nl-NL" sz="1600" kern="0" dirty="0">
              <a:solidFill>
                <a:srgbClr val="333333"/>
              </a:solidFill>
            </a:endParaRPr>
          </a:p>
          <a:p>
            <a:pPr marL="0" indent="0">
              <a:lnSpc>
                <a:spcPct val="100000"/>
              </a:lnSpc>
              <a:buClrTx/>
              <a:buNone/>
            </a:pPr>
            <a:r>
              <a:rPr lang="nl-NL" sz="1600" u="sng" kern="0" dirty="0">
                <a:solidFill>
                  <a:srgbClr val="333333"/>
                </a:solidFill>
              </a:rPr>
              <a:t>Depth of control</a:t>
            </a:r>
          </a:p>
          <a:p>
            <a:pPr marL="179388" indent="-179388">
              <a:lnSpc>
                <a:spcPct val="100000"/>
              </a:lnSpc>
              <a:buClrTx/>
              <a:buFont typeface="Arial" panose="020B0604020202020204" pitchFamily="34" charset="0"/>
              <a:buChar char="•"/>
            </a:pPr>
            <a:r>
              <a:rPr lang="nl-NL" sz="1600" kern="0" dirty="0">
                <a:solidFill>
                  <a:srgbClr val="333333"/>
                </a:solidFill>
              </a:rPr>
              <a:t>Het aantal managementlagen dat vanuit een bepaalde positie in een organisatie effectief kan worden aangestuurd </a:t>
            </a:r>
          </a:p>
        </p:txBody>
      </p:sp>
      <p:grpSp>
        <p:nvGrpSpPr>
          <p:cNvPr id="9" name="Organization Chart 2"/>
          <p:cNvGrpSpPr>
            <a:grpSpLocks/>
          </p:cNvGrpSpPr>
          <p:nvPr/>
        </p:nvGrpSpPr>
        <p:grpSpPr bwMode="auto">
          <a:xfrm>
            <a:off x="683394" y="3676301"/>
            <a:ext cx="3600450" cy="1259417"/>
            <a:chOff x="272" y="999"/>
            <a:chExt cx="9205" cy="851"/>
          </a:xfrm>
        </p:grpSpPr>
        <p:cxnSp>
          <p:nvCxnSpPr>
            <p:cNvPr id="589828" name="_s589828"/>
            <p:cNvCxnSpPr>
              <a:cxnSpLocks noChangeShapeType="1"/>
              <a:stCxn id="18" idx="0"/>
              <a:endCxn id="10" idx="2"/>
            </p:cNvCxnSpPr>
            <p:nvPr/>
          </p:nvCxnSpPr>
          <p:spPr bwMode="auto">
            <a:xfrm rot="5400000" flipH="1">
              <a:off x="6823" y="-661"/>
              <a:ext cx="275" cy="4172"/>
            </a:xfrm>
            <a:prstGeom prst="bentConnector3">
              <a:avLst>
                <a:gd name="adj1" fmla="val 23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29" name="_s589829"/>
            <p:cNvCxnSpPr>
              <a:cxnSpLocks noChangeShapeType="1"/>
              <a:stCxn id="17" idx="0"/>
              <a:endCxn id="10" idx="2"/>
            </p:cNvCxnSpPr>
            <p:nvPr/>
          </p:nvCxnSpPr>
          <p:spPr bwMode="auto">
            <a:xfrm rot="5400000" flipH="1">
              <a:off x="6227" y="-65"/>
              <a:ext cx="275" cy="2979"/>
            </a:xfrm>
            <a:prstGeom prst="bentConnector3">
              <a:avLst>
                <a:gd name="adj1" fmla="val 23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30" name="_s589830"/>
            <p:cNvCxnSpPr>
              <a:cxnSpLocks noChangeShapeType="1"/>
              <a:stCxn id="16" idx="0"/>
              <a:endCxn id="10" idx="2"/>
            </p:cNvCxnSpPr>
            <p:nvPr/>
          </p:nvCxnSpPr>
          <p:spPr bwMode="auto">
            <a:xfrm rot="5400000" flipH="1">
              <a:off x="5632" y="530"/>
              <a:ext cx="275" cy="1789"/>
            </a:xfrm>
            <a:prstGeom prst="bentConnector3">
              <a:avLst>
                <a:gd name="adj1" fmla="val 23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31" name="_s589831"/>
            <p:cNvCxnSpPr>
              <a:cxnSpLocks noChangeShapeType="1"/>
              <a:stCxn id="15" idx="0"/>
              <a:endCxn id="10" idx="2"/>
            </p:cNvCxnSpPr>
            <p:nvPr/>
          </p:nvCxnSpPr>
          <p:spPr bwMode="auto">
            <a:xfrm rot="5400000" flipH="1">
              <a:off x="5035" y="1127"/>
              <a:ext cx="275" cy="596"/>
            </a:xfrm>
            <a:prstGeom prst="bentConnector3">
              <a:avLst>
                <a:gd name="adj1" fmla="val 23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32" name="_s589832"/>
            <p:cNvCxnSpPr>
              <a:cxnSpLocks noChangeShapeType="1"/>
              <a:stCxn id="14" idx="0"/>
              <a:endCxn id="10" idx="2"/>
            </p:cNvCxnSpPr>
            <p:nvPr/>
          </p:nvCxnSpPr>
          <p:spPr bwMode="auto">
            <a:xfrm rot="16200000">
              <a:off x="4441" y="1128"/>
              <a:ext cx="275" cy="593"/>
            </a:xfrm>
            <a:prstGeom prst="bentConnector3">
              <a:avLst>
                <a:gd name="adj1" fmla="val 23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33" name="_s589833"/>
            <p:cNvCxnSpPr>
              <a:cxnSpLocks noChangeShapeType="1"/>
              <a:stCxn id="13" idx="0"/>
              <a:endCxn id="10" idx="2"/>
            </p:cNvCxnSpPr>
            <p:nvPr/>
          </p:nvCxnSpPr>
          <p:spPr bwMode="auto">
            <a:xfrm rot="16200000">
              <a:off x="3844" y="532"/>
              <a:ext cx="275" cy="1786"/>
            </a:xfrm>
            <a:prstGeom prst="bentConnector3">
              <a:avLst>
                <a:gd name="adj1" fmla="val 23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34" name="_s589834"/>
            <p:cNvCxnSpPr>
              <a:cxnSpLocks noChangeShapeType="1"/>
              <a:stCxn id="12" idx="0"/>
              <a:endCxn id="10" idx="2"/>
            </p:cNvCxnSpPr>
            <p:nvPr/>
          </p:nvCxnSpPr>
          <p:spPr bwMode="auto">
            <a:xfrm rot="16200000">
              <a:off x="3250" y="-63"/>
              <a:ext cx="275" cy="2975"/>
            </a:xfrm>
            <a:prstGeom prst="bentConnector3">
              <a:avLst>
                <a:gd name="adj1" fmla="val 23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35" name="_s589835"/>
            <p:cNvCxnSpPr>
              <a:cxnSpLocks noChangeShapeType="1"/>
              <a:stCxn id="11" idx="0"/>
              <a:endCxn id="10" idx="2"/>
            </p:cNvCxnSpPr>
            <p:nvPr/>
          </p:nvCxnSpPr>
          <p:spPr bwMode="auto">
            <a:xfrm rot="16200000">
              <a:off x="2653" y="-660"/>
              <a:ext cx="275" cy="4169"/>
            </a:xfrm>
            <a:prstGeom prst="bentConnector3">
              <a:avLst>
                <a:gd name="adj1" fmla="val 23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0" name="_s589836"/>
            <p:cNvSpPr>
              <a:spLocks noChangeArrowheads="1"/>
            </p:cNvSpPr>
            <p:nvPr/>
          </p:nvSpPr>
          <p:spPr bwMode="auto">
            <a:xfrm>
              <a:off x="4442" y="999"/>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11" name="_s589837"/>
            <p:cNvSpPr>
              <a:spLocks noChangeArrowheads="1"/>
            </p:cNvSpPr>
            <p:nvPr/>
          </p:nvSpPr>
          <p:spPr bwMode="auto">
            <a:xfrm>
              <a:off x="272" y="156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12" name="_s589838"/>
            <p:cNvSpPr>
              <a:spLocks noChangeArrowheads="1"/>
            </p:cNvSpPr>
            <p:nvPr/>
          </p:nvSpPr>
          <p:spPr bwMode="auto">
            <a:xfrm>
              <a:off x="1464" y="156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13" name="_s589839"/>
            <p:cNvSpPr>
              <a:spLocks noChangeArrowheads="1"/>
            </p:cNvSpPr>
            <p:nvPr/>
          </p:nvSpPr>
          <p:spPr bwMode="auto">
            <a:xfrm>
              <a:off x="2656" y="156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14" name="_s589840"/>
            <p:cNvSpPr>
              <a:spLocks noChangeArrowheads="1"/>
            </p:cNvSpPr>
            <p:nvPr/>
          </p:nvSpPr>
          <p:spPr bwMode="auto">
            <a:xfrm>
              <a:off x="3848" y="156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15" name="_s589841"/>
            <p:cNvSpPr>
              <a:spLocks noChangeArrowheads="1"/>
            </p:cNvSpPr>
            <p:nvPr/>
          </p:nvSpPr>
          <p:spPr bwMode="auto">
            <a:xfrm>
              <a:off x="5040" y="1562"/>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16" name="_s589842"/>
            <p:cNvSpPr>
              <a:spLocks noChangeArrowheads="1"/>
            </p:cNvSpPr>
            <p:nvPr/>
          </p:nvSpPr>
          <p:spPr bwMode="auto">
            <a:xfrm>
              <a:off x="6231" y="1562"/>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17" name="_s589843"/>
            <p:cNvSpPr>
              <a:spLocks noChangeArrowheads="1"/>
            </p:cNvSpPr>
            <p:nvPr/>
          </p:nvSpPr>
          <p:spPr bwMode="auto">
            <a:xfrm>
              <a:off x="7422" y="1562"/>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18" name="_s589844"/>
            <p:cNvSpPr>
              <a:spLocks noChangeArrowheads="1"/>
            </p:cNvSpPr>
            <p:nvPr/>
          </p:nvSpPr>
          <p:spPr bwMode="auto">
            <a:xfrm>
              <a:off x="8613" y="156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grpSp>
      <p:grpSp>
        <p:nvGrpSpPr>
          <p:cNvPr id="19" name="Organization Chart 21"/>
          <p:cNvGrpSpPr>
            <a:grpSpLocks/>
          </p:cNvGrpSpPr>
          <p:nvPr/>
        </p:nvGrpSpPr>
        <p:grpSpPr bwMode="auto">
          <a:xfrm>
            <a:off x="4752156" y="3517552"/>
            <a:ext cx="3924300" cy="1500188"/>
            <a:chOff x="272" y="999"/>
            <a:chExt cx="5995" cy="2868"/>
          </a:xfrm>
        </p:grpSpPr>
        <p:cxnSp>
          <p:nvCxnSpPr>
            <p:cNvPr id="589847" name="_s589847"/>
            <p:cNvCxnSpPr>
              <a:cxnSpLocks noChangeShapeType="1"/>
              <a:stCxn id="589826" idx="1"/>
              <a:endCxn id="26" idx="2"/>
            </p:cNvCxnSpPr>
            <p:nvPr/>
          </p:nvCxnSpPr>
          <p:spPr bwMode="auto">
            <a:xfrm rot="10800000">
              <a:off x="5103" y="2577"/>
              <a:ext cx="301" cy="114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48" name="_s589848"/>
            <p:cNvCxnSpPr>
              <a:cxnSpLocks noChangeShapeType="1"/>
              <a:stCxn id="589825" idx="1"/>
              <a:endCxn id="26" idx="2"/>
            </p:cNvCxnSpPr>
            <p:nvPr/>
          </p:nvCxnSpPr>
          <p:spPr bwMode="auto">
            <a:xfrm rot="10800000">
              <a:off x="5103" y="2577"/>
              <a:ext cx="301" cy="50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49" name="_s589849"/>
            <p:cNvCxnSpPr>
              <a:cxnSpLocks noChangeShapeType="1"/>
              <a:stCxn id="589824" idx="1"/>
              <a:endCxn id="25" idx="2"/>
            </p:cNvCxnSpPr>
            <p:nvPr/>
          </p:nvCxnSpPr>
          <p:spPr bwMode="auto">
            <a:xfrm rot="10800000">
              <a:off x="3636" y="2577"/>
              <a:ext cx="300" cy="114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50" name="_s589850"/>
            <p:cNvCxnSpPr>
              <a:cxnSpLocks noChangeShapeType="1"/>
              <a:stCxn id="31" idx="1"/>
              <a:endCxn id="25" idx="2"/>
            </p:cNvCxnSpPr>
            <p:nvPr/>
          </p:nvCxnSpPr>
          <p:spPr bwMode="auto">
            <a:xfrm rot="10800000">
              <a:off x="3636" y="2577"/>
              <a:ext cx="300" cy="50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51" name="_s589851"/>
            <p:cNvCxnSpPr>
              <a:cxnSpLocks noChangeShapeType="1"/>
              <a:stCxn id="30" idx="1"/>
              <a:endCxn id="24" idx="2"/>
            </p:cNvCxnSpPr>
            <p:nvPr/>
          </p:nvCxnSpPr>
          <p:spPr bwMode="auto">
            <a:xfrm rot="10800000">
              <a:off x="2171" y="2577"/>
              <a:ext cx="301" cy="114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52" name="_s589852"/>
            <p:cNvCxnSpPr>
              <a:cxnSpLocks noChangeShapeType="1"/>
              <a:stCxn id="29" idx="1"/>
              <a:endCxn id="24" idx="2"/>
            </p:cNvCxnSpPr>
            <p:nvPr/>
          </p:nvCxnSpPr>
          <p:spPr bwMode="auto">
            <a:xfrm rot="10800000">
              <a:off x="2171" y="2577"/>
              <a:ext cx="301" cy="50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53" name="_s589853"/>
            <p:cNvCxnSpPr>
              <a:cxnSpLocks noChangeShapeType="1"/>
              <a:stCxn id="28" idx="1"/>
              <a:endCxn id="23" idx="2"/>
            </p:cNvCxnSpPr>
            <p:nvPr/>
          </p:nvCxnSpPr>
          <p:spPr bwMode="auto">
            <a:xfrm rot="10800000">
              <a:off x="704" y="2577"/>
              <a:ext cx="300" cy="114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54" name="_s589854"/>
            <p:cNvCxnSpPr>
              <a:cxnSpLocks noChangeShapeType="1"/>
              <a:stCxn id="27" idx="1"/>
              <a:endCxn id="23" idx="2"/>
            </p:cNvCxnSpPr>
            <p:nvPr/>
          </p:nvCxnSpPr>
          <p:spPr bwMode="auto">
            <a:xfrm rot="10800000">
              <a:off x="704" y="2577"/>
              <a:ext cx="300" cy="50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55" name="_s589855"/>
            <p:cNvCxnSpPr>
              <a:cxnSpLocks noChangeShapeType="1"/>
              <a:stCxn id="26" idx="0"/>
              <a:endCxn id="22" idx="2"/>
            </p:cNvCxnSpPr>
            <p:nvPr/>
          </p:nvCxnSpPr>
          <p:spPr bwMode="auto">
            <a:xfrm rot="5400000" flipH="1">
              <a:off x="4558" y="1745"/>
              <a:ext cx="357" cy="732"/>
            </a:xfrm>
            <a:prstGeom prst="bentConnector3">
              <a:avLst>
                <a:gd name="adj1" fmla="val 49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56" name="_s589856"/>
            <p:cNvCxnSpPr>
              <a:cxnSpLocks noChangeShapeType="1"/>
              <a:stCxn id="25" idx="0"/>
              <a:endCxn id="22" idx="2"/>
            </p:cNvCxnSpPr>
            <p:nvPr/>
          </p:nvCxnSpPr>
          <p:spPr bwMode="auto">
            <a:xfrm rot="16200000">
              <a:off x="3825" y="1743"/>
              <a:ext cx="357" cy="735"/>
            </a:xfrm>
            <a:prstGeom prst="bentConnector3">
              <a:avLst>
                <a:gd name="adj1" fmla="val 49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57" name="_s589857"/>
            <p:cNvCxnSpPr>
              <a:cxnSpLocks noChangeShapeType="1"/>
              <a:stCxn id="24" idx="0"/>
              <a:endCxn id="21" idx="2"/>
            </p:cNvCxnSpPr>
            <p:nvPr/>
          </p:nvCxnSpPr>
          <p:spPr bwMode="auto">
            <a:xfrm rot="5400000" flipH="1">
              <a:off x="1626" y="1745"/>
              <a:ext cx="357" cy="732"/>
            </a:xfrm>
            <a:prstGeom prst="bentConnector3">
              <a:avLst>
                <a:gd name="adj1" fmla="val 49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58" name="_s589858"/>
            <p:cNvCxnSpPr>
              <a:cxnSpLocks noChangeShapeType="1"/>
              <a:stCxn id="23" idx="0"/>
              <a:endCxn id="21" idx="2"/>
            </p:cNvCxnSpPr>
            <p:nvPr/>
          </p:nvCxnSpPr>
          <p:spPr bwMode="auto">
            <a:xfrm rot="16200000">
              <a:off x="893" y="1743"/>
              <a:ext cx="357" cy="735"/>
            </a:xfrm>
            <a:prstGeom prst="bentConnector3">
              <a:avLst>
                <a:gd name="adj1" fmla="val 49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59" name="_s589859"/>
            <p:cNvCxnSpPr>
              <a:cxnSpLocks noChangeShapeType="1"/>
              <a:stCxn id="22" idx="0"/>
              <a:endCxn id="20" idx="2"/>
            </p:cNvCxnSpPr>
            <p:nvPr/>
          </p:nvCxnSpPr>
          <p:spPr bwMode="auto">
            <a:xfrm rot="5400000" flipH="1">
              <a:off x="3458" y="732"/>
              <a:ext cx="357" cy="1468"/>
            </a:xfrm>
            <a:prstGeom prst="bentConnector3">
              <a:avLst>
                <a:gd name="adj1" fmla="val 49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89860" name="_s589860"/>
            <p:cNvCxnSpPr>
              <a:cxnSpLocks noChangeShapeType="1"/>
              <a:stCxn id="21" idx="0"/>
              <a:endCxn id="20" idx="2"/>
            </p:cNvCxnSpPr>
            <p:nvPr/>
          </p:nvCxnSpPr>
          <p:spPr bwMode="auto">
            <a:xfrm rot="16200000">
              <a:off x="1992" y="734"/>
              <a:ext cx="357" cy="1464"/>
            </a:xfrm>
            <a:prstGeom prst="bentConnector3">
              <a:avLst>
                <a:gd name="adj1" fmla="val 49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0" name="_s589861"/>
            <p:cNvSpPr>
              <a:spLocks noChangeArrowheads="1"/>
            </p:cNvSpPr>
            <p:nvPr/>
          </p:nvSpPr>
          <p:spPr bwMode="auto">
            <a:xfrm>
              <a:off x="2471" y="999"/>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21" name="_s589862"/>
            <p:cNvSpPr>
              <a:spLocks noChangeArrowheads="1"/>
            </p:cNvSpPr>
            <p:nvPr/>
          </p:nvSpPr>
          <p:spPr bwMode="auto">
            <a:xfrm>
              <a:off x="1005" y="164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22" name="_s589863"/>
            <p:cNvSpPr>
              <a:spLocks noChangeArrowheads="1"/>
            </p:cNvSpPr>
            <p:nvPr/>
          </p:nvSpPr>
          <p:spPr bwMode="auto">
            <a:xfrm>
              <a:off x="3937" y="164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23" name="_s589864"/>
            <p:cNvSpPr>
              <a:spLocks noChangeArrowheads="1"/>
            </p:cNvSpPr>
            <p:nvPr/>
          </p:nvSpPr>
          <p:spPr bwMode="auto">
            <a:xfrm>
              <a:off x="272" y="2289"/>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24" name="_s589865"/>
            <p:cNvSpPr>
              <a:spLocks noChangeArrowheads="1"/>
            </p:cNvSpPr>
            <p:nvPr/>
          </p:nvSpPr>
          <p:spPr bwMode="auto">
            <a:xfrm>
              <a:off x="1738" y="2289"/>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25" name="_s589866"/>
            <p:cNvSpPr>
              <a:spLocks noChangeArrowheads="1"/>
            </p:cNvSpPr>
            <p:nvPr/>
          </p:nvSpPr>
          <p:spPr bwMode="auto">
            <a:xfrm>
              <a:off x="3205" y="2289"/>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26" name="_s589867"/>
            <p:cNvSpPr>
              <a:spLocks noChangeArrowheads="1"/>
            </p:cNvSpPr>
            <p:nvPr/>
          </p:nvSpPr>
          <p:spPr bwMode="auto">
            <a:xfrm>
              <a:off x="4671" y="2289"/>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27" name="_s589868"/>
            <p:cNvSpPr>
              <a:spLocks noChangeArrowheads="1"/>
            </p:cNvSpPr>
            <p:nvPr/>
          </p:nvSpPr>
          <p:spPr bwMode="auto">
            <a:xfrm>
              <a:off x="1005" y="293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28" name="_s589869"/>
            <p:cNvSpPr>
              <a:spLocks noChangeArrowheads="1"/>
            </p:cNvSpPr>
            <p:nvPr/>
          </p:nvSpPr>
          <p:spPr bwMode="auto">
            <a:xfrm>
              <a:off x="1005" y="3579"/>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29" name="_s589870"/>
            <p:cNvSpPr>
              <a:spLocks noChangeArrowheads="1"/>
            </p:cNvSpPr>
            <p:nvPr/>
          </p:nvSpPr>
          <p:spPr bwMode="auto">
            <a:xfrm>
              <a:off x="2471" y="2934"/>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30" name="_s589871"/>
            <p:cNvSpPr>
              <a:spLocks noChangeArrowheads="1"/>
            </p:cNvSpPr>
            <p:nvPr/>
          </p:nvSpPr>
          <p:spPr bwMode="auto">
            <a:xfrm>
              <a:off x="2471" y="3579"/>
              <a:ext cx="863"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31" name="_s589872"/>
            <p:cNvSpPr>
              <a:spLocks noChangeArrowheads="1"/>
            </p:cNvSpPr>
            <p:nvPr/>
          </p:nvSpPr>
          <p:spPr bwMode="auto">
            <a:xfrm>
              <a:off x="3937" y="2934"/>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589824" name="_s589873"/>
            <p:cNvSpPr>
              <a:spLocks noChangeArrowheads="1"/>
            </p:cNvSpPr>
            <p:nvPr/>
          </p:nvSpPr>
          <p:spPr bwMode="auto">
            <a:xfrm>
              <a:off x="3937" y="3579"/>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589825" name="_s589874"/>
            <p:cNvSpPr>
              <a:spLocks noChangeArrowheads="1"/>
            </p:cNvSpPr>
            <p:nvPr/>
          </p:nvSpPr>
          <p:spPr bwMode="auto">
            <a:xfrm>
              <a:off x="5403" y="2934"/>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sp>
          <p:nvSpPr>
            <p:cNvPr id="589826" name="_s589875"/>
            <p:cNvSpPr>
              <a:spLocks noChangeArrowheads="1"/>
            </p:cNvSpPr>
            <p:nvPr/>
          </p:nvSpPr>
          <p:spPr bwMode="auto">
            <a:xfrm>
              <a:off x="5403" y="3579"/>
              <a:ext cx="863"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endParaRPr lang="nl-NL"/>
            </a:p>
          </p:txBody>
        </p:sp>
      </p:grpSp>
      <p:sp>
        <p:nvSpPr>
          <p:cNvPr id="2" name="Title 1">
            <a:extLst>
              <a:ext uri="{FF2B5EF4-FFF2-40B4-BE49-F238E27FC236}">
                <a16:creationId xmlns:a16="http://schemas.microsoft.com/office/drawing/2014/main" id="{50F8AB93-DB09-D449-AFB0-6F375C157546}"/>
              </a:ext>
            </a:extLst>
          </p:cNvPr>
          <p:cNvSpPr>
            <a:spLocks noGrp="1"/>
          </p:cNvSpPr>
          <p:nvPr>
            <p:ph type="title"/>
          </p:nvPr>
        </p:nvSpPr>
        <p:spPr/>
        <p:txBody>
          <a:bodyPr/>
          <a:lstStyle/>
          <a:p>
            <a:r>
              <a:rPr lang="nl-NL" dirty="0"/>
              <a:t>Platte versus hiërarchische organisatie</a:t>
            </a:r>
            <a:endParaRPr lang="en-US" dirty="0"/>
          </a:p>
        </p:txBody>
      </p:sp>
      <p:sp>
        <p:nvSpPr>
          <p:cNvPr id="3" name="Slide Number Placeholder 2">
            <a:extLst>
              <a:ext uri="{FF2B5EF4-FFF2-40B4-BE49-F238E27FC236}">
                <a16:creationId xmlns:a16="http://schemas.microsoft.com/office/drawing/2014/main" id="{115A4195-CE3D-C84E-9846-E4E0F94DCE0B}"/>
              </a:ext>
            </a:extLst>
          </p:cNvPr>
          <p:cNvSpPr>
            <a:spLocks noGrp="1"/>
          </p:cNvSpPr>
          <p:nvPr>
            <p:ph type="sldNum" sz="quarter" idx="4"/>
          </p:nvPr>
        </p:nvSpPr>
        <p:spPr/>
        <p:txBody>
          <a:bodyPr/>
          <a:lstStyle/>
          <a:p>
            <a:fld id="{8375054B-0626-094F-AF93-178AFB032A1C}" type="slidenum">
              <a:rPr lang="nl-NL" smtClean="0"/>
              <a:pPr/>
              <a:t>261</a:t>
            </a:fld>
            <a:endParaRPr lang="nl-NL" dirty="0"/>
          </a:p>
        </p:txBody>
      </p:sp>
    </p:spTree>
    <p:extLst>
      <p:ext uri="{BB962C8B-B14F-4D97-AF65-F5344CB8AC3E}">
        <p14:creationId xmlns:p14="http://schemas.microsoft.com/office/powerpoint/2010/main" val="163474940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Rectangle 2"/>
          <p:cNvSpPr>
            <a:spLocks noGrp="1" noChangeArrowheads="1"/>
          </p:cNvSpPr>
          <p:nvPr>
            <p:ph type="title" idx="4294967295"/>
          </p:nvPr>
        </p:nvSpPr>
        <p:spPr>
          <a:xfrm>
            <a:off x="755576" y="277813"/>
            <a:ext cx="7776864"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z="2200" dirty="0">
                <a:effectLst/>
                <a:latin typeface="Tahoma" charset="0"/>
              </a:rPr>
              <a:t>Raakvlakken bedrijfsvoering en PPP-organisatie</a:t>
            </a:r>
          </a:p>
        </p:txBody>
      </p:sp>
      <p:sp>
        <p:nvSpPr>
          <p:cNvPr id="420868" name="Rectangle 3"/>
          <p:cNvSpPr>
            <a:spLocks noGrp="1" noChangeArrowheads="1"/>
          </p:cNvSpPr>
          <p:nvPr>
            <p:ph type="body" idx="4294967295"/>
          </p:nvPr>
        </p:nvSpPr>
        <p:spPr>
          <a:xfrm>
            <a:off x="737387" y="912813"/>
            <a:ext cx="6934200" cy="4081198"/>
          </a:xfrm>
        </p:spPr>
        <p:txBody>
          <a:bodyPr/>
          <a:lstStyle/>
          <a:p>
            <a:pPr eaLnBrk="1" hangingPunct="1"/>
            <a:r>
              <a:rPr lang="nl-NL" sz="1600" u="sng" dirty="0">
                <a:latin typeface="Tahoma" charset="0"/>
              </a:rPr>
              <a:t>Strategisch niveau</a:t>
            </a:r>
          </a:p>
          <a:p>
            <a:pPr eaLnBrk="1" hangingPunct="1">
              <a:buFontTx/>
              <a:buChar char="•"/>
            </a:pPr>
            <a:r>
              <a:rPr lang="nl-NL" sz="1600" dirty="0">
                <a:latin typeface="Tahoma" charset="0"/>
              </a:rPr>
              <a:t>Context organisatie in de omgeving</a:t>
            </a:r>
          </a:p>
          <a:p>
            <a:pPr eaLnBrk="1" hangingPunct="1">
              <a:buFontTx/>
              <a:buChar char="•"/>
            </a:pPr>
            <a:r>
              <a:rPr lang="nl-NL" sz="1600" dirty="0">
                <a:latin typeface="Tahoma" charset="0"/>
              </a:rPr>
              <a:t>Besturing</a:t>
            </a:r>
          </a:p>
          <a:p>
            <a:pPr eaLnBrk="1" hangingPunct="1">
              <a:buFontTx/>
              <a:buChar char="•"/>
            </a:pPr>
            <a:r>
              <a:rPr lang="nl-NL" sz="1600" dirty="0">
                <a:latin typeface="Tahoma" charset="0"/>
              </a:rPr>
              <a:t>Afstemming capaciteit</a:t>
            </a:r>
          </a:p>
          <a:p>
            <a:pPr eaLnBrk="1" hangingPunct="1">
              <a:buFontTx/>
              <a:buChar char="•"/>
            </a:pPr>
            <a:r>
              <a:rPr lang="nl-NL" sz="1600" dirty="0">
                <a:latin typeface="Tahoma" charset="0"/>
              </a:rPr>
              <a:t>Portfolio </a:t>
            </a:r>
          </a:p>
          <a:p>
            <a:pPr eaLnBrk="1" hangingPunct="1">
              <a:buFontTx/>
              <a:buChar char="•"/>
            </a:pPr>
            <a:endParaRPr lang="nl-NL" sz="1600" dirty="0">
              <a:latin typeface="Tahoma" charset="0"/>
            </a:endParaRPr>
          </a:p>
          <a:p>
            <a:pPr eaLnBrk="1" hangingPunct="1"/>
            <a:r>
              <a:rPr lang="nl-NL" sz="1600" u="sng" dirty="0">
                <a:latin typeface="Tahoma" charset="0"/>
              </a:rPr>
              <a:t>Tactisch niveau</a:t>
            </a:r>
          </a:p>
          <a:p>
            <a:pPr eaLnBrk="1" hangingPunct="1">
              <a:buFontTx/>
              <a:buChar char="•"/>
            </a:pPr>
            <a:r>
              <a:rPr lang="nl-NL" sz="1600" dirty="0">
                <a:latin typeface="Tahoma" charset="0"/>
              </a:rPr>
              <a:t>Nieuwe bekwaamheden / functionaliteit</a:t>
            </a:r>
          </a:p>
          <a:p>
            <a:pPr eaLnBrk="1" hangingPunct="1">
              <a:buFontTx/>
              <a:buChar char="•"/>
            </a:pPr>
            <a:r>
              <a:rPr lang="nl-NL" sz="1600" dirty="0">
                <a:latin typeface="Tahoma" charset="0"/>
              </a:rPr>
              <a:t>Business case / toegevoegde waarde</a:t>
            </a:r>
          </a:p>
          <a:p>
            <a:pPr eaLnBrk="1" hangingPunct="1">
              <a:buFontTx/>
              <a:buChar char="•"/>
            </a:pPr>
            <a:endParaRPr lang="nl-NL" sz="1600" dirty="0">
              <a:latin typeface="Tahoma" charset="0"/>
            </a:endParaRPr>
          </a:p>
          <a:p>
            <a:pPr eaLnBrk="1" hangingPunct="1"/>
            <a:r>
              <a:rPr lang="nl-NL" sz="1600" u="sng" dirty="0">
                <a:latin typeface="Tahoma" charset="0"/>
              </a:rPr>
              <a:t>Operationeel niveau</a:t>
            </a:r>
          </a:p>
          <a:p>
            <a:pPr eaLnBrk="1" hangingPunct="1">
              <a:buFontTx/>
              <a:buChar char="•"/>
            </a:pPr>
            <a:r>
              <a:rPr lang="nl-NL" sz="1600" dirty="0">
                <a:latin typeface="Tahoma" charset="0"/>
              </a:rPr>
              <a:t>Programma van eisen</a:t>
            </a:r>
          </a:p>
          <a:p>
            <a:pPr eaLnBrk="1" hangingPunct="1">
              <a:buFontTx/>
              <a:buChar char="•"/>
            </a:pPr>
            <a:r>
              <a:rPr lang="nl-NL" sz="1600" dirty="0">
                <a:latin typeface="Tahoma" charset="0"/>
              </a:rPr>
              <a:t>Toets projectresultaat</a:t>
            </a:r>
          </a:p>
          <a:p>
            <a:pPr eaLnBrk="1" hangingPunct="1">
              <a:buFontTx/>
              <a:buChar char="•"/>
            </a:pPr>
            <a:r>
              <a:rPr lang="nl-NL" sz="1600" dirty="0">
                <a:latin typeface="Tahoma" charset="0"/>
              </a:rPr>
              <a:t>Gereed voor gebruik</a:t>
            </a:r>
          </a:p>
        </p:txBody>
      </p:sp>
      <p:pic>
        <p:nvPicPr>
          <p:cNvPr id="420869" name="Picture 4" descr="MCj0288976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48064" y="3936392"/>
            <a:ext cx="2287587" cy="125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34FCE19-DF8F-2542-A141-485F5C93FC6A}"/>
              </a:ext>
            </a:extLst>
          </p:cNvPr>
          <p:cNvSpPr>
            <a:spLocks noGrp="1"/>
          </p:cNvSpPr>
          <p:nvPr>
            <p:ph type="sldNum" sz="quarter" idx="4"/>
          </p:nvPr>
        </p:nvSpPr>
        <p:spPr/>
        <p:txBody>
          <a:bodyPr/>
          <a:lstStyle/>
          <a:p>
            <a:fld id="{8375054B-0626-094F-AF93-178AFB032A1C}" type="slidenum">
              <a:rPr lang="nl-NL" smtClean="0"/>
              <a:pPr/>
              <a:t>262</a:t>
            </a:fld>
            <a:endParaRPr lang="nl-NL" dirty="0"/>
          </a:p>
        </p:txBody>
      </p:sp>
    </p:spTree>
    <p:extLst>
      <p:ext uri="{BB962C8B-B14F-4D97-AF65-F5344CB8AC3E}">
        <p14:creationId xmlns:p14="http://schemas.microsoft.com/office/powerpoint/2010/main" val="927969015"/>
      </p:ext>
    </p:extLst>
  </p:cSld>
  <p:clrMapOvr>
    <a:masterClrMapping/>
  </p:clrMapOvr>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Rectangle 4"/>
          <p:cNvSpPr>
            <a:spLocks noGrp="1" noChangeArrowheads="1"/>
          </p:cNvSpPr>
          <p:nvPr>
            <p:ph type="title" idx="4294967295"/>
          </p:nvPr>
        </p:nvSpPr>
        <p:spPr/>
        <p:txBody>
          <a:bodyPr/>
          <a:lstStyle/>
          <a:p>
            <a:pPr eaLnBrk="1" hangingPunct="1"/>
            <a:r>
              <a:rPr lang="nl-NL" sz="2000" dirty="0">
                <a:latin typeface="Tahoma" charset="0"/>
              </a:rPr>
              <a:t>Relatie veranderingen en reguliere bedrijfsvoering</a:t>
            </a:r>
          </a:p>
        </p:txBody>
      </p:sp>
      <p:sp>
        <p:nvSpPr>
          <p:cNvPr id="419845" name="AutoShape 5"/>
          <p:cNvSpPr>
            <a:spLocks noChangeArrowheads="1"/>
          </p:cNvSpPr>
          <p:nvPr/>
        </p:nvSpPr>
        <p:spPr bwMode="auto">
          <a:xfrm flipH="1">
            <a:off x="1763713" y="1849388"/>
            <a:ext cx="5040312" cy="3299354"/>
          </a:xfrm>
          <a:prstGeom prst="flowChartPunchedCard">
            <a:avLst/>
          </a:prstGeom>
          <a:solidFill>
            <a:schemeClr val="tx2">
              <a:lumMod val="20000"/>
              <a:lumOff val="80000"/>
            </a:schemeClr>
          </a:solidFill>
          <a:ln>
            <a:headEnd/>
            <a:tailEnd/>
          </a:ln>
          <a:extLst/>
        </p:spPr>
        <p:style>
          <a:lnRef idx="2">
            <a:schemeClr val="accent1"/>
          </a:lnRef>
          <a:fillRef idx="1">
            <a:schemeClr val="lt1"/>
          </a:fillRef>
          <a:effectRef idx="0">
            <a:schemeClr val="accent1"/>
          </a:effectRef>
          <a:fontRef idx="minor">
            <a:schemeClr val="dk1"/>
          </a:fontRef>
        </p:style>
        <p:txBody>
          <a:bodyPr wrap="none" anchor="ctr"/>
          <a:lstStyle/>
          <a:p>
            <a:pPr>
              <a:lnSpc>
                <a:spcPct val="100000"/>
              </a:lnSpc>
              <a:spcAft>
                <a:spcPct val="0"/>
              </a:spcAft>
              <a:buClrTx/>
              <a:buFontTx/>
              <a:buNone/>
            </a:pPr>
            <a:endParaRPr lang="nl-NL" sz="1800">
              <a:solidFill>
                <a:schemeClr val="accent4">
                  <a:lumMod val="50000"/>
                </a:schemeClr>
              </a:solidFill>
              <a:latin typeface="Arial" charset="0"/>
            </a:endParaRPr>
          </a:p>
        </p:txBody>
      </p:sp>
      <p:sp>
        <p:nvSpPr>
          <p:cNvPr id="419846" name="Text Box 6"/>
          <p:cNvSpPr txBox="1">
            <a:spLocks noChangeArrowheads="1"/>
          </p:cNvSpPr>
          <p:nvPr/>
        </p:nvSpPr>
        <p:spPr bwMode="auto">
          <a:xfrm>
            <a:off x="755650" y="1297782"/>
            <a:ext cx="6769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Aft>
                <a:spcPct val="0"/>
              </a:spcAft>
              <a:buClrTx/>
              <a:buFontTx/>
              <a:buNone/>
            </a:pPr>
            <a:r>
              <a:rPr lang="nl-NL" sz="1800" b="1">
                <a:solidFill>
                  <a:schemeClr val="accent4">
                    <a:lumMod val="50000"/>
                  </a:schemeClr>
                </a:solidFill>
                <a:latin typeface="Arial" charset="0"/>
              </a:rPr>
              <a:t>Run the Business, change the business</a:t>
            </a:r>
          </a:p>
        </p:txBody>
      </p:sp>
      <p:sp>
        <p:nvSpPr>
          <p:cNvPr id="419847" name="Text Box 8"/>
          <p:cNvSpPr txBox="1">
            <a:spLocks noChangeArrowheads="1"/>
          </p:cNvSpPr>
          <p:nvPr/>
        </p:nvSpPr>
        <p:spPr bwMode="auto">
          <a:xfrm>
            <a:off x="2906120" y="1968451"/>
            <a:ext cx="22236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Aft>
                <a:spcPct val="0"/>
              </a:spcAft>
              <a:buClrTx/>
              <a:buFontTx/>
              <a:buNone/>
            </a:pPr>
            <a:r>
              <a:rPr lang="nl-NL" sz="1800">
                <a:solidFill>
                  <a:schemeClr val="accent4">
                    <a:lumMod val="50000"/>
                  </a:schemeClr>
                </a:solidFill>
                <a:latin typeface="Arial" charset="0"/>
              </a:rPr>
              <a:t>Strategische doelen</a:t>
            </a:r>
          </a:p>
          <a:p>
            <a:pPr>
              <a:lnSpc>
                <a:spcPct val="100000"/>
              </a:lnSpc>
              <a:spcAft>
                <a:spcPct val="0"/>
              </a:spcAft>
              <a:buClrTx/>
              <a:buFontTx/>
              <a:buNone/>
            </a:pPr>
            <a:r>
              <a:rPr lang="nl-NL" sz="1800">
                <a:solidFill>
                  <a:schemeClr val="accent4">
                    <a:lumMod val="50000"/>
                  </a:schemeClr>
                </a:solidFill>
                <a:latin typeface="Arial" charset="0"/>
              </a:rPr>
              <a:t>managen baten</a:t>
            </a:r>
          </a:p>
        </p:txBody>
      </p:sp>
      <p:sp>
        <p:nvSpPr>
          <p:cNvPr id="419848" name="Text Box 9"/>
          <p:cNvSpPr txBox="1">
            <a:spLocks noChangeArrowheads="1"/>
          </p:cNvSpPr>
          <p:nvPr/>
        </p:nvSpPr>
        <p:spPr bwMode="auto">
          <a:xfrm>
            <a:off x="2540276" y="4788909"/>
            <a:ext cx="37840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Aft>
                <a:spcPct val="0"/>
              </a:spcAft>
              <a:buClrTx/>
              <a:buFontTx/>
              <a:buNone/>
            </a:pPr>
            <a:r>
              <a:rPr lang="nl-NL" sz="1800">
                <a:solidFill>
                  <a:schemeClr val="accent4">
                    <a:lumMod val="50000"/>
                  </a:schemeClr>
                </a:solidFill>
                <a:latin typeface="Arial" charset="0"/>
              </a:rPr>
              <a:t>Managen projecten &amp; programma’s</a:t>
            </a:r>
          </a:p>
        </p:txBody>
      </p:sp>
      <p:sp>
        <p:nvSpPr>
          <p:cNvPr id="419849" name="AutoShape 10"/>
          <p:cNvSpPr>
            <a:spLocks noChangeArrowheads="1"/>
          </p:cNvSpPr>
          <p:nvPr/>
        </p:nvSpPr>
        <p:spPr bwMode="auto">
          <a:xfrm flipH="1">
            <a:off x="2268538" y="2869357"/>
            <a:ext cx="1439862" cy="1559718"/>
          </a:xfrm>
          <a:prstGeom prst="flowChartPunchedCard">
            <a:avLst/>
          </a:prstGeom>
          <a:ln>
            <a:headEnd/>
            <a:tailEnd/>
          </a:ln>
          <a:extLst/>
        </p:spPr>
        <p:style>
          <a:lnRef idx="2">
            <a:schemeClr val="accent4"/>
          </a:lnRef>
          <a:fillRef idx="1">
            <a:schemeClr val="lt1"/>
          </a:fillRef>
          <a:effectRef idx="0">
            <a:schemeClr val="accent4"/>
          </a:effectRef>
          <a:fontRef idx="minor">
            <a:schemeClr val="dk1"/>
          </a:fontRef>
        </p:style>
        <p:txBody>
          <a:bodyPr wrap="none" anchor="ctr"/>
          <a:lstStyle/>
          <a:p>
            <a:pPr>
              <a:lnSpc>
                <a:spcPct val="100000"/>
              </a:lnSpc>
              <a:spcAft>
                <a:spcPct val="0"/>
              </a:spcAft>
              <a:buClrTx/>
              <a:buFontTx/>
              <a:buNone/>
            </a:pPr>
            <a:r>
              <a:rPr lang="nl-NL" sz="1800">
                <a:solidFill>
                  <a:schemeClr val="accent4">
                    <a:lumMod val="50000"/>
                  </a:schemeClr>
                </a:solidFill>
                <a:latin typeface="Arial" charset="0"/>
              </a:rPr>
              <a:t>Verander de</a:t>
            </a:r>
          </a:p>
          <a:p>
            <a:pPr>
              <a:lnSpc>
                <a:spcPct val="100000"/>
              </a:lnSpc>
              <a:spcAft>
                <a:spcPct val="0"/>
              </a:spcAft>
              <a:buClrTx/>
              <a:buFontTx/>
              <a:buNone/>
            </a:pPr>
            <a:r>
              <a:rPr lang="nl-NL" sz="1800">
                <a:solidFill>
                  <a:schemeClr val="accent4">
                    <a:lumMod val="50000"/>
                  </a:schemeClr>
                </a:solidFill>
                <a:latin typeface="Arial" charset="0"/>
              </a:rPr>
              <a:t> business</a:t>
            </a:r>
          </a:p>
          <a:p>
            <a:pPr>
              <a:lnSpc>
                <a:spcPct val="100000"/>
              </a:lnSpc>
              <a:spcAft>
                <a:spcPct val="0"/>
              </a:spcAft>
              <a:buClrTx/>
              <a:buFontTx/>
              <a:buNone/>
            </a:pPr>
            <a:endParaRPr lang="nl-NL" sz="1800">
              <a:solidFill>
                <a:schemeClr val="accent4">
                  <a:lumMod val="50000"/>
                </a:schemeClr>
              </a:solidFill>
              <a:latin typeface="Arial" charset="0"/>
            </a:endParaRPr>
          </a:p>
          <a:p>
            <a:pPr>
              <a:lnSpc>
                <a:spcPct val="100000"/>
              </a:lnSpc>
              <a:spcAft>
                <a:spcPct val="0"/>
              </a:spcAft>
              <a:buClrTx/>
              <a:buFontTx/>
              <a:buNone/>
            </a:pPr>
            <a:r>
              <a:rPr lang="nl-NL" sz="1800">
                <a:solidFill>
                  <a:schemeClr val="accent4">
                    <a:lumMod val="50000"/>
                  </a:schemeClr>
                </a:solidFill>
                <a:latin typeface="Arial" charset="0"/>
              </a:rPr>
              <a:t>Portfolio Mgt.</a:t>
            </a:r>
          </a:p>
        </p:txBody>
      </p:sp>
      <p:sp>
        <p:nvSpPr>
          <p:cNvPr id="419850" name="AutoShape 11"/>
          <p:cNvSpPr>
            <a:spLocks noChangeArrowheads="1"/>
          </p:cNvSpPr>
          <p:nvPr/>
        </p:nvSpPr>
        <p:spPr bwMode="auto">
          <a:xfrm flipH="1">
            <a:off x="4860925" y="2869357"/>
            <a:ext cx="1366838" cy="1559718"/>
          </a:xfrm>
          <a:prstGeom prst="flowChartPunchedCard">
            <a:avLst/>
          </a:prstGeom>
          <a:ln>
            <a:headEnd/>
            <a:tailEnd/>
          </a:ln>
          <a:extLst/>
        </p:spPr>
        <p:style>
          <a:lnRef idx="2">
            <a:schemeClr val="accent4"/>
          </a:lnRef>
          <a:fillRef idx="1">
            <a:schemeClr val="lt1"/>
          </a:fillRef>
          <a:effectRef idx="0">
            <a:schemeClr val="accent4"/>
          </a:effectRef>
          <a:fontRef idx="minor">
            <a:schemeClr val="dk1"/>
          </a:fontRef>
        </p:style>
        <p:txBody>
          <a:bodyPr wrap="none" anchor="ctr"/>
          <a:lstStyle/>
          <a:p>
            <a:pPr>
              <a:lnSpc>
                <a:spcPct val="100000"/>
              </a:lnSpc>
              <a:spcAft>
                <a:spcPct val="0"/>
              </a:spcAft>
              <a:buClrTx/>
              <a:buFontTx/>
              <a:buNone/>
            </a:pPr>
            <a:r>
              <a:rPr lang="nl-NL" sz="1800">
                <a:solidFill>
                  <a:schemeClr val="accent4">
                    <a:lumMod val="50000"/>
                  </a:schemeClr>
                </a:solidFill>
                <a:latin typeface="Arial" charset="0"/>
              </a:rPr>
              <a:t>Reguliere </a:t>
            </a:r>
          </a:p>
          <a:p>
            <a:pPr>
              <a:lnSpc>
                <a:spcPct val="100000"/>
              </a:lnSpc>
              <a:spcAft>
                <a:spcPct val="0"/>
              </a:spcAft>
              <a:buClrTx/>
              <a:buFontTx/>
              <a:buNone/>
            </a:pPr>
            <a:r>
              <a:rPr lang="nl-NL" sz="1800">
                <a:solidFill>
                  <a:schemeClr val="accent4">
                    <a:lumMod val="50000"/>
                  </a:schemeClr>
                </a:solidFill>
                <a:latin typeface="Arial" charset="0"/>
              </a:rPr>
              <a:t>bedrijfs-</a:t>
            </a:r>
          </a:p>
          <a:p>
            <a:pPr>
              <a:lnSpc>
                <a:spcPct val="100000"/>
              </a:lnSpc>
              <a:spcAft>
                <a:spcPct val="0"/>
              </a:spcAft>
              <a:buClrTx/>
              <a:buFontTx/>
              <a:buNone/>
            </a:pPr>
            <a:r>
              <a:rPr lang="nl-NL" sz="1800">
                <a:solidFill>
                  <a:schemeClr val="accent4">
                    <a:lumMod val="50000"/>
                  </a:schemeClr>
                </a:solidFill>
                <a:latin typeface="Arial" charset="0"/>
              </a:rPr>
              <a:t>voering</a:t>
            </a:r>
          </a:p>
        </p:txBody>
      </p:sp>
      <p:sp>
        <p:nvSpPr>
          <p:cNvPr id="419851" name="AutoShape 15"/>
          <p:cNvSpPr>
            <a:spLocks noChangeArrowheads="1"/>
          </p:cNvSpPr>
          <p:nvPr/>
        </p:nvSpPr>
        <p:spPr bwMode="auto">
          <a:xfrm>
            <a:off x="2555875" y="4429075"/>
            <a:ext cx="3600450" cy="300303"/>
          </a:xfrm>
          <a:prstGeom prst="curvedUpArrow">
            <a:avLst>
              <a:gd name="adj1" fmla="val 199824"/>
              <a:gd name="adj2" fmla="val 399647"/>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Aft>
                <a:spcPct val="0"/>
              </a:spcAft>
              <a:buClrTx/>
              <a:buFontTx/>
              <a:buNone/>
            </a:pPr>
            <a:endParaRPr lang="nl-NL" sz="1800">
              <a:solidFill>
                <a:schemeClr val="accent4">
                  <a:lumMod val="50000"/>
                </a:schemeClr>
              </a:solidFill>
              <a:latin typeface="Arial" charset="0"/>
            </a:endParaRPr>
          </a:p>
        </p:txBody>
      </p:sp>
      <p:sp>
        <p:nvSpPr>
          <p:cNvPr id="419852" name="AutoShape 16"/>
          <p:cNvSpPr>
            <a:spLocks noChangeArrowheads="1"/>
          </p:cNvSpPr>
          <p:nvPr/>
        </p:nvSpPr>
        <p:spPr bwMode="auto">
          <a:xfrm flipH="1" flipV="1">
            <a:off x="2195513" y="2628586"/>
            <a:ext cx="3384550" cy="240771"/>
          </a:xfrm>
          <a:prstGeom prst="curvedUpArrow">
            <a:avLst>
              <a:gd name="adj1" fmla="val 234069"/>
              <a:gd name="adj2" fmla="val 468138"/>
              <a:gd name="adj3" fmla="val 2794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Aft>
                <a:spcPct val="0"/>
              </a:spcAft>
              <a:buClrTx/>
              <a:buFontTx/>
              <a:buNone/>
            </a:pPr>
            <a:endParaRPr lang="nl-NL" sz="1800">
              <a:solidFill>
                <a:schemeClr val="accent4">
                  <a:lumMod val="50000"/>
                </a:schemeClr>
              </a:solidFill>
              <a:latin typeface="Arial" charset="0"/>
            </a:endParaRPr>
          </a:p>
        </p:txBody>
      </p:sp>
      <p:sp>
        <p:nvSpPr>
          <p:cNvPr id="419853" name="Rectangle 17"/>
          <p:cNvSpPr>
            <a:spLocks noChangeArrowheads="1"/>
          </p:cNvSpPr>
          <p:nvPr/>
        </p:nvSpPr>
        <p:spPr bwMode="auto">
          <a:xfrm>
            <a:off x="-437625" y="5409447"/>
            <a:ext cx="29509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lnSpc>
                <a:spcPct val="100000"/>
              </a:lnSpc>
              <a:spcAft>
                <a:spcPct val="0"/>
              </a:spcAft>
              <a:buClrTx/>
              <a:buFontTx/>
              <a:buNone/>
            </a:pPr>
            <a:r>
              <a:rPr lang="en-GB" sz="800" b="1" dirty="0">
                <a:solidFill>
                  <a:schemeClr val="bg1"/>
                </a:solidFill>
                <a:latin typeface="Arial" charset="0"/>
              </a:rPr>
              <a:t>©</a:t>
            </a:r>
            <a:r>
              <a:rPr lang="en-GB" sz="800" b="1" dirty="0">
                <a:solidFill>
                  <a:schemeClr val="bg1"/>
                </a:solidFill>
              </a:rPr>
              <a:t> Crown Copyright 2008. </a:t>
            </a:r>
            <a:br>
              <a:rPr lang="en-GB" sz="800" b="1" dirty="0">
                <a:solidFill>
                  <a:schemeClr val="bg1"/>
                </a:solidFill>
              </a:rPr>
            </a:br>
            <a:r>
              <a:rPr lang="en-GB" sz="800" b="1" dirty="0">
                <a:solidFill>
                  <a:schemeClr val="bg1"/>
                </a:solidFill>
              </a:rPr>
              <a:t>Reproduced under licence from OGC.</a:t>
            </a:r>
          </a:p>
        </p:txBody>
      </p:sp>
      <p:sp>
        <p:nvSpPr>
          <p:cNvPr id="2" name="Slide Number Placeholder 1">
            <a:extLst>
              <a:ext uri="{FF2B5EF4-FFF2-40B4-BE49-F238E27FC236}">
                <a16:creationId xmlns:a16="http://schemas.microsoft.com/office/drawing/2014/main" id="{3E94AD2C-A2FA-BB4E-87DA-BBABCDA5EC97}"/>
              </a:ext>
            </a:extLst>
          </p:cNvPr>
          <p:cNvSpPr>
            <a:spLocks noGrp="1"/>
          </p:cNvSpPr>
          <p:nvPr>
            <p:ph type="sldNum" sz="quarter" idx="4"/>
          </p:nvPr>
        </p:nvSpPr>
        <p:spPr/>
        <p:txBody>
          <a:bodyPr/>
          <a:lstStyle/>
          <a:p>
            <a:fld id="{8375054B-0626-094F-AF93-178AFB032A1C}" type="slidenum">
              <a:rPr lang="nl-NL" smtClean="0"/>
              <a:pPr/>
              <a:t>263</a:t>
            </a:fld>
            <a:endParaRPr lang="nl-NL" dirty="0"/>
          </a:p>
        </p:txBody>
      </p:sp>
    </p:spTree>
    <p:extLst>
      <p:ext uri="{BB962C8B-B14F-4D97-AF65-F5344CB8AC3E}">
        <p14:creationId xmlns:p14="http://schemas.microsoft.com/office/powerpoint/2010/main" val="399429651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Rectangle 2"/>
          <p:cNvSpPr>
            <a:spLocks noChangeArrowheads="1"/>
          </p:cNvSpPr>
          <p:nvPr/>
        </p:nvSpPr>
        <p:spPr bwMode="auto">
          <a:xfrm>
            <a:off x="1042988" y="3933693"/>
            <a:ext cx="2212975" cy="231510"/>
          </a:xfrm>
          <a:prstGeom prst="rect">
            <a:avLst/>
          </a:prstGeom>
          <a:solidFill>
            <a:srgbClr val="FFFF99"/>
          </a:solidFill>
          <a:ln w="9525">
            <a:solidFill>
              <a:schemeClr val="tx1"/>
            </a:solidFill>
            <a:miter lim="800000"/>
            <a:headEnd/>
            <a:tailEnd/>
          </a:ln>
        </p:spPr>
        <p:txBody>
          <a:bodyPr wrap="none" anchor="ctr"/>
          <a:lstStyle/>
          <a:p>
            <a:pPr>
              <a:lnSpc>
                <a:spcPct val="100000"/>
              </a:lnSpc>
              <a:spcAft>
                <a:spcPct val="0"/>
              </a:spcAft>
              <a:buClrTx/>
              <a:buFontTx/>
              <a:buNone/>
            </a:pPr>
            <a:r>
              <a:rPr lang="nl" sz="1400" dirty="0">
                <a:solidFill>
                  <a:schemeClr val="accent4">
                    <a:lumMod val="50000"/>
                  </a:schemeClr>
                </a:solidFill>
              </a:rPr>
              <a:t>Functioneel / vakbaas</a:t>
            </a:r>
          </a:p>
        </p:txBody>
      </p:sp>
      <p:sp>
        <p:nvSpPr>
          <p:cNvPr id="422916" name="Rectangle 3"/>
          <p:cNvSpPr>
            <a:spLocks noChangeArrowheads="1"/>
          </p:cNvSpPr>
          <p:nvPr/>
        </p:nvSpPr>
        <p:spPr bwMode="auto">
          <a:xfrm>
            <a:off x="1042988" y="4165203"/>
            <a:ext cx="2414587" cy="1088761"/>
          </a:xfrm>
          <a:prstGeom prst="rect">
            <a:avLst/>
          </a:prstGeom>
          <a:solidFill>
            <a:schemeClr val="bg1"/>
          </a:solidFill>
          <a:ln w="9525">
            <a:solidFill>
              <a:schemeClr val="tx1"/>
            </a:solidFill>
            <a:miter lim="800000"/>
            <a:headEnd/>
            <a:tailEnd/>
          </a:ln>
        </p:spPr>
        <p:txBody>
          <a:bodyPr wrap="none"/>
          <a:lstStyle/>
          <a:p>
            <a:pPr algn="l">
              <a:lnSpc>
                <a:spcPct val="120000"/>
              </a:lnSpc>
              <a:spcAft>
                <a:spcPct val="0"/>
              </a:spcAft>
              <a:buClrTx/>
              <a:buFontTx/>
              <a:buChar char="•"/>
            </a:pPr>
            <a:r>
              <a:rPr lang="nl" sz="1400" dirty="0">
                <a:solidFill>
                  <a:schemeClr val="accent4">
                    <a:lumMod val="50000"/>
                  </a:schemeClr>
                </a:solidFill>
              </a:rPr>
              <a:t> Hoe</a:t>
            </a:r>
          </a:p>
          <a:p>
            <a:pPr algn="l">
              <a:lnSpc>
                <a:spcPct val="120000"/>
              </a:lnSpc>
              <a:spcAft>
                <a:spcPct val="0"/>
              </a:spcAft>
              <a:buClrTx/>
              <a:buFontTx/>
              <a:buChar char="•"/>
            </a:pPr>
            <a:r>
              <a:rPr lang="nl" sz="1400" dirty="0">
                <a:solidFill>
                  <a:schemeClr val="accent4">
                    <a:lumMod val="50000"/>
                  </a:schemeClr>
                </a:solidFill>
              </a:rPr>
              <a:t> Wie</a:t>
            </a:r>
          </a:p>
          <a:p>
            <a:pPr algn="l">
              <a:lnSpc>
                <a:spcPct val="120000"/>
              </a:lnSpc>
              <a:spcAft>
                <a:spcPct val="0"/>
              </a:spcAft>
              <a:buClrTx/>
              <a:buFontTx/>
              <a:buChar char="•"/>
            </a:pPr>
            <a:r>
              <a:rPr lang="nl" sz="1400" dirty="0">
                <a:solidFill>
                  <a:schemeClr val="accent4">
                    <a:lumMod val="50000"/>
                  </a:schemeClr>
                </a:solidFill>
              </a:rPr>
              <a:t> Met welke methoden</a:t>
            </a:r>
          </a:p>
          <a:p>
            <a:pPr algn="l">
              <a:lnSpc>
                <a:spcPct val="120000"/>
              </a:lnSpc>
              <a:spcAft>
                <a:spcPct val="0"/>
              </a:spcAft>
              <a:buClrTx/>
              <a:buFontTx/>
              <a:buChar char="•"/>
            </a:pPr>
            <a:r>
              <a:rPr lang="nl" sz="1400" dirty="0">
                <a:solidFill>
                  <a:schemeClr val="accent4">
                    <a:lumMod val="50000"/>
                  </a:schemeClr>
                </a:solidFill>
              </a:rPr>
              <a:t> Met welke hulpmiddelen</a:t>
            </a:r>
          </a:p>
        </p:txBody>
      </p:sp>
      <p:sp>
        <p:nvSpPr>
          <p:cNvPr id="422917" name="Rectangle 4"/>
          <p:cNvSpPr>
            <a:spLocks noChangeArrowheads="1"/>
          </p:cNvSpPr>
          <p:nvPr/>
        </p:nvSpPr>
        <p:spPr bwMode="auto">
          <a:xfrm>
            <a:off x="3255962" y="3933693"/>
            <a:ext cx="2252662" cy="239448"/>
          </a:xfrm>
          <a:prstGeom prst="rect">
            <a:avLst/>
          </a:prstGeom>
          <a:solidFill>
            <a:srgbClr val="FFFF99"/>
          </a:solidFill>
          <a:ln w="9525">
            <a:solidFill>
              <a:schemeClr val="tx1"/>
            </a:solidFill>
            <a:miter lim="800000"/>
            <a:headEnd/>
            <a:tailEnd/>
          </a:ln>
        </p:spPr>
        <p:txBody>
          <a:bodyPr wrap="none" anchor="ctr"/>
          <a:lstStyle/>
          <a:p>
            <a:pPr>
              <a:lnSpc>
                <a:spcPct val="100000"/>
              </a:lnSpc>
              <a:spcAft>
                <a:spcPct val="0"/>
              </a:spcAft>
              <a:buClrTx/>
              <a:buFontTx/>
              <a:buNone/>
            </a:pPr>
            <a:r>
              <a:rPr lang="nl" sz="1400" dirty="0">
                <a:solidFill>
                  <a:schemeClr val="accent4">
                    <a:lumMod val="50000"/>
                  </a:schemeClr>
                </a:solidFill>
              </a:rPr>
              <a:t>Hiërarchisch / HR baas</a:t>
            </a:r>
          </a:p>
        </p:txBody>
      </p:sp>
      <p:sp>
        <p:nvSpPr>
          <p:cNvPr id="422918" name="Rectangle 5"/>
          <p:cNvSpPr>
            <a:spLocks noChangeArrowheads="1"/>
          </p:cNvSpPr>
          <p:nvPr/>
        </p:nvSpPr>
        <p:spPr bwMode="auto">
          <a:xfrm>
            <a:off x="3255963" y="4165203"/>
            <a:ext cx="2414587" cy="1088761"/>
          </a:xfrm>
          <a:prstGeom prst="rect">
            <a:avLst/>
          </a:prstGeom>
          <a:solidFill>
            <a:schemeClr val="bg1"/>
          </a:solidFill>
          <a:ln w="9525">
            <a:solidFill>
              <a:schemeClr val="tx1"/>
            </a:solidFill>
            <a:miter lim="800000"/>
            <a:headEnd/>
            <a:tailEnd/>
          </a:ln>
        </p:spPr>
        <p:txBody>
          <a:bodyPr wrap="none"/>
          <a:lstStyle/>
          <a:p>
            <a:pPr algn="l">
              <a:lnSpc>
                <a:spcPct val="120000"/>
              </a:lnSpc>
              <a:spcAft>
                <a:spcPct val="0"/>
              </a:spcAft>
              <a:buClrTx/>
              <a:buFontTx/>
              <a:buChar char="•"/>
            </a:pPr>
            <a:r>
              <a:rPr lang="nl" sz="1400">
                <a:solidFill>
                  <a:schemeClr val="accent4">
                    <a:lumMod val="50000"/>
                  </a:schemeClr>
                </a:solidFill>
              </a:rPr>
              <a:t> Persoonlijk welzijn</a:t>
            </a:r>
          </a:p>
          <a:p>
            <a:pPr algn="l">
              <a:lnSpc>
                <a:spcPct val="120000"/>
              </a:lnSpc>
              <a:spcAft>
                <a:spcPct val="0"/>
              </a:spcAft>
              <a:buClrTx/>
              <a:buFontTx/>
              <a:buChar char="•"/>
            </a:pPr>
            <a:r>
              <a:rPr lang="nl" sz="1400">
                <a:solidFill>
                  <a:schemeClr val="accent4">
                    <a:lumMod val="50000"/>
                  </a:schemeClr>
                </a:solidFill>
              </a:rPr>
              <a:t> Persoonlijke ontwikkeling</a:t>
            </a:r>
          </a:p>
          <a:p>
            <a:pPr algn="l">
              <a:lnSpc>
                <a:spcPct val="120000"/>
              </a:lnSpc>
              <a:spcAft>
                <a:spcPct val="0"/>
              </a:spcAft>
              <a:buClrTx/>
              <a:buFontTx/>
              <a:buChar char="•"/>
            </a:pPr>
            <a:r>
              <a:rPr lang="nl" sz="1400">
                <a:solidFill>
                  <a:schemeClr val="accent4">
                    <a:lumMod val="50000"/>
                  </a:schemeClr>
                </a:solidFill>
              </a:rPr>
              <a:t> Honorering, vakantie e.d.</a:t>
            </a:r>
          </a:p>
          <a:p>
            <a:pPr algn="l">
              <a:lnSpc>
                <a:spcPct val="120000"/>
              </a:lnSpc>
              <a:spcAft>
                <a:spcPct val="0"/>
              </a:spcAft>
              <a:buClrTx/>
              <a:buFontTx/>
              <a:buChar char="•"/>
            </a:pPr>
            <a:r>
              <a:rPr lang="nl" sz="1400">
                <a:solidFill>
                  <a:schemeClr val="accent4">
                    <a:lumMod val="50000"/>
                  </a:schemeClr>
                </a:solidFill>
              </a:rPr>
              <a:t> Beoordelingscoördinatie</a:t>
            </a:r>
          </a:p>
        </p:txBody>
      </p:sp>
      <p:sp>
        <p:nvSpPr>
          <p:cNvPr id="422919" name="Rectangle 6"/>
          <p:cNvSpPr>
            <a:spLocks noChangeArrowheads="1"/>
          </p:cNvSpPr>
          <p:nvPr/>
        </p:nvSpPr>
        <p:spPr bwMode="auto">
          <a:xfrm>
            <a:off x="5508625" y="3933693"/>
            <a:ext cx="2232025" cy="239448"/>
          </a:xfrm>
          <a:prstGeom prst="rect">
            <a:avLst/>
          </a:prstGeom>
          <a:solidFill>
            <a:srgbClr val="FFFF99"/>
          </a:solidFill>
          <a:ln w="9525">
            <a:solidFill>
              <a:schemeClr val="tx1"/>
            </a:solidFill>
            <a:miter lim="800000"/>
            <a:headEnd/>
            <a:tailEnd/>
          </a:ln>
        </p:spPr>
        <p:txBody>
          <a:bodyPr wrap="none" anchor="ctr"/>
          <a:lstStyle/>
          <a:p>
            <a:pPr>
              <a:lnSpc>
                <a:spcPct val="100000"/>
              </a:lnSpc>
              <a:spcAft>
                <a:spcPct val="0"/>
              </a:spcAft>
              <a:buClrTx/>
              <a:buFontTx/>
              <a:buNone/>
            </a:pPr>
            <a:r>
              <a:rPr lang="nl" sz="1400" dirty="0">
                <a:solidFill>
                  <a:schemeClr val="accent4">
                    <a:lumMod val="50000"/>
                  </a:schemeClr>
                </a:solidFill>
              </a:rPr>
              <a:t>Operationele baas</a:t>
            </a:r>
          </a:p>
        </p:txBody>
      </p:sp>
      <p:sp>
        <p:nvSpPr>
          <p:cNvPr id="422920" name="Rectangle 7"/>
          <p:cNvSpPr>
            <a:spLocks noChangeArrowheads="1"/>
          </p:cNvSpPr>
          <p:nvPr/>
        </p:nvSpPr>
        <p:spPr bwMode="auto">
          <a:xfrm>
            <a:off x="5508625" y="4165203"/>
            <a:ext cx="2232025" cy="1088761"/>
          </a:xfrm>
          <a:prstGeom prst="rect">
            <a:avLst/>
          </a:prstGeom>
          <a:solidFill>
            <a:schemeClr val="bg1"/>
          </a:solidFill>
          <a:ln w="9525">
            <a:solidFill>
              <a:schemeClr val="tx1"/>
            </a:solidFill>
            <a:miter lim="800000"/>
            <a:headEnd/>
            <a:tailEnd/>
          </a:ln>
        </p:spPr>
        <p:txBody>
          <a:bodyPr wrap="none"/>
          <a:lstStyle/>
          <a:p>
            <a:pPr algn="l">
              <a:lnSpc>
                <a:spcPct val="120000"/>
              </a:lnSpc>
              <a:spcAft>
                <a:spcPct val="0"/>
              </a:spcAft>
              <a:buClrTx/>
              <a:buFontTx/>
              <a:buChar char="•"/>
            </a:pPr>
            <a:r>
              <a:rPr lang="nl" sz="1400">
                <a:solidFill>
                  <a:schemeClr val="accent4">
                    <a:lumMod val="50000"/>
                  </a:schemeClr>
                </a:solidFill>
              </a:rPr>
              <a:t> Wat, waar, wanneer</a:t>
            </a:r>
          </a:p>
          <a:p>
            <a:pPr algn="l">
              <a:lnSpc>
                <a:spcPct val="120000"/>
              </a:lnSpc>
              <a:spcAft>
                <a:spcPct val="0"/>
              </a:spcAft>
              <a:buClrTx/>
              <a:buFontTx/>
              <a:buChar char="•"/>
            </a:pPr>
            <a:r>
              <a:rPr lang="nl" sz="1400">
                <a:solidFill>
                  <a:schemeClr val="accent4">
                    <a:lumMod val="50000"/>
                  </a:schemeClr>
                </a:solidFill>
              </a:rPr>
              <a:t> Hoe duur</a:t>
            </a:r>
          </a:p>
          <a:p>
            <a:pPr algn="l">
              <a:lnSpc>
                <a:spcPct val="120000"/>
              </a:lnSpc>
              <a:spcAft>
                <a:spcPct val="0"/>
              </a:spcAft>
              <a:buClrTx/>
              <a:buFontTx/>
              <a:buChar char="•"/>
            </a:pPr>
            <a:r>
              <a:rPr lang="nl" sz="1400">
                <a:solidFill>
                  <a:schemeClr val="accent4">
                    <a:lumMod val="50000"/>
                  </a:schemeClr>
                </a:solidFill>
              </a:rPr>
              <a:t> Hoe goed</a:t>
            </a:r>
          </a:p>
          <a:p>
            <a:pPr algn="l">
              <a:lnSpc>
                <a:spcPct val="120000"/>
              </a:lnSpc>
              <a:spcAft>
                <a:spcPct val="0"/>
              </a:spcAft>
              <a:buClrTx/>
              <a:buFontTx/>
              <a:buChar char="•"/>
            </a:pPr>
            <a:r>
              <a:rPr lang="nl" sz="1400">
                <a:solidFill>
                  <a:schemeClr val="accent4">
                    <a:lumMod val="50000"/>
                  </a:schemeClr>
                </a:solidFill>
              </a:rPr>
              <a:t> In samenwerking met ….</a:t>
            </a:r>
          </a:p>
        </p:txBody>
      </p:sp>
      <p:grpSp>
        <p:nvGrpSpPr>
          <p:cNvPr id="422921" name="Group 8"/>
          <p:cNvGrpSpPr>
            <a:grpSpLocks/>
          </p:cNvGrpSpPr>
          <p:nvPr/>
        </p:nvGrpSpPr>
        <p:grpSpPr bwMode="auto">
          <a:xfrm>
            <a:off x="1763713" y="1201870"/>
            <a:ext cx="5184775" cy="2492375"/>
            <a:chOff x="703" y="845"/>
            <a:chExt cx="4264" cy="2177"/>
          </a:xfrm>
        </p:grpSpPr>
        <p:sp>
          <p:nvSpPr>
            <p:cNvPr id="422923" name="Oval 9"/>
            <p:cNvSpPr>
              <a:spLocks noChangeArrowheads="1"/>
            </p:cNvSpPr>
            <p:nvPr/>
          </p:nvSpPr>
          <p:spPr bwMode="auto">
            <a:xfrm>
              <a:off x="3551" y="1024"/>
              <a:ext cx="1416" cy="501"/>
            </a:xfrm>
            <a:prstGeom prst="ellipse">
              <a:avLst/>
            </a:prstGeom>
            <a:solidFill>
              <a:srgbClr val="89A5FF"/>
            </a:solidFill>
            <a:ln w="9525">
              <a:round/>
              <a:headEnd/>
              <a:tailEnd/>
            </a:ln>
            <a:scene3d>
              <a:camera prst="legacyObliqueBottom">
                <a:rot lat="1200000" lon="0" rev="0"/>
              </a:camera>
              <a:lightRig rig="legacyFlat3" dir="r"/>
            </a:scene3d>
            <a:sp3d extrusionH="430200" prstMaterial="legacyMatte">
              <a:bevelT w="13500" h="13500" prst="angle"/>
              <a:bevelB w="13500" h="13500" prst="angle"/>
              <a:extrusionClr>
                <a:srgbClr val="89A5FF"/>
              </a:extrusionClr>
            </a:sp3d>
          </p:spPr>
          <p:txBody>
            <a:bodyPr wrap="none" anchor="t">
              <a:flatTx/>
            </a:bodyPr>
            <a:lstStyle/>
            <a:p>
              <a:pPr>
                <a:lnSpc>
                  <a:spcPct val="100000"/>
                </a:lnSpc>
                <a:spcAft>
                  <a:spcPct val="0"/>
                </a:spcAft>
                <a:buClrTx/>
                <a:buFontTx/>
                <a:buNone/>
              </a:pPr>
              <a:r>
                <a:rPr lang="nl" sz="1800" b="1" i="1" dirty="0">
                  <a:solidFill>
                    <a:schemeClr val="bg1"/>
                  </a:solidFill>
                </a:rPr>
                <a:t>Operationele</a:t>
              </a:r>
            </a:p>
            <a:p>
              <a:pPr>
                <a:lnSpc>
                  <a:spcPct val="100000"/>
                </a:lnSpc>
                <a:spcAft>
                  <a:spcPct val="0"/>
                </a:spcAft>
                <a:buClrTx/>
                <a:buFontTx/>
                <a:buNone/>
              </a:pPr>
              <a:r>
                <a:rPr lang="nl" sz="1800" b="1" i="1" dirty="0">
                  <a:solidFill>
                    <a:schemeClr val="bg1"/>
                  </a:solidFill>
                </a:rPr>
                <a:t>baas </a:t>
              </a:r>
            </a:p>
          </p:txBody>
        </p:sp>
        <p:sp>
          <p:nvSpPr>
            <p:cNvPr id="422924" name="Oval 10"/>
            <p:cNvSpPr>
              <a:spLocks noChangeArrowheads="1"/>
            </p:cNvSpPr>
            <p:nvPr/>
          </p:nvSpPr>
          <p:spPr bwMode="auto">
            <a:xfrm>
              <a:off x="2136" y="2583"/>
              <a:ext cx="1392" cy="439"/>
            </a:xfrm>
            <a:prstGeom prst="ellipse">
              <a:avLst/>
            </a:prstGeom>
            <a:solidFill>
              <a:srgbClr val="FFFF00"/>
            </a:solidFill>
            <a:ln w="9525">
              <a:round/>
              <a:headEnd/>
              <a:tailEnd/>
            </a:ln>
            <a:scene3d>
              <a:camera prst="legacyObliqueBottom">
                <a:rot lat="600000" lon="0" rev="0"/>
              </a:camera>
              <a:lightRig rig="legacyFlat3" dir="r"/>
            </a:scene3d>
            <a:sp3d extrusionH="430200" prstMaterial="legacyMatte">
              <a:bevelT w="13500" h="13500" prst="angle"/>
              <a:bevelB w="13500" h="13500" prst="angle"/>
              <a:extrusionClr>
                <a:srgbClr val="FFFF00"/>
              </a:extrusionClr>
            </a:sp3d>
          </p:spPr>
          <p:txBody>
            <a:bodyPr wrap="none" anchor="ctr">
              <a:flatTx/>
            </a:bodyPr>
            <a:lstStyle/>
            <a:p>
              <a:pPr>
                <a:lnSpc>
                  <a:spcPct val="100000"/>
                </a:lnSpc>
                <a:spcAft>
                  <a:spcPct val="0"/>
                </a:spcAft>
                <a:buClrTx/>
                <a:buFontTx/>
                <a:buNone/>
              </a:pPr>
              <a:r>
                <a:rPr lang="nl" sz="1800" b="1" i="1" dirty="0">
                  <a:solidFill>
                    <a:schemeClr val="accent4">
                      <a:lumMod val="50000"/>
                    </a:schemeClr>
                  </a:solidFill>
                </a:rPr>
                <a:t>Medewerker</a:t>
              </a:r>
            </a:p>
          </p:txBody>
        </p:sp>
        <p:cxnSp>
          <p:nvCxnSpPr>
            <p:cNvPr id="422925" name="AutoShape 11"/>
            <p:cNvCxnSpPr>
              <a:cxnSpLocks noChangeShapeType="1"/>
              <a:stCxn id="422924" idx="7"/>
              <a:endCxn id="422923" idx="4"/>
            </p:cNvCxnSpPr>
            <p:nvPr/>
          </p:nvCxnSpPr>
          <p:spPr bwMode="auto">
            <a:xfrm flipV="1">
              <a:off x="3324" y="1525"/>
              <a:ext cx="935" cy="1122"/>
            </a:xfrm>
            <a:prstGeom prst="straightConnector1">
              <a:avLst/>
            </a:prstGeom>
            <a:noFill/>
            <a:ln w="57150">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422926" name="Group 12"/>
            <p:cNvGrpSpPr>
              <a:grpSpLocks/>
            </p:cNvGrpSpPr>
            <p:nvPr/>
          </p:nvGrpSpPr>
          <p:grpSpPr bwMode="auto">
            <a:xfrm flipV="1">
              <a:off x="2232" y="845"/>
              <a:ext cx="1200" cy="483"/>
              <a:chOff x="2256" y="960"/>
              <a:chExt cx="960" cy="720"/>
            </a:xfrm>
          </p:grpSpPr>
          <p:sp>
            <p:nvSpPr>
              <p:cNvPr id="422931" name="AutoShape 13"/>
              <p:cNvSpPr>
                <a:spLocks noChangeArrowheads="1"/>
              </p:cNvSpPr>
              <p:nvPr/>
            </p:nvSpPr>
            <p:spPr bwMode="auto">
              <a:xfrm>
                <a:off x="2784" y="1008"/>
                <a:ext cx="432" cy="672"/>
              </a:xfrm>
              <a:prstGeom prst="curvedLeftArrow">
                <a:avLst>
                  <a:gd name="adj1" fmla="val 31111"/>
                  <a:gd name="adj2" fmla="val 62222"/>
                  <a:gd name="adj3" fmla="val 33333"/>
                </a:avLst>
              </a:prstGeom>
              <a:solidFill>
                <a:srgbClr val="FF9999"/>
              </a:solidFill>
              <a:ln w="9525">
                <a:solidFill>
                  <a:srgbClr val="FF0000"/>
                </a:solidFill>
                <a:miter lim="800000"/>
                <a:headEnd/>
                <a:tailEnd/>
              </a:ln>
            </p:spPr>
            <p:txBody>
              <a:bodyPr rot="10800000" wrap="none" anchor="ctr"/>
              <a:lstStyle/>
              <a:p>
                <a:endParaRPr lang="nl-NL" b="1">
                  <a:solidFill>
                    <a:schemeClr val="bg1"/>
                  </a:solidFill>
                </a:endParaRPr>
              </a:p>
            </p:txBody>
          </p:sp>
          <p:sp>
            <p:nvSpPr>
              <p:cNvPr id="422932" name="AutoShape 14"/>
              <p:cNvSpPr>
                <a:spLocks noChangeArrowheads="1"/>
              </p:cNvSpPr>
              <p:nvPr/>
            </p:nvSpPr>
            <p:spPr bwMode="auto">
              <a:xfrm flipH="1" flipV="1">
                <a:off x="2256" y="960"/>
                <a:ext cx="432" cy="672"/>
              </a:xfrm>
              <a:prstGeom prst="curvedLeftArrow">
                <a:avLst>
                  <a:gd name="adj1" fmla="val 31111"/>
                  <a:gd name="adj2" fmla="val 62222"/>
                  <a:gd name="adj3" fmla="val 33333"/>
                </a:avLst>
              </a:prstGeom>
              <a:solidFill>
                <a:srgbClr val="FF9999"/>
              </a:solidFill>
              <a:ln w="9525">
                <a:solidFill>
                  <a:srgbClr val="FF0000"/>
                </a:solidFill>
                <a:miter lim="800000"/>
                <a:headEnd/>
                <a:tailEnd/>
              </a:ln>
            </p:spPr>
            <p:txBody>
              <a:bodyPr wrap="none" anchor="ctr"/>
              <a:lstStyle/>
              <a:p>
                <a:endParaRPr lang="nl-NL" b="1">
                  <a:solidFill>
                    <a:schemeClr val="bg1"/>
                  </a:solidFill>
                </a:endParaRPr>
              </a:p>
            </p:txBody>
          </p:sp>
        </p:grpSp>
        <p:sp>
          <p:nvSpPr>
            <p:cNvPr id="422927" name="Oval 15"/>
            <p:cNvSpPr>
              <a:spLocks noChangeArrowheads="1"/>
            </p:cNvSpPr>
            <p:nvPr/>
          </p:nvSpPr>
          <p:spPr bwMode="auto">
            <a:xfrm>
              <a:off x="2120" y="1661"/>
              <a:ext cx="1416" cy="501"/>
            </a:xfrm>
            <a:prstGeom prst="ellipse">
              <a:avLst/>
            </a:prstGeom>
            <a:solidFill>
              <a:srgbClr val="89A5FF"/>
            </a:solidFill>
            <a:ln w="9525">
              <a:round/>
              <a:headEnd/>
              <a:tailEnd/>
            </a:ln>
            <a:scene3d>
              <a:camera prst="legacyObliqueBottom">
                <a:rot lat="1200000" lon="0" rev="0"/>
              </a:camera>
              <a:lightRig rig="legacyFlat3" dir="r"/>
            </a:scene3d>
            <a:sp3d extrusionH="430200" prstMaterial="legacyMatte">
              <a:bevelT w="13500" h="13500" prst="angle"/>
              <a:bevelB w="13500" h="13500" prst="angle"/>
              <a:extrusionClr>
                <a:srgbClr val="89A5FF"/>
              </a:extrusionClr>
            </a:sp3d>
          </p:spPr>
          <p:txBody>
            <a:bodyPr wrap="none" anchor="ctr">
              <a:flatTx/>
            </a:bodyPr>
            <a:lstStyle/>
            <a:p>
              <a:pPr>
                <a:lnSpc>
                  <a:spcPct val="100000"/>
                </a:lnSpc>
                <a:spcAft>
                  <a:spcPct val="0"/>
                </a:spcAft>
                <a:buClrTx/>
                <a:buFontTx/>
                <a:buNone/>
              </a:pPr>
              <a:r>
                <a:rPr lang="nl" sz="1800" b="1" i="1">
                  <a:solidFill>
                    <a:schemeClr val="bg1"/>
                  </a:solidFill>
                </a:rPr>
                <a:t>HR baas </a:t>
              </a:r>
            </a:p>
          </p:txBody>
        </p:sp>
        <p:sp>
          <p:nvSpPr>
            <p:cNvPr id="422928" name="Oval 16"/>
            <p:cNvSpPr>
              <a:spLocks noChangeArrowheads="1"/>
            </p:cNvSpPr>
            <p:nvPr/>
          </p:nvSpPr>
          <p:spPr bwMode="auto">
            <a:xfrm>
              <a:off x="703" y="1026"/>
              <a:ext cx="1416" cy="501"/>
            </a:xfrm>
            <a:prstGeom prst="ellipse">
              <a:avLst/>
            </a:prstGeom>
            <a:solidFill>
              <a:srgbClr val="89A5FF"/>
            </a:solidFill>
            <a:ln w="9525">
              <a:round/>
              <a:headEnd/>
              <a:tailEnd/>
            </a:ln>
            <a:scene3d>
              <a:camera prst="legacyObliqueBottom">
                <a:rot lat="1200000" lon="0" rev="0"/>
              </a:camera>
              <a:lightRig rig="legacyFlat3" dir="r"/>
            </a:scene3d>
            <a:sp3d extrusionH="430200" prstMaterial="legacyMatte">
              <a:bevelT w="13500" h="13500" prst="angle"/>
              <a:bevelB w="13500" h="13500" prst="angle"/>
              <a:extrusionClr>
                <a:srgbClr val="89A5FF"/>
              </a:extrusionClr>
            </a:sp3d>
          </p:spPr>
          <p:txBody>
            <a:bodyPr wrap="none" anchor="ctr">
              <a:flatTx/>
            </a:bodyPr>
            <a:lstStyle/>
            <a:p>
              <a:pPr eaLnBrk="1" hangingPunct="1">
                <a:lnSpc>
                  <a:spcPct val="100000"/>
                </a:lnSpc>
                <a:spcAft>
                  <a:spcPct val="0"/>
                </a:spcAft>
                <a:buClrTx/>
                <a:buFontTx/>
                <a:buNone/>
              </a:pPr>
              <a:r>
                <a:rPr lang="nl" sz="1800" b="1" i="1" dirty="0">
                  <a:solidFill>
                    <a:schemeClr val="bg1"/>
                  </a:solidFill>
                </a:rPr>
                <a:t>Vakbaas </a:t>
              </a:r>
            </a:p>
          </p:txBody>
        </p:sp>
        <p:cxnSp>
          <p:nvCxnSpPr>
            <p:cNvPr id="422929" name="AutoShape 17"/>
            <p:cNvCxnSpPr>
              <a:cxnSpLocks noChangeShapeType="1"/>
              <a:stCxn id="422924" idx="1"/>
              <a:endCxn id="422928" idx="4"/>
            </p:cNvCxnSpPr>
            <p:nvPr/>
          </p:nvCxnSpPr>
          <p:spPr bwMode="auto">
            <a:xfrm flipH="1" flipV="1">
              <a:off x="1411" y="1527"/>
              <a:ext cx="929" cy="1120"/>
            </a:xfrm>
            <a:prstGeom prst="straightConnector1">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22930" name="AutoShape 18"/>
            <p:cNvCxnSpPr>
              <a:cxnSpLocks noChangeShapeType="1"/>
              <a:endCxn id="422924" idx="0"/>
            </p:cNvCxnSpPr>
            <p:nvPr/>
          </p:nvCxnSpPr>
          <p:spPr bwMode="auto">
            <a:xfrm>
              <a:off x="2832" y="2187"/>
              <a:ext cx="0" cy="396"/>
            </a:xfrm>
            <a:prstGeom prst="straightConnector1">
              <a:avLst/>
            </a:prstGeom>
            <a:noFill/>
            <a:ln w="57150">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422922" name="Rectangle 19"/>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latin typeface="Tahoma" charset="0"/>
              </a:rPr>
              <a:t>G</a:t>
            </a:r>
            <a:r>
              <a:rPr lang="nl" dirty="0">
                <a:effectLst/>
                <a:latin typeface="Tahoma" charset="0"/>
              </a:rPr>
              <a:t>ezagsrelaties</a:t>
            </a:r>
          </a:p>
        </p:txBody>
      </p:sp>
      <p:sp>
        <p:nvSpPr>
          <p:cNvPr id="2" name="Slide Number Placeholder 1">
            <a:extLst>
              <a:ext uri="{FF2B5EF4-FFF2-40B4-BE49-F238E27FC236}">
                <a16:creationId xmlns:a16="http://schemas.microsoft.com/office/drawing/2014/main" id="{F70C02F8-8866-8743-AF8A-51B751D2EE41}"/>
              </a:ext>
            </a:extLst>
          </p:cNvPr>
          <p:cNvSpPr>
            <a:spLocks noGrp="1"/>
          </p:cNvSpPr>
          <p:nvPr>
            <p:ph type="sldNum" sz="quarter" idx="4"/>
          </p:nvPr>
        </p:nvSpPr>
        <p:spPr/>
        <p:txBody>
          <a:bodyPr/>
          <a:lstStyle/>
          <a:p>
            <a:fld id="{8375054B-0626-094F-AF93-178AFB032A1C}" type="slidenum">
              <a:rPr lang="nl-NL" smtClean="0"/>
              <a:pPr/>
              <a:t>264</a:t>
            </a:fld>
            <a:endParaRPr lang="nl-NL" dirty="0"/>
          </a:p>
        </p:txBody>
      </p:sp>
    </p:spTree>
    <p:extLst>
      <p:ext uri="{BB962C8B-B14F-4D97-AF65-F5344CB8AC3E}">
        <p14:creationId xmlns:p14="http://schemas.microsoft.com/office/powerpoint/2010/main" val="3042942035"/>
      </p:ext>
    </p:extLst>
  </p:cSld>
  <p:clrMapOvr>
    <a:masterClrMapping/>
  </p:clrMapOv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Rectangle 156"/>
          <p:cNvSpPr>
            <a:spLocks noChangeAspect="1" noChangeArrowheads="1"/>
          </p:cNvSpPr>
          <p:nvPr/>
        </p:nvSpPr>
        <p:spPr bwMode="auto">
          <a:xfrm>
            <a:off x="2238236" y="4706334"/>
            <a:ext cx="605572" cy="191943"/>
          </a:xfrm>
          <a:prstGeom prst="rect">
            <a:avLst/>
          </a:prstGeom>
          <a:solidFill>
            <a:srgbClr val="FF7C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nl-NL" b="1">
              <a:solidFill>
                <a:schemeClr val="accent4">
                  <a:lumMod val="50000"/>
                </a:schemeClr>
              </a:solidFill>
            </a:endParaRPr>
          </a:p>
        </p:txBody>
      </p:sp>
      <p:sp>
        <p:nvSpPr>
          <p:cNvPr id="335" name="Rectangle 156"/>
          <p:cNvSpPr>
            <a:spLocks noChangeAspect="1" noChangeArrowheads="1"/>
          </p:cNvSpPr>
          <p:nvPr/>
        </p:nvSpPr>
        <p:spPr bwMode="auto">
          <a:xfrm>
            <a:off x="683568" y="4706334"/>
            <a:ext cx="605572" cy="191943"/>
          </a:xfrm>
          <a:prstGeom prst="rect">
            <a:avLst/>
          </a:prstGeom>
          <a:solidFill>
            <a:srgbClr val="FF7C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nl-NL" b="1">
              <a:solidFill>
                <a:schemeClr val="accent4">
                  <a:lumMod val="50000"/>
                </a:schemeClr>
              </a:solidFill>
            </a:endParaRPr>
          </a:p>
        </p:txBody>
      </p:sp>
      <p:sp>
        <p:nvSpPr>
          <p:cNvPr id="423943" name="Text Box 47"/>
          <p:cNvSpPr txBox="1">
            <a:spLocks noChangeArrowheads="1"/>
          </p:cNvSpPr>
          <p:nvPr/>
        </p:nvSpPr>
        <p:spPr bwMode="auto">
          <a:xfrm>
            <a:off x="5508716" y="3021066"/>
            <a:ext cx="2303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400" i="1">
                <a:solidFill>
                  <a:schemeClr val="accent4">
                    <a:lumMod val="50000"/>
                  </a:schemeClr>
                </a:solidFill>
              </a:rPr>
              <a:t>Autonome projectstructuur</a:t>
            </a:r>
          </a:p>
        </p:txBody>
      </p:sp>
      <p:grpSp>
        <p:nvGrpSpPr>
          <p:cNvPr id="24" name="Groep 23"/>
          <p:cNvGrpSpPr/>
          <p:nvPr/>
        </p:nvGrpSpPr>
        <p:grpSpPr>
          <a:xfrm>
            <a:off x="5442032" y="1717373"/>
            <a:ext cx="2514345" cy="1240990"/>
            <a:chOff x="4500563" y="1844675"/>
            <a:chExt cx="2919412" cy="1812925"/>
          </a:xfrm>
        </p:grpSpPr>
        <p:sp>
          <p:nvSpPr>
            <p:cNvPr id="424082" name="Rectangle 8"/>
            <p:cNvSpPr>
              <a:spLocks noChangeAspect="1" noChangeArrowheads="1"/>
            </p:cNvSpPr>
            <p:nvPr/>
          </p:nvSpPr>
          <p:spPr bwMode="auto">
            <a:xfrm>
              <a:off x="6699116" y="2423354"/>
              <a:ext cx="683550" cy="1114193"/>
            </a:xfrm>
            <a:prstGeom prst="rect">
              <a:avLst/>
            </a:prstGeom>
            <a:solidFill>
              <a:srgbClr val="FF7C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nl-NL" b="1">
                <a:solidFill>
                  <a:schemeClr val="accent4">
                    <a:lumMod val="50000"/>
                  </a:schemeClr>
                </a:solidFill>
              </a:endParaRPr>
            </a:p>
          </p:txBody>
        </p:sp>
        <p:sp>
          <p:nvSpPr>
            <p:cNvPr id="424083" name="Rectangle 9"/>
            <p:cNvSpPr>
              <a:spLocks noChangeAspect="1" noChangeArrowheads="1"/>
            </p:cNvSpPr>
            <p:nvPr/>
          </p:nvSpPr>
          <p:spPr bwMode="auto">
            <a:xfrm>
              <a:off x="5252068" y="1844675"/>
              <a:ext cx="587613" cy="306201"/>
            </a:xfrm>
            <a:prstGeom prst="rect">
              <a:avLst/>
            </a:prstGeom>
            <a:solidFill>
              <a:srgbClr val="FFFF99"/>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sp>
          <p:nvSpPr>
            <p:cNvPr id="424084" name="Rectangle 10"/>
            <p:cNvSpPr>
              <a:spLocks noChangeAspect="1" noChangeArrowheads="1"/>
            </p:cNvSpPr>
            <p:nvPr/>
          </p:nvSpPr>
          <p:spPr bwMode="auto">
            <a:xfrm>
              <a:off x="4500563" y="2446286"/>
              <a:ext cx="587613" cy="306201"/>
            </a:xfrm>
            <a:prstGeom prst="rect">
              <a:avLst/>
            </a:prstGeom>
            <a:solidFill>
              <a:srgbClr val="FFFF99"/>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sp>
          <p:nvSpPr>
            <p:cNvPr id="424085" name="Rectangle 11"/>
            <p:cNvSpPr>
              <a:spLocks noChangeAspect="1" noChangeArrowheads="1"/>
            </p:cNvSpPr>
            <p:nvPr/>
          </p:nvSpPr>
          <p:spPr bwMode="auto">
            <a:xfrm>
              <a:off x="6003574" y="2446286"/>
              <a:ext cx="587613" cy="306201"/>
            </a:xfrm>
            <a:prstGeom prst="rect">
              <a:avLst/>
            </a:prstGeom>
            <a:solidFill>
              <a:srgbClr val="FFFF99"/>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sp>
          <p:nvSpPr>
            <p:cNvPr id="424086" name="Line 12"/>
            <p:cNvSpPr>
              <a:spLocks noChangeAspect="1" noChangeShapeType="1"/>
            </p:cNvSpPr>
            <p:nvPr/>
          </p:nvSpPr>
          <p:spPr bwMode="auto">
            <a:xfrm>
              <a:off x="4533874" y="2931890"/>
              <a:ext cx="522323"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424087" name="AutoShape 13"/>
            <p:cNvCxnSpPr>
              <a:cxnSpLocks noChangeAspect="1" noChangeShapeType="1"/>
              <a:stCxn id="424086" idx="0"/>
            </p:cNvCxnSpPr>
            <p:nvPr/>
          </p:nvCxnSpPr>
          <p:spPr bwMode="auto">
            <a:xfrm>
              <a:off x="4533874" y="2915704"/>
              <a:ext cx="0" cy="1780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88" name="AutoShape 14"/>
            <p:cNvCxnSpPr>
              <a:cxnSpLocks noChangeAspect="1" noChangeShapeType="1"/>
            </p:cNvCxnSpPr>
            <p:nvPr/>
          </p:nvCxnSpPr>
          <p:spPr bwMode="auto">
            <a:xfrm>
              <a:off x="4664455" y="2931890"/>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89" name="AutoShape 15"/>
            <p:cNvCxnSpPr>
              <a:cxnSpLocks noChangeAspect="1" noChangeShapeType="1"/>
            </p:cNvCxnSpPr>
            <p:nvPr/>
          </p:nvCxnSpPr>
          <p:spPr bwMode="auto">
            <a:xfrm>
              <a:off x="4795036" y="2931890"/>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90" name="AutoShape 16"/>
            <p:cNvCxnSpPr>
              <a:cxnSpLocks noChangeAspect="1" noChangeShapeType="1"/>
            </p:cNvCxnSpPr>
            <p:nvPr/>
          </p:nvCxnSpPr>
          <p:spPr bwMode="auto">
            <a:xfrm>
              <a:off x="4925617" y="2931890"/>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91" name="AutoShape 17"/>
            <p:cNvCxnSpPr>
              <a:cxnSpLocks noChangeAspect="1" noChangeShapeType="1"/>
            </p:cNvCxnSpPr>
            <p:nvPr/>
          </p:nvCxnSpPr>
          <p:spPr bwMode="auto">
            <a:xfrm>
              <a:off x="5056197" y="2931890"/>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92" name="AutoShape 18"/>
            <p:cNvCxnSpPr>
              <a:cxnSpLocks noChangeAspect="1" noChangeShapeType="1"/>
            </p:cNvCxnSpPr>
            <p:nvPr/>
          </p:nvCxnSpPr>
          <p:spPr bwMode="auto">
            <a:xfrm>
              <a:off x="4795036" y="2761929"/>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24093" name="Line 19"/>
            <p:cNvSpPr>
              <a:spLocks noChangeAspect="1" noChangeShapeType="1"/>
            </p:cNvSpPr>
            <p:nvPr/>
          </p:nvSpPr>
          <p:spPr bwMode="auto">
            <a:xfrm>
              <a:off x="5284047" y="2931890"/>
              <a:ext cx="523655"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424094" name="AutoShape 20"/>
            <p:cNvCxnSpPr>
              <a:cxnSpLocks noChangeAspect="1" noChangeShapeType="1"/>
              <a:stCxn id="424093" idx="0"/>
            </p:cNvCxnSpPr>
            <p:nvPr/>
          </p:nvCxnSpPr>
          <p:spPr bwMode="auto">
            <a:xfrm>
              <a:off x="5284047" y="2915704"/>
              <a:ext cx="0" cy="1780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95" name="AutoShape 21"/>
            <p:cNvCxnSpPr>
              <a:cxnSpLocks noChangeAspect="1" noChangeShapeType="1"/>
            </p:cNvCxnSpPr>
            <p:nvPr/>
          </p:nvCxnSpPr>
          <p:spPr bwMode="auto">
            <a:xfrm>
              <a:off x="5415961" y="2931890"/>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96" name="AutoShape 22"/>
            <p:cNvCxnSpPr>
              <a:cxnSpLocks noChangeAspect="1" noChangeShapeType="1"/>
            </p:cNvCxnSpPr>
            <p:nvPr/>
          </p:nvCxnSpPr>
          <p:spPr bwMode="auto">
            <a:xfrm>
              <a:off x="5546541" y="2931890"/>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97" name="AutoShape 23"/>
            <p:cNvCxnSpPr>
              <a:cxnSpLocks noChangeAspect="1" noChangeShapeType="1"/>
            </p:cNvCxnSpPr>
            <p:nvPr/>
          </p:nvCxnSpPr>
          <p:spPr bwMode="auto">
            <a:xfrm>
              <a:off x="5677122" y="2931890"/>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98" name="AutoShape 24"/>
            <p:cNvCxnSpPr>
              <a:cxnSpLocks noChangeAspect="1" noChangeShapeType="1"/>
            </p:cNvCxnSpPr>
            <p:nvPr/>
          </p:nvCxnSpPr>
          <p:spPr bwMode="auto">
            <a:xfrm>
              <a:off x="5807703" y="2931890"/>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99" name="AutoShape 25"/>
            <p:cNvCxnSpPr>
              <a:cxnSpLocks noChangeAspect="1" noChangeShapeType="1"/>
            </p:cNvCxnSpPr>
            <p:nvPr/>
          </p:nvCxnSpPr>
          <p:spPr bwMode="auto">
            <a:xfrm>
              <a:off x="5546541" y="2761929"/>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24100" name="Line 26"/>
            <p:cNvSpPr>
              <a:spLocks noChangeAspect="1" noChangeShapeType="1"/>
            </p:cNvSpPr>
            <p:nvPr/>
          </p:nvSpPr>
          <p:spPr bwMode="auto">
            <a:xfrm>
              <a:off x="6035553" y="2931890"/>
              <a:ext cx="523655"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424101" name="AutoShape 27"/>
            <p:cNvCxnSpPr>
              <a:cxnSpLocks noChangeAspect="1" noChangeShapeType="1"/>
              <a:stCxn id="424100" idx="0"/>
            </p:cNvCxnSpPr>
            <p:nvPr/>
          </p:nvCxnSpPr>
          <p:spPr bwMode="auto">
            <a:xfrm>
              <a:off x="6035553" y="2915704"/>
              <a:ext cx="0" cy="1780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102" name="AutoShape 28"/>
            <p:cNvCxnSpPr>
              <a:cxnSpLocks noChangeAspect="1" noChangeShapeType="1"/>
            </p:cNvCxnSpPr>
            <p:nvPr/>
          </p:nvCxnSpPr>
          <p:spPr bwMode="auto">
            <a:xfrm>
              <a:off x="6166134" y="2931890"/>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103" name="AutoShape 29"/>
            <p:cNvCxnSpPr>
              <a:cxnSpLocks noChangeAspect="1" noChangeShapeType="1"/>
            </p:cNvCxnSpPr>
            <p:nvPr/>
          </p:nvCxnSpPr>
          <p:spPr bwMode="auto">
            <a:xfrm>
              <a:off x="6296714" y="2931890"/>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104" name="AutoShape 30"/>
            <p:cNvCxnSpPr>
              <a:cxnSpLocks noChangeAspect="1" noChangeShapeType="1"/>
            </p:cNvCxnSpPr>
            <p:nvPr/>
          </p:nvCxnSpPr>
          <p:spPr bwMode="auto">
            <a:xfrm>
              <a:off x="6428627" y="2931890"/>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105" name="AutoShape 31"/>
            <p:cNvCxnSpPr>
              <a:cxnSpLocks noChangeAspect="1" noChangeShapeType="1"/>
            </p:cNvCxnSpPr>
            <p:nvPr/>
          </p:nvCxnSpPr>
          <p:spPr bwMode="auto">
            <a:xfrm>
              <a:off x="6559208" y="2931890"/>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106" name="AutoShape 32"/>
            <p:cNvCxnSpPr>
              <a:cxnSpLocks noChangeAspect="1" noChangeShapeType="1"/>
            </p:cNvCxnSpPr>
            <p:nvPr/>
          </p:nvCxnSpPr>
          <p:spPr bwMode="auto">
            <a:xfrm>
              <a:off x="6296714" y="2761929"/>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107" name="AutoShape 33"/>
            <p:cNvCxnSpPr>
              <a:cxnSpLocks noChangeAspect="1" noChangeShapeType="1"/>
              <a:stCxn id="424084" idx="0"/>
              <a:endCxn id="424083" idx="2"/>
            </p:cNvCxnSpPr>
            <p:nvPr/>
          </p:nvCxnSpPr>
          <p:spPr bwMode="auto">
            <a:xfrm rot="16200000">
              <a:off x="5022418" y="1923502"/>
              <a:ext cx="295410" cy="751505"/>
            </a:xfrm>
            <a:prstGeom prst="bentConnector3">
              <a:avLst>
                <a:gd name="adj1" fmla="val 50000"/>
              </a:avLst>
            </a:prstGeom>
            <a:noFill/>
            <a:ln w="38100">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424108" name="AutoShape 34"/>
            <p:cNvCxnSpPr>
              <a:cxnSpLocks noChangeAspect="1" noChangeShapeType="1"/>
              <a:stCxn id="424083" idx="2"/>
            </p:cNvCxnSpPr>
            <p:nvPr/>
          </p:nvCxnSpPr>
          <p:spPr bwMode="auto">
            <a:xfrm rot="5400000">
              <a:off x="5394115" y="2303302"/>
              <a:ext cx="304852" cy="0"/>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109" name="AutoShape 35"/>
            <p:cNvCxnSpPr>
              <a:cxnSpLocks noChangeAspect="1" noChangeShapeType="1"/>
              <a:stCxn id="424083" idx="2"/>
              <a:endCxn id="424085" idx="0"/>
            </p:cNvCxnSpPr>
            <p:nvPr/>
          </p:nvCxnSpPr>
          <p:spPr bwMode="auto">
            <a:xfrm rot="16200000" flipH="1">
              <a:off x="5773923" y="1923494"/>
              <a:ext cx="295410" cy="750173"/>
            </a:xfrm>
            <a:prstGeom prst="bentConnector3">
              <a:avLst>
                <a:gd name="adj1" fmla="val 50000"/>
              </a:avLst>
            </a:prstGeom>
            <a:noFill/>
            <a:ln w="38100">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sp>
          <p:nvSpPr>
            <p:cNvPr id="424136" name="Rectangle 37"/>
            <p:cNvSpPr>
              <a:spLocks noChangeAspect="1" noChangeArrowheads="1"/>
            </p:cNvSpPr>
            <p:nvPr/>
          </p:nvSpPr>
          <p:spPr bwMode="auto">
            <a:xfrm>
              <a:off x="6740422" y="2446286"/>
              <a:ext cx="587613" cy="306201"/>
            </a:xfrm>
            <a:prstGeom prst="rect">
              <a:avLst/>
            </a:prstGeom>
            <a:solidFill>
              <a:srgbClr val="FFFF99">
                <a:alpha val="49804"/>
              </a:srgbClr>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grpSp>
          <p:nvGrpSpPr>
            <p:cNvPr id="424137" name="Group 38"/>
            <p:cNvGrpSpPr>
              <a:grpSpLocks noChangeAspect="1"/>
            </p:cNvGrpSpPr>
            <p:nvPr/>
          </p:nvGrpSpPr>
          <p:grpSpPr bwMode="auto">
            <a:xfrm>
              <a:off x="6740422" y="2446286"/>
              <a:ext cx="587613" cy="306201"/>
              <a:chOff x="2496" y="1296"/>
              <a:chExt cx="864" cy="432"/>
            </a:xfrm>
          </p:grpSpPr>
          <p:sp>
            <p:nvSpPr>
              <p:cNvPr id="424138" name="Line 39"/>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139" name="Line 40"/>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sp>
          <p:nvSpPr>
            <p:cNvPr id="424111" name="Rectangle 41"/>
            <p:cNvSpPr>
              <a:spLocks noChangeAspect="1" noChangeArrowheads="1"/>
            </p:cNvSpPr>
            <p:nvPr/>
          </p:nvSpPr>
          <p:spPr bwMode="auto">
            <a:xfrm>
              <a:off x="5252068" y="2446286"/>
              <a:ext cx="587613" cy="306201"/>
            </a:xfrm>
            <a:prstGeom prst="rect">
              <a:avLst/>
            </a:prstGeom>
            <a:solidFill>
              <a:srgbClr val="FFFF99"/>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cxnSp>
          <p:nvCxnSpPr>
            <p:cNvPr id="424112" name="AutoShape 42"/>
            <p:cNvCxnSpPr>
              <a:cxnSpLocks noChangeAspect="1" noChangeShapeType="1"/>
              <a:stCxn id="424083" idx="2"/>
              <a:endCxn id="424136" idx="0"/>
            </p:cNvCxnSpPr>
            <p:nvPr/>
          </p:nvCxnSpPr>
          <p:spPr bwMode="auto">
            <a:xfrm rot="16200000" flipH="1">
              <a:off x="6141681" y="1555744"/>
              <a:ext cx="295410" cy="1487021"/>
            </a:xfrm>
            <a:prstGeom prst="bentConnector3">
              <a:avLst>
                <a:gd name="adj1" fmla="val 49773"/>
              </a:avLst>
            </a:prstGeom>
            <a:noFill/>
            <a:ln w="38100">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sp>
          <p:nvSpPr>
            <p:cNvPr id="424113" name="Freeform 43"/>
            <p:cNvSpPr>
              <a:spLocks noChangeAspect="1"/>
            </p:cNvSpPr>
            <p:nvPr/>
          </p:nvSpPr>
          <p:spPr bwMode="auto">
            <a:xfrm>
              <a:off x="4769719" y="3136924"/>
              <a:ext cx="2001350" cy="311596"/>
            </a:xfrm>
            <a:custGeom>
              <a:avLst/>
              <a:gdLst>
                <a:gd name="T0" fmla="*/ 0 w 2448"/>
                <a:gd name="T1" fmla="*/ 0 h 288"/>
                <a:gd name="T2" fmla="*/ 0 w 2448"/>
                <a:gd name="T3" fmla="*/ 1381557134 h 288"/>
                <a:gd name="T4" fmla="*/ 808438344 w 2448"/>
                <a:gd name="T5" fmla="*/ 1381557134 h 288"/>
                <a:gd name="T6" fmla="*/ 0 60000 65536"/>
                <a:gd name="T7" fmla="*/ 0 60000 65536"/>
                <a:gd name="T8" fmla="*/ 0 60000 65536"/>
                <a:gd name="T9" fmla="*/ 0 w 2448"/>
                <a:gd name="T10" fmla="*/ 0 h 288"/>
                <a:gd name="T11" fmla="*/ 2448 w 2448"/>
                <a:gd name="T12" fmla="*/ 288 h 288"/>
              </a:gdLst>
              <a:ahLst/>
              <a:cxnLst>
                <a:cxn ang="T6">
                  <a:pos x="T0" y="T1"/>
                </a:cxn>
                <a:cxn ang="T7">
                  <a:pos x="T2" y="T3"/>
                </a:cxn>
                <a:cxn ang="T8">
                  <a:pos x="T4" y="T5"/>
                </a:cxn>
              </a:cxnLst>
              <a:rect l="T9" t="T10" r="T11" b="T12"/>
              <a:pathLst>
                <a:path w="2448" h="288">
                  <a:moveTo>
                    <a:pt x="0" y="0"/>
                  </a:moveTo>
                  <a:lnTo>
                    <a:pt x="0" y="288"/>
                  </a:lnTo>
                  <a:lnTo>
                    <a:pt x="2448" y="288"/>
                  </a:ln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accent4">
                    <a:lumMod val="50000"/>
                  </a:schemeClr>
                </a:solidFill>
              </a:endParaRPr>
            </a:p>
          </p:txBody>
        </p:sp>
        <p:sp>
          <p:nvSpPr>
            <p:cNvPr id="424114" name="Freeform 44"/>
            <p:cNvSpPr>
              <a:spLocks noChangeAspect="1"/>
            </p:cNvSpPr>
            <p:nvPr/>
          </p:nvSpPr>
          <p:spPr bwMode="auto">
            <a:xfrm>
              <a:off x="5413296" y="3167948"/>
              <a:ext cx="1357773" cy="202335"/>
            </a:xfrm>
            <a:custGeom>
              <a:avLst/>
              <a:gdLst>
                <a:gd name="T0" fmla="*/ 0 w 2448"/>
                <a:gd name="T1" fmla="*/ 0 h 288"/>
                <a:gd name="T2" fmla="*/ 0 w 2448"/>
                <a:gd name="T3" fmla="*/ 582542222 h 288"/>
                <a:gd name="T4" fmla="*/ 372096347 w 2448"/>
                <a:gd name="T5" fmla="*/ 582542222 h 288"/>
                <a:gd name="T6" fmla="*/ 0 60000 65536"/>
                <a:gd name="T7" fmla="*/ 0 60000 65536"/>
                <a:gd name="T8" fmla="*/ 0 60000 65536"/>
                <a:gd name="T9" fmla="*/ 0 w 2448"/>
                <a:gd name="T10" fmla="*/ 0 h 288"/>
                <a:gd name="T11" fmla="*/ 2448 w 2448"/>
                <a:gd name="T12" fmla="*/ 288 h 288"/>
              </a:gdLst>
              <a:ahLst/>
              <a:cxnLst>
                <a:cxn ang="T6">
                  <a:pos x="T0" y="T1"/>
                </a:cxn>
                <a:cxn ang="T7">
                  <a:pos x="T2" y="T3"/>
                </a:cxn>
                <a:cxn ang="T8">
                  <a:pos x="T4" y="T5"/>
                </a:cxn>
              </a:cxnLst>
              <a:rect l="T9" t="T10" r="T11" b="T12"/>
              <a:pathLst>
                <a:path w="2448" h="288">
                  <a:moveTo>
                    <a:pt x="0" y="0"/>
                  </a:moveTo>
                  <a:lnTo>
                    <a:pt x="0" y="288"/>
                  </a:lnTo>
                  <a:lnTo>
                    <a:pt x="2448" y="288"/>
                  </a:ln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accent4">
                    <a:lumMod val="50000"/>
                  </a:schemeClr>
                </a:solidFill>
              </a:endParaRPr>
            </a:p>
          </p:txBody>
        </p:sp>
        <p:sp>
          <p:nvSpPr>
            <p:cNvPr id="424115" name="Freeform 45"/>
            <p:cNvSpPr>
              <a:spLocks noChangeAspect="1"/>
            </p:cNvSpPr>
            <p:nvPr/>
          </p:nvSpPr>
          <p:spPr bwMode="auto">
            <a:xfrm>
              <a:off x="5815697" y="3181437"/>
              <a:ext cx="955371" cy="89028"/>
            </a:xfrm>
            <a:custGeom>
              <a:avLst/>
              <a:gdLst>
                <a:gd name="T0" fmla="*/ 0 w 2448"/>
                <a:gd name="T1" fmla="*/ 0 h 288"/>
                <a:gd name="T2" fmla="*/ 0 w 2448"/>
                <a:gd name="T3" fmla="*/ 112780174 h 288"/>
                <a:gd name="T4" fmla="*/ 184223636 w 2448"/>
                <a:gd name="T5" fmla="*/ 112780174 h 288"/>
                <a:gd name="T6" fmla="*/ 0 60000 65536"/>
                <a:gd name="T7" fmla="*/ 0 60000 65536"/>
                <a:gd name="T8" fmla="*/ 0 60000 65536"/>
                <a:gd name="T9" fmla="*/ 0 w 2448"/>
                <a:gd name="T10" fmla="*/ 0 h 288"/>
                <a:gd name="T11" fmla="*/ 2448 w 2448"/>
                <a:gd name="T12" fmla="*/ 288 h 288"/>
              </a:gdLst>
              <a:ahLst/>
              <a:cxnLst>
                <a:cxn ang="T6">
                  <a:pos x="T0" y="T1"/>
                </a:cxn>
                <a:cxn ang="T7">
                  <a:pos x="T2" y="T3"/>
                </a:cxn>
                <a:cxn ang="T8">
                  <a:pos x="T4" y="T5"/>
                </a:cxn>
              </a:cxnLst>
              <a:rect l="T9" t="T10" r="T11" b="T12"/>
              <a:pathLst>
                <a:path w="2448" h="288">
                  <a:moveTo>
                    <a:pt x="0" y="0"/>
                  </a:moveTo>
                  <a:lnTo>
                    <a:pt x="0" y="288"/>
                  </a:lnTo>
                  <a:lnTo>
                    <a:pt x="2448" y="288"/>
                  </a:ln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accent4">
                    <a:lumMod val="50000"/>
                  </a:schemeClr>
                </a:solidFill>
              </a:endParaRPr>
            </a:p>
          </p:txBody>
        </p:sp>
        <p:sp>
          <p:nvSpPr>
            <p:cNvPr id="424116" name="Freeform 46"/>
            <p:cNvSpPr>
              <a:spLocks noChangeAspect="1"/>
            </p:cNvSpPr>
            <p:nvPr/>
          </p:nvSpPr>
          <p:spPr bwMode="auto">
            <a:xfrm>
              <a:off x="6537889" y="3136924"/>
              <a:ext cx="233180" cy="44514"/>
            </a:xfrm>
            <a:custGeom>
              <a:avLst/>
              <a:gdLst>
                <a:gd name="T0" fmla="*/ 0 w 2448"/>
                <a:gd name="T1" fmla="*/ 0 h 288"/>
                <a:gd name="T2" fmla="*/ 0 w 2448"/>
                <a:gd name="T3" fmla="*/ 22757708 h 288"/>
                <a:gd name="T4" fmla="*/ 10974459 w 2448"/>
                <a:gd name="T5" fmla="*/ 22757708 h 288"/>
                <a:gd name="T6" fmla="*/ 0 60000 65536"/>
                <a:gd name="T7" fmla="*/ 0 60000 65536"/>
                <a:gd name="T8" fmla="*/ 0 60000 65536"/>
                <a:gd name="T9" fmla="*/ 0 w 2448"/>
                <a:gd name="T10" fmla="*/ 0 h 288"/>
                <a:gd name="T11" fmla="*/ 2448 w 2448"/>
                <a:gd name="T12" fmla="*/ 288 h 288"/>
              </a:gdLst>
              <a:ahLst/>
              <a:cxnLst>
                <a:cxn ang="T6">
                  <a:pos x="T0" y="T1"/>
                </a:cxn>
                <a:cxn ang="T7">
                  <a:pos x="T2" y="T3"/>
                </a:cxn>
                <a:cxn ang="T8">
                  <a:pos x="T4" y="T5"/>
                </a:cxn>
              </a:cxnLst>
              <a:rect l="T9" t="T10" r="T11" b="T12"/>
              <a:pathLst>
                <a:path w="2448" h="288">
                  <a:moveTo>
                    <a:pt x="0" y="0"/>
                  </a:moveTo>
                  <a:lnTo>
                    <a:pt x="0" y="288"/>
                  </a:lnTo>
                  <a:lnTo>
                    <a:pt x="2448" y="288"/>
                  </a:ln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accent4">
                    <a:lumMod val="50000"/>
                  </a:schemeClr>
                </a:solidFill>
              </a:endParaRPr>
            </a:p>
          </p:txBody>
        </p:sp>
        <p:sp>
          <p:nvSpPr>
            <p:cNvPr id="424117" name="AutoShape 48"/>
            <p:cNvSpPr>
              <a:spLocks noChangeArrowheads="1"/>
            </p:cNvSpPr>
            <p:nvPr/>
          </p:nvSpPr>
          <p:spPr bwMode="auto">
            <a:xfrm>
              <a:off x="6609842" y="2362654"/>
              <a:ext cx="810133" cy="1294946"/>
            </a:xfrm>
            <a:prstGeom prst="roundRect">
              <a:avLst>
                <a:gd name="adj" fmla="val 16667"/>
              </a:avLst>
            </a:prstGeom>
            <a:noFill/>
            <a:ln w="28575">
              <a:solidFill>
                <a:srgbClr val="5266B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b="1">
                <a:solidFill>
                  <a:schemeClr val="accent4">
                    <a:lumMod val="50000"/>
                  </a:schemeClr>
                </a:solidFill>
              </a:endParaRPr>
            </a:p>
          </p:txBody>
        </p:sp>
        <p:grpSp>
          <p:nvGrpSpPr>
            <p:cNvPr id="424118" name="Group 49"/>
            <p:cNvGrpSpPr>
              <a:grpSpLocks noChangeAspect="1"/>
            </p:cNvGrpSpPr>
            <p:nvPr/>
          </p:nvGrpSpPr>
          <p:grpSpPr bwMode="auto">
            <a:xfrm>
              <a:off x="6825699" y="3139621"/>
              <a:ext cx="54631" cy="64747"/>
              <a:chOff x="2496" y="1296"/>
              <a:chExt cx="864" cy="432"/>
            </a:xfrm>
          </p:grpSpPr>
          <p:sp>
            <p:nvSpPr>
              <p:cNvPr id="424134" name="Line 50"/>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135" name="Line 51"/>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119" name="Group 52"/>
            <p:cNvGrpSpPr>
              <a:grpSpLocks noChangeAspect="1"/>
            </p:cNvGrpSpPr>
            <p:nvPr/>
          </p:nvGrpSpPr>
          <p:grpSpPr bwMode="auto">
            <a:xfrm>
              <a:off x="6952283" y="3231347"/>
              <a:ext cx="53298" cy="64747"/>
              <a:chOff x="2496" y="1296"/>
              <a:chExt cx="864" cy="432"/>
            </a:xfrm>
          </p:grpSpPr>
          <p:sp>
            <p:nvSpPr>
              <p:cNvPr id="424132" name="Line 53"/>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133" name="Line 54"/>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120" name="Group 55"/>
            <p:cNvGrpSpPr>
              <a:grpSpLocks noChangeAspect="1"/>
            </p:cNvGrpSpPr>
            <p:nvPr/>
          </p:nvGrpSpPr>
          <p:grpSpPr bwMode="auto">
            <a:xfrm>
              <a:off x="7084196" y="3333863"/>
              <a:ext cx="54631" cy="64747"/>
              <a:chOff x="2496" y="1296"/>
              <a:chExt cx="864" cy="432"/>
            </a:xfrm>
          </p:grpSpPr>
          <p:sp>
            <p:nvSpPr>
              <p:cNvPr id="424130" name="Line 56"/>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131" name="Line 57"/>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121" name="Group 58"/>
            <p:cNvGrpSpPr>
              <a:grpSpLocks noChangeAspect="1"/>
            </p:cNvGrpSpPr>
            <p:nvPr/>
          </p:nvGrpSpPr>
          <p:grpSpPr bwMode="auto">
            <a:xfrm>
              <a:off x="7214777" y="3414798"/>
              <a:ext cx="54631" cy="64747"/>
              <a:chOff x="2496" y="1296"/>
              <a:chExt cx="864" cy="432"/>
            </a:xfrm>
          </p:grpSpPr>
          <p:sp>
            <p:nvSpPr>
              <p:cNvPr id="424128" name="Line 59"/>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129" name="Line 60"/>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sp>
          <p:nvSpPr>
            <p:cNvPr id="424122" name="Line 61"/>
            <p:cNvSpPr>
              <a:spLocks noChangeAspect="1" noChangeShapeType="1"/>
            </p:cNvSpPr>
            <p:nvPr/>
          </p:nvSpPr>
          <p:spPr bwMode="auto">
            <a:xfrm>
              <a:off x="6843021" y="2902215"/>
              <a:ext cx="415726"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424123" name="AutoShape 62"/>
            <p:cNvCxnSpPr>
              <a:cxnSpLocks noChangeAspect="1" noChangeShapeType="1"/>
            </p:cNvCxnSpPr>
            <p:nvPr/>
          </p:nvCxnSpPr>
          <p:spPr bwMode="auto">
            <a:xfrm>
              <a:off x="6851016" y="2914355"/>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124" name="AutoShape 63"/>
            <p:cNvCxnSpPr>
              <a:cxnSpLocks noChangeAspect="1" noChangeShapeType="1"/>
            </p:cNvCxnSpPr>
            <p:nvPr/>
          </p:nvCxnSpPr>
          <p:spPr bwMode="auto">
            <a:xfrm>
              <a:off x="6981597" y="2914355"/>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125" name="AutoShape 64"/>
            <p:cNvCxnSpPr>
              <a:cxnSpLocks noChangeAspect="1" noChangeShapeType="1"/>
            </p:cNvCxnSpPr>
            <p:nvPr/>
          </p:nvCxnSpPr>
          <p:spPr bwMode="auto">
            <a:xfrm>
              <a:off x="7112178" y="2914355"/>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126" name="AutoShape 65"/>
            <p:cNvCxnSpPr>
              <a:cxnSpLocks noChangeAspect="1" noChangeShapeType="1"/>
            </p:cNvCxnSpPr>
            <p:nvPr/>
          </p:nvCxnSpPr>
          <p:spPr bwMode="auto">
            <a:xfrm>
              <a:off x="7244091" y="2914355"/>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127" name="AutoShape 66"/>
            <p:cNvCxnSpPr>
              <a:cxnSpLocks noChangeAspect="1" noChangeShapeType="1"/>
            </p:cNvCxnSpPr>
            <p:nvPr/>
          </p:nvCxnSpPr>
          <p:spPr bwMode="auto">
            <a:xfrm>
              <a:off x="7041557" y="2751138"/>
              <a:ext cx="0" cy="16996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
        <p:nvSpPr>
          <p:cNvPr id="423945" name="Text Box 108"/>
          <p:cNvSpPr txBox="1">
            <a:spLocks noChangeArrowheads="1"/>
          </p:cNvSpPr>
          <p:nvPr/>
        </p:nvSpPr>
        <p:spPr bwMode="auto">
          <a:xfrm>
            <a:off x="1840848" y="3021066"/>
            <a:ext cx="1435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400" i="1">
                <a:solidFill>
                  <a:schemeClr val="accent4">
                    <a:lumMod val="50000"/>
                  </a:schemeClr>
                </a:solidFill>
              </a:rPr>
              <a:t>Matrix structuur</a:t>
            </a:r>
          </a:p>
        </p:txBody>
      </p:sp>
      <p:sp>
        <p:nvSpPr>
          <p:cNvPr id="423995" name="Rectangle 67"/>
          <p:cNvSpPr>
            <a:spLocks noChangeAspect="1" noChangeArrowheads="1"/>
          </p:cNvSpPr>
          <p:nvPr/>
        </p:nvSpPr>
        <p:spPr bwMode="auto">
          <a:xfrm>
            <a:off x="2020129" y="2592995"/>
            <a:ext cx="1253666" cy="53866"/>
          </a:xfrm>
          <a:prstGeom prst="rect">
            <a:avLst/>
          </a:prstGeom>
          <a:solidFill>
            <a:srgbClr val="FF7C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nl-NL" b="1">
              <a:solidFill>
                <a:schemeClr val="accent4">
                  <a:lumMod val="50000"/>
                </a:schemeClr>
              </a:solidFill>
            </a:endParaRPr>
          </a:p>
        </p:txBody>
      </p:sp>
      <p:sp>
        <p:nvSpPr>
          <p:cNvPr id="423996" name="Rectangle 68"/>
          <p:cNvSpPr>
            <a:spLocks noChangeAspect="1" noChangeArrowheads="1"/>
          </p:cNvSpPr>
          <p:nvPr/>
        </p:nvSpPr>
        <p:spPr bwMode="auto">
          <a:xfrm>
            <a:off x="2732496" y="1784197"/>
            <a:ext cx="538857" cy="185264"/>
          </a:xfrm>
          <a:prstGeom prst="rect">
            <a:avLst/>
          </a:prstGeom>
          <a:solidFill>
            <a:srgbClr val="FFFF99"/>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sp>
        <p:nvSpPr>
          <p:cNvPr id="423997" name="Rectangle 69"/>
          <p:cNvSpPr>
            <a:spLocks noChangeAspect="1" noChangeArrowheads="1"/>
          </p:cNvSpPr>
          <p:nvPr/>
        </p:nvSpPr>
        <p:spPr bwMode="auto">
          <a:xfrm>
            <a:off x="2043347" y="2154726"/>
            <a:ext cx="538857" cy="185264"/>
          </a:xfrm>
          <a:prstGeom prst="rect">
            <a:avLst/>
          </a:prstGeom>
          <a:solidFill>
            <a:srgbClr val="FFFF99"/>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sp>
        <p:nvSpPr>
          <p:cNvPr id="423998" name="Rectangle 70"/>
          <p:cNvSpPr>
            <a:spLocks noChangeAspect="1" noChangeArrowheads="1"/>
          </p:cNvSpPr>
          <p:nvPr/>
        </p:nvSpPr>
        <p:spPr bwMode="auto">
          <a:xfrm>
            <a:off x="3421644" y="2154726"/>
            <a:ext cx="538857" cy="185264"/>
          </a:xfrm>
          <a:prstGeom prst="rect">
            <a:avLst/>
          </a:prstGeom>
          <a:solidFill>
            <a:srgbClr val="FFFF99"/>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sp>
        <p:nvSpPr>
          <p:cNvPr id="423999" name="Line 71"/>
          <p:cNvSpPr>
            <a:spLocks noChangeAspect="1" noChangeShapeType="1"/>
          </p:cNvSpPr>
          <p:nvPr/>
        </p:nvSpPr>
        <p:spPr bwMode="auto">
          <a:xfrm>
            <a:off x="2072672" y="2442824"/>
            <a:ext cx="480205"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424000" name="AutoShape 72"/>
          <p:cNvCxnSpPr>
            <a:cxnSpLocks noChangeAspect="1" noChangeShapeType="1"/>
            <a:stCxn id="423999" idx="0"/>
          </p:cNvCxnSpPr>
          <p:nvPr/>
        </p:nvCxnSpPr>
        <p:spPr bwMode="auto">
          <a:xfrm>
            <a:off x="2072671" y="2433030"/>
            <a:ext cx="0" cy="107731"/>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01" name="AutoShape 73"/>
          <p:cNvCxnSpPr>
            <a:cxnSpLocks noChangeAspect="1" noChangeShapeType="1"/>
          </p:cNvCxnSpPr>
          <p:nvPr/>
        </p:nvCxnSpPr>
        <p:spPr bwMode="auto">
          <a:xfrm>
            <a:off x="2192417" y="2442825"/>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02" name="AutoShape 74"/>
          <p:cNvCxnSpPr>
            <a:cxnSpLocks noChangeAspect="1" noChangeShapeType="1"/>
          </p:cNvCxnSpPr>
          <p:nvPr/>
        </p:nvCxnSpPr>
        <p:spPr bwMode="auto">
          <a:xfrm>
            <a:off x="2313385" y="2442825"/>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03" name="AutoShape 75"/>
          <p:cNvCxnSpPr>
            <a:cxnSpLocks noChangeAspect="1" noChangeShapeType="1"/>
          </p:cNvCxnSpPr>
          <p:nvPr/>
        </p:nvCxnSpPr>
        <p:spPr bwMode="auto">
          <a:xfrm>
            <a:off x="2433131" y="2442825"/>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04" name="AutoShape 76"/>
          <p:cNvCxnSpPr>
            <a:cxnSpLocks noChangeAspect="1" noChangeShapeType="1"/>
          </p:cNvCxnSpPr>
          <p:nvPr/>
        </p:nvCxnSpPr>
        <p:spPr bwMode="auto">
          <a:xfrm>
            <a:off x="2552877" y="2442825"/>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05" name="AutoShape 77"/>
          <p:cNvCxnSpPr>
            <a:cxnSpLocks noChangeAspect="1" noChangeShapeType="1"/>
          </p:cNvCxnSpPr>
          <p:nvPr/>
        </p:nvCxnSpPr>
        <p:spPr bwMode="auto">
          <a:xfrm>
            <a:off x="2313385" y="2339991"/>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24006" name="Line 78"/>
          <p:cNvSpPr>
            <a:spLocks noChangeAspect="1" noChangeShapeType="1"/>
          </p:cNvSpPr>
          <p:nvPr/>
        </p:nvSpPr>
        <p:spPr bwMode="auto">
          <a:xfrm>
            <a:off x="2761822" y="2442824"/>
            <a:ext cx="480205"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424007" name="AutoShape 79"/>
          <p:cNvCxnSpPr>
            <a:cxnSpLocks noChangeAspect="1" noChangeShapeType="1"/>
            <a:stCxn id="424006" idx="0"/>
          </p:cNvCxnSpPr>
          <p:nvPr/>
        </p:nvCxnSpPr>
        <p:spPr bwMode="auto">
          <a:xfrm>
            <a:off x="2761821" y="2433030"/>
            <a:ext cx="0" cy="107731"/>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08" name="AutoShape 80"/>
          <p:cNvCxnSpPr>
            <a:cxnSpLocks noChangeAspect="1" noChangeShapeType="1"/>
          </p:cNvCxnSpPr>
          <p:nvPr/>
        </p:nvCxnSpPr>
        <p:spPr bwMode="auto">
          <a:xfrm>
            <a:off x="2881566" y="2442825"/>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09" name="AutoShape 81"/>
          <p:cNvCxnSpPr>
            <a:cxnSpLocks noChangeAspect="1" noChangeShapeType="1"/>
          </p:cNvCxnSpPr>
          <p:nvPr/>
        </p:nvCxnSpPr>
        <p:spPr bwMode="auto">
          <a:xfrm>
            <a:off x="3001312" y="2442825"/>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10" name="AutoShape 82"/>
          <p:cNvCxnSpPr>
            <a:cxnSpLocks noChangeAspect="1" noChangeShapeType="1"/>
          </p:cNvCxnSpPr>
          <p:nvPr/>
        </p:nvCxnSpPr>
        <p:spPr bwMode="auto">
          <a:xfrm>
            <a:off x="3121058" y="2442825"/>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11" name="AutoShape 83"/>
          <p:cNvCxnSpPr>
            <a:cxnSpLocks noChangeAspect="1" noChangeShapeType="1"/>
          </p:cNvCxnSpPr>
          <p:nvPr/>
        </p:nvCxnSpPr>
        <p:spPr bwMode="auto">
          <a:xfrm>
            <a:off x="3242026" y="2442825"/>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12" name="AutoShape 84"/>
          <p:cNvCxnSpPr>
            <a:cxnSpLocks noChangeAspect="1" noChangeShapeType="1"/>
          </p:cNvCxnSpPr>
          <p:nvPr/>
        </p:nvCxnSpPr>
        <p:spPr bwMode="auto">
          <a:xfrm>
            <a:off x="3001312" y="2339991"/>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24013" name="Line 85"/>
          <p:cNvSpPr>
            <a:spLocks noChangeAspect="1" noChangeShapeType="1"/>
          </p:cNvSpPr>
          <p:nvPr/>
        </p:nvSpPr>
        <p:spPr bwMode="auto">
          <a:xfrm>
            <a:off x="3450970" y="2442824"/>
            <a:ext cx="478984"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424014" name="AutoShape 86"/>
          <p:cNvCxnSpPr>
            <a:cxnSpLocks noChangeAspect="1" noChangeShapeType="1"/>
            <a:stCxn id="424013" idx="0"/>
          </p:cNvCxnSpPr>
          <p:nvPr/>
        </p:nvCxnSpPr>
        <p:spPr bwMode="auto">
          <a:xfrm>
            <a:off x="3450970" y="2433030"/>
            <a:ext cx="0" cy="107731"/>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15" name="AutoShape 87"/>
          <p:cNvCxnSpPr>
            <a:cxnSpLocks noChangeAspect="1" noChangeShapeType="1"/>
          </p:cNvCxnSpPr>
          <p:nvPr/>
        </p:nvCxnSpPr>
        <p:spPr bwMode="auto">
          <a:xfrm>
            <a:off x="3570716" y="2442825"/>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16" name="AutoShape 88"/>
          <p:cNvCxnSpPr>
            <a:cxnSpLocks noChangeAspect="1" noChangeShapeType="1"/>
          </p:cNvCxnSpPr>
          <p:nvPr/>
        </p:nvCxnSpPr>
        <p:spPr bwMode="auto">
          <a:xfrm>
            <a:off x="3690462" y="2442825"/>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17" name="AutoShape 89"/>
          <p:cNvCxnSpPr>
            <a:cxnSpLocks noChangeAspect="1" noChangeShapeType="1"/>
          </p:cNvCxnSpPr>
          <p:nvPr/>
        </p:nvCxnSpPr>
        <p:spPr bwMode="auto">
          <a:xfrm>
            <a:off x="3810208" y="2442825"/>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18" name="AutoShape 90"/>
          <p:cNvCxnSpPr>
            <a:cxnSpLocks noChangeAspect="1" noChangeShapeType="1"/>
          </p:cNvCxnSpPr>
          <p:nvPr/>
        </p:nvCxnSpPr>
        <p:spPr bwMode="auto">
          <a:xfrm>
            <a:off x="3929954" y="2442825"/>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19" name="AutoShape 91"/>
          <p:cNvCxnSpPr>
            <a:cxnSpLocks noChangeAspect="1" noChangeShapeType="1"/>
          </p:cNvCxnSpPr>
          <p:nvPr/>
        </p:nvCxnSpPr>
        <p:spPr bwMode="auto">
          <a:xfrm>
            <a:off x="3690462" y="2339991"/>
            <a:ext cx="0" cy="10283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20" name="AutoShape 92"/>
          <p:cNvCxnSpPr>
            <a:cxnSpLocks noChangeAspect="1" noChangeShapeType="1"/>
            <a:stCxn id="423997" idx="0"/>
            <a:endCxn id="423996" idx="2"/>
          </p:cNvCxnSpPr>
          <p:nvPr/>
        </p:nvCxnSpPr>
        <p:spPr bwMode="auto">
          <a:xfrm rot="16200000">
            <a:off x="2564716" y="1718129"/>
            <a:ext cx="185264" cy="687928"/>
          </a:xfrm>
          <a:prstGeom prst="bentConnector3">
            <a:avLst>
              <a:gd name="adj1" fmla="val 49847"/>
            </a:avLst>
          </a:prstGeom>
          <a:noFill/>
          <a:ln w="38100">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424021" name="AutoShape 93"/>
          <p:cNvCxnSpPr>
            <a:cxnSpLocks noChangeAspect="1" noChangeShapeType="1"/>
            <a:stCxn id="423996" idx="2"/>
          </p:cNvCxnSpPr>
          <p:nvPr/>
        </p:nvCxnSpPr>
        <p:spPr bwMode="auto">
          <a:xfrm rot="5400000">
            <a:off x="2909292" y="2062501"/>
            <a:ext cx="185264" cy="0"/>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22" name="AutoShape 94"/>
          <p:cNvCxnSpPr>
            <a:cxnSpLocks noChangeAspect="1" noChangeShapeType="1"/>
            <a:stCxn id="423996" idx="2"/>
            <a:endCxn id="423998" idx="0"/>
          </p:cNvCxnSpPr>
          <p:nvPr/>
        </p:nvCxnSpPr>
        <p:spPr bwMode="auto">
          <a:xfrm rot="16200000" flipH="1">
            <a:off x="3252645" y="1717927"/>
            <a:ext cx="185264" cy="689150"/>
          </a:xfrm>
          <a:prstGeom prst="bentConnector3">
            <a:avLst>
              <a:gd name="adj1" fmla="val 49847"/>
            </a:avLst>
          </a:prstGeom>
          <a:noFill/>
          <a:ln w="38100">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sp>
        <p:nvSpPr>
          <p:cNvPr id="424023" name="Rectangle 95"/>
          <p:cNvSpPr>
            <a:spLocks noChangeAspect="1" noChangeArrowheads="1"/>
          </p:cNvSpPr>
          <p:nvPr/>
        </p:nvSpPr>
        <p:spPr bwMode="auto">
          <a:xfrm>
            <a:off x="2720277" y="2154726"/>
            <a:ext cx="540078" cy="185264"/>
          </a:xfrm>
          <a:prstGeom prst="rect">
            <a:avLst/>
          </a:prstGeom>
          <a:solidFill>
            <a:srgbClr val="FFFF99"/>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grpSp>
        <p:nvGrpSpPr>
          <p:cNvPr id="424024" name="Group 96"/>
          <p:cNvGrpSpPr>
            <a:grpSpLocks noChangeAspect="1"/>
          </p:cNvGrpSpPr>
          <p:nvPr/>
        </p:nvGrpSpPr>
        <p:grpSpPr bwMode="auto">
          <a:xfrm rot="16200000">
            <a:off x="1703289" y="2554495"/>
            <a:ext cx="175471" cy="281036"/>
            <a:chOff x="3636" y="3552"/>
            <a:chExt cx="312" cy="366"/>
          </a:xfrm>
        </p:grpSpPr>
        <p:sp>
          <p:nvSpPr>
            <p:cNvPr id="424077" name="Line 97"/>
            <p:cNvSpPr>
              <a:spLocks noChangeAspect="1" noChangeShapeType="1"/>
            </p:cNvSpPr>
            <p:nvPr/>
          </p:nvSpPr>
          <p:spPr bwMode="auto">
            <a:xfrm>
              <a:off x="3648" y="3744"/>
              <a:ext cx="288"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424078" name="AutoShape 98"/>
            <p:cNvCxnSpPr>
              <a:cxnSpLocks noChangeAspect="1" noChangeShapeType="1"/>
            </p:cNvCxnSpPr>
            <p:nvPr/>
          </p:nvCxnSpPr>
          <p:spPr bwMode="auto">
            <a:xfrm>
              <a:off x="3636" y="3735"/>
              <a:ext cx="0" cy="18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79" name="AutoShape 99"/>
            <p:cNvCxnSpPr>
              <a:cxnSpLocks noChangeAspect="1" noChangeShapeType="1"/>
            </p:cNvCxnSpPr>
            <p:nvPr/>
          </p:nvCxnSpPr>
          <p:spPr bwMode="auto">
            <a:xfrm>
              <a:off x="3792" y="3735"/>
              <a:ext cx="0" cy="18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80" name="AutoShape 100"/>
            <p:cNvCxnSpPr>
              <a:cxnSpLocks noChangeAspect="1" noChangeShapeType="1"/>
            </p:cNvCxnSpPr>
            <p:nvPr/>
          </p:nvCxnSpPr>
          <p:spPr bwMode="auto">
            <a:xfrm>
              <a:off x="3948" y="3735"/>
              <a:ext cx="0" cy="18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4081" name="AutoShape 101"/>
            <p:cNvCxnSpPr>
              <a:cxnSpLocks noChangeAspect="1" noChangeShapeType="1"/>
            </p:cNvCxnSpPr>
            <p:nvPr/>
          </p:nvCxnSpPr>
          <p:spPr bwMode="auto">
            <a:xfrm>
              <a:off x="3792" y="3552"/>
              <a:ext cx="0" cy="18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
        <p:nvSpPr>
          <p:cNvPr id="424025" name="Rectangle 102"/>
          <p:cNvSpPr>
            <a:spLocks noChangeAspect="1" noChangeArrowheads="1"/>
          </p:cNvSpPr>
          <p:nvPr/>
        </p:nvSpPr>
        <p:spPr bwMode="auto">
          <a:xfrm>
            <a:off x="1119593" y="2592179"/>
            <a:ext cx="538857" cy="185264"/>
          </a:xfrm>
          <a:prstGeom prst="rect">
            <a:avLst/>
          </a:prstGeom>
          <a:solidFill>
            <a:srgbClr val="FF9966"/>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sp>
        <p:nvSpPr>
          <p:cNvPr id="424075" name="Line 104"/>
          <p:cNvSpPr>
            <a:spLocks noChangeAspect="1" noChangeShapeType="1"/>
          </p:cNvSpPr>
          <p:nvPr/>
        </p:nvSpPr>
        <p:spPr bwMode="auto">
          <a:xfrm flipV="1">
            <a:off x="1119593" y="2592996"/>
            <a:ext cx="538857" cy="18526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76" name="Line 105"/>
          <p:cNvSpPr>
            <a:spLocks noChangeAspect="1" noChangeShapeType="1"/>
          </p:cNvSpPr>
          <p:nvPr/>
        </p:nvSpPr>
        <p:spPr bwMode="auto">
          <a:xfrm>
            <a:off x="1119593" y="2592996"/>
            <a:ext cx="538857" cy="18526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27" name="Rectangle 106"/>
          <p:cNvSpPr>
            <a:spLocks noChangeAspect="1" noChangeArrowheads="1"/>
          </p:cNvSpPr>
          <p:nvPr/>
        </p:nvSpPr>
        <p:spPr bwMode="auto">
          <a:xfrm>
            <a:off x="2277950" y="2755408"/>
            <a:ext cx="1253666" cy="53866"/>
          </a:xfrm>
          <a:prstGeom prst="rect">
            <a:avLst/>
          </a:prstGeom>
          <a:solidFill>
            <a:srgbClr val="FF7C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nl-NL" b="1">
              <a:solidFill>
                <a:schemeClr val="accent4">
                  <a:lumMod val="50000"/>
                </a:schemeClr>
              </a:solidFill>
            </a:endParaRPr>
          </a:p>
        </p:txBody>
      </p:sp>
      <p:sp>
        <p:nvSpPr>
          <p:cNvPr id="424028" name="Rectangle 107"/>
          <p:cNvSpPr>
            <a:spLocks noChangeAspect="1" noChangeArrowheads="1"/>
          </p:cNvSpPr>
          <p:nvPr/>
        </p:nvSpPr>
        <p:spPr bwMode="auto">
          <a:xfrm>
            <a:off x="3201705" y="2673793"/>
            <a:ext cx="735581" cy="59578"/>
          </a:xfrm>
          <a:prstGeom prst="rect">
            <a:avLst/>
          </a:prstGeom>
          <a:solidFill>
            <a:srgbClr val="FF7C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nl-NL" b="1">
              <a:solidFill>
                <a:schemeClr val="accent4">
                  <a:lumMod val="50000"/>
                </a:schemeClr>
              </a:solidFill>
            </a:endParaRPr>
          </a:p>
        </p:txBody>
      </p:sp>
      <p:sp>
        <p:nvSpPr>
          <p:cNvPr id="424029" name="AutoShape 109"/>
          <p:cNvSpPr>
            <a:spLocks noChangeArrowheads="1"/>
          </p:cNvSpPr>
          <p:nvPr/>
        </p:nvSpPr>
        <p:spPr bwMode="auto">
          <a:xfrm>
            <a:off x="1070716" y="2550556"/>
            <a:ext cx="2925220" cy="274224"/>
          </a:xfrm>
          <a:prstGeom prst="roundRect">
            <a:avLst>
              <a:gd name="adj" fmla="val 16667"/>
            </a:avLst>
          </a:prstGeom>
          <a:noFill/>
          <a:ln w="28575">
            <a:solidFill>
              <a:srgbClr val="5266B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b="1">
              <a:solidFill>
                <a:schemeClr val="accent4">
                  <a:lumMod val="50000"/>
                </a:schemeClr>
              </a:solidFill>
            </a:endParaRPr>
          </a:p>
        </p:txBody>
      </p:sp>
      <p:grpSp>
        <p:nvGrpSpPr>
          <p:cNvPr id="424030" name="Group 110"/>
          <p:cNvGrpSpPr>
            <a:grpSpLocks noChangeAspect="1"/>
          </p:cNvGrpSpPr>
          <p:nvPr/>
        </p:nvGrpSpPr>
        <p:grpSpPr bwMode="auto">
          <a:xfrm>
            <a:off x="2061675" y="2589730"/>
            <a:ext cx="50097" cy="39175"/>
            <a:chOff x="2496" y="1296"/>
            <a:chExt cx="864" cy="432"/>
          </a:xfrm>
        </p:grpSpPr>
        <p:sp>
          <p:nvSpPr>
            <p:cNvPr id="424073" name="Line 111"/>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74" name="Line 112"/>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031" name="Group 113"/>
          <p:cNvGrpSpPr>
            <a:grpSpLocks noChangeAspect="1"/>
          </p:cNvGrpSpPr>
          <p:nvPr/>
        </p:nvGrpSpPr>
        <p:grpSpPr bwMode="auto">
          <a:xfrm>
            <a:off x="2408694" y="2589730"/>
            <a:ext cx="50097" cy="39175"/>
            <a:chOff x="2496" y="1296"/>
            <a:chExt cx="864" cy="432"/>
          </a:xfrm>
        </p:grpSpPr>
        <p:sp>
          <p:nvSpPr>
            <p:cNvPr id="424071" name="Line 114"/>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72" name="Line 115"/>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032" name="Group 116"/>
          <p:cNvGrpSpPr>
            <a:grpSpLocks noChangeAspect="1"/>
          </p:cNvGrpSpPr>
          <p:nvPr/>
        </p:nvGrpSpPr>
        <p:grpSpPr bwMode="auto">
          <a:xfrm>
            <a:off x="2755712" y="2589730"/>
            <a:ext cx="50097" cy="39175"/>
            <a:chOff x="2496" y="1296"/>
            <a:chExt cx="864" cy="432"/>
          </a:xfrm>
        </p:grpSpPr>
        <p:sp>
          <p:nvSpPr>
            <p:cNvPr id="424069" name="Line 117"/>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70" name="Line 118"/>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033" name="Group 119"/>
          <p:cNvGrpSpPr>
            <a:grpSpLocks noChangeAspect="1"/>
          </p:cNvGrpSpPr>
          <p:nvPr/>
        </p:nvGrpSpPr>
        <p:grpSpPr bwMode="auto">
          <a:xfrm>
            <a:off x="2854686" y="2589730"/>
            <a:ext cx="50097" cy="39175"/>
            <a:chOff x="2496" y="1296"/>
            <a:chExt cx="864" cy="432"/>
          </a:xfrm>
        </p:grpSpPr>
        <p:sp>
          <p:nvSpPr>
            <p:cNvPr id="424067" name="Line 120"/>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68" name="Line 121"/>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034" name="Group 122"/>
          <p:cNvGrpSpPr>
            <a:grpSpLocks noChangeAspect="1"/>
          </p:cNvGrpSpPr>
          <p:nvPr/>
        </p:nvGrpSpPr>
        <p:grpSpPr bwMode="auto">
          <a:xfrm>
            <a:off x="3201705" y="2589730"/>
            <a:ext cx="50097" cy="39175"/>
            <a:chOff x="2496" y="1296"/>
            <a:chExt cx="864" cy="432"/>
          </a:xfrm>
        </p:grpSpPr>
        <p:sp>
          <p:nvSpPr>
            <p:cNvPr id="424065" name="Line 123"/>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66" name="Line 124"/>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035" name="Group 125"/>
          <p:cNvGrpSpPr>
            <a:grpSpLocks noChangeAspect="1"/>
          </p:cNvGrpSpPr>
          <p:nvPr/>
        </p:nvGrpSpPr>
        <p:grpSpPr bwMode="auto">
          <a:xfrm>
            <a:off x="3201705" y="2668079"/>
            <a:ext cx="50097" cy="39175"/>
            <a:chOff x="2496" y="1296"/>
            <a:chExt cx="864" cy="432"/>
          </a:xfrm>
        </p:grpSpPr>
        <p:sp>
          <p:nvSpPr>
            <p:cNvPr id="424063" name="Line 126"/>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64" name="Line 127"/>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036" name="Group 128"/>
          <p:cNvGrpSpPr>
            <a:grpSpLocks noChangeAspect="1"/>
          </p:cNvGrpSpPr>
          <p:nvPr/>
        </p:nvGrpSpPr>
        <p:grpSpPr bwMode="auto">
          <a:xfrm>
            <a:off x="3548723" y="2668079"/>
            <a:ext cx="50097" cy="39175"/>
            <a:chOff x="2496" y="1296"/>
            <a:chExt cx="864" cy="432"/>
          </a:xfrm>
        </p:grpSpPr>
        <p:sp>
          <p:nvSpPr>
            <p:cNvPr id="424061" name="Line 129"/>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62" name="Line 130"/>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037" name="Group 131"/>
          <p:cNvGrpSpPr>
            <a:grpSpLocks noChangeAspect="1"/>
          </p:cNvGrpSpPr>
          <p:nvPr/>
        </p:nvGrpSpPr>
        <p:grpSpPr bwMode="auto">
          <a:xfrm>
            <a:off x="3796768" y="2668079"/>
            <a:ext cx="50097" cy="39175"/>
            <a:chOff x="2496" y="1296"/>
            <a:chExt cx="864" cy="432"/>
          </a:xfrm>
        </p:grpSpPr>
        <p:sp>
          <p:nvSpPr>
            <p:cNvPr id="424059" name="Line 132"/>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60" name="Line 133"/>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038" name="Group 134"/>
          <p:cNvGrpSpPr>
            <a:grpSpLocks noChangeAspect="1"/>
          </p:cNvGrpSpPr>
          <p:nvPr/>
        </p:nvGrpSpPr>
        <p:grpSpPr bwMode="auto">
          <a:xfrm>
            <a:off x="3896963" y="2668079"/>
            <a:ext cx="48876" cy="39175"/>
            <a:chOff x="2496" y="1296"/>
            <a:chExt cx="864" cy="432"/>
          </a:xfrm>
        </p:grpSpPr>
        <p:sp>
          <p:nvSpPr>
            <p:cNvPr id="424057" name="Line 135"/>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58" name="Line 136"/>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039" name="Group 137"/>
          <p:cNvGrpSpPr>
            <a:grpSpLocks noChangeAspect="1"/>
          </p:cNvGrpSpPr>
          <p:nvPr/>
        </p:nvGrpSpPr>
        <p:grpSpPr bwMode="auto">
          <a:xfrm>
            <a:off x="2309720" y="2746429"/>
            <a:ext cx="50097" cy="39175"/>
            <a:chOff x="2496" y="1296"/>
            <a:chExt cx="864" cy="432"/>
          </a:xfrm>
        </p:grpSpPr>
        <p:sp>
          <p:nvSpPr>
            <p:cNvPr id="424055" name="Line 138"/>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56" name="Line 139"/>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040" name="Group 140"/>
          <p:cNvGrpSpPr>
            <a:grpSpLocks noChangeAspect="1"/>
          </p:cNvGrpSpPr>
          <p:nvPr/>
        </p:nvGrpSpPr>
        <p:grpSpPr bwMode="auto">
          <a:xfrm>
            <a:off x="2507667" y="2746429"/>
            <a:ext cx="50097" cy="39175"/>
            <a:chOff x="2496" y="1296"/>
            <a:chExt cx="864" cy="432"/>
          </a:xfrm>
        </p:grpSpPr>
        <p:sp>
          <p:nvSpPr>
            <p:cNvPr id="424053" name="Line 141"/>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54" name="Line 142"/>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041" name="Group 143"/>
          <p:cNvGrpSpPr>
            <a:grpSpLocks noChangeAspect="1"/>
          </p:cNvGrpSpPr>
          <p:nvPr/>
        </p:nvGrpSpPr>
        <p:grpSpPr bwMode="auto">
          <a:xfrm>
            <a:off x="2954881" y="2746429"/>
            <a:ext cx="48876" cy="39175"/>
            <a:chOff x="2496" y="1296"/>
            <a:chExt cx="864" cy="432"/>
          </a:xfrm>
        </p:grpSpPr>
        <p:sp>
          <p:nvSpPr>
            <p:cNvPr id="424051" name="Line 144"/>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52" name="Line 145"/>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042" name="Group 146"/>
          <p:cNvGrpSpPr>
            <a:grpSpLocks noChangeAspect="1"/>
          </p:cNvGrpSpPr>
          <p:nvPr/>
        </p:nvGrpSpPr>
        <p:grpSpPr bwMode="auto">
          <a:xfrm>
            <a:off x="3201705" y="2746429"/>
            <a:ext cx="50097" cy="39175"/>
            <a:chOff x="2496" y="1296"/>
            <a:chExt cx="864" cy="432"/>
          </a:xfrm>
        </p:grpSpPr>
        <p:sp>
          <p:nvSpPr>
            <p:cNvPr id="424049" name="Line 147"/>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50" name="Line 148"/>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4043" name="Group 149"/>
          <p:cNvGrpSpPr>
            <a:grpSpLocks noChangeAspect="1"/>
          </p:cNvGrpSpPr>
          <p:nvPr/>
        </p:nvGrpSpPr>
        <p:grpSpPr bwMode="auto">
          <a:xfrm>
            <a:off x="3449749" y="2746429"/>
            <a:ext cx="50097" cy="39175"/>
            <a:chOff x="2496" y="1296"/>
            <a:chExt cx="864" cy="432"/>
          </a:xfrm>
        </p:grpSpPr>
        <p:sp>
          <p:nvSpPr>
            <p:cNvPr id="424047" name="Line 150"/>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4048" name="Line 151"/>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sp>
        <p:nvSpPr>
          <p:cNvPr id="424044" name="Rectangle 152"/>
          <p:cNvSpPr>
            <a:spLocks noChangeAspect="1" noChangeArrowheads="1"/>
          </p:cNvSpPr>
          <p:nvPr/>
        </p:nvSpPr>
        <p:spPr bwMode="auto">
          <a:xfrm>
            <a:off x="1119593" y="2158807"/>
            <a:ext cx="538857" cy="185264"/>
          </a:xfrm>
          <a:prstGeom prst="rect">
            <a:avLst/>
          </a:prstGeom>
          <a:solidFill>
            <a:srgbClr val="FFFF99"/>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cxnSp>
        <p:nvCxnSpPr>
          <p:cNvPr id="424045" name="AutoShape 153"/>
          <p:cNvCxnSpPr>
            <a:cxnSpLocks noChangeShapeType="1"/>
            <a:stCxn id="423996" idx="2"/>
            <a:endCxn id="424044" idx="0"/>
          </p:cNvCxnSpPr>
          <p:nvPr/>
        </p:nvCxnSpPr>
        <p:spPr bwMode="auto">
          <a:xfrm rot="5400000">
            <a:off x="2101411" y="1257885"/>
            <a:ext cx="189345" cy="1611681"/>
          </a:xfrm>
          <a:prstGeom prst="bentConnector3">
            <a:avLst>
              <a:gd name="adj1" fmla="val 50000"/>
            </a:avLst>
          </a:prstGeom>
          <a:noFill/>
          <a:ln w="38100">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424046" name="AutoShape 154"/>
          <p:cNvCxnSpPr>
            <a:cxnSpLocks noChangeShapeType="1"/>
            <a:stCxn id="424044" idx="2"/>
            <a:endCxn id="424025" idx="0"/>
          </p:cNvCxnSpPr>
          <p:nvPr/>
        </p:nvCxnSpPr>
        <p:spPr bwMode="auto">
          <a:xfrm>
            <a:off x="1389631" y="2344071"/>
            <a:ext cx="0" cy="248108"/>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23947" name="Text Box 185"/>
          <p:cNvSpPr txBox="1">
            <a:spLocks noChangeArrowheads="1"/>
          </p:cNvSpPr>
          <p:nvPr/>
        </p:nvSpPr>
        <p:spPr bwMode="auto">
          <a:xfrm>
            <a:off x="3332688" y="4941280"/>
            <a:ext cx="2737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Aft>
                <a:spcPct val="0"/>
              </a:spcAft>
              <a:buClrTx/>
              <a:buFontTx/>
              <a:buNone/>
            </a:pPr>
            <a:r>
              <a:rPr lang="nl-NL" sz="1400" i="1" dirty="0">
                <a:solidFill>
                  <a:schemeClr val="accent4">
                    <a:lumMod val="50000"/>
                  </a:schemeClr>
                </a:solidFill>
              </a:rPr>
              <a:t>Projecten in de lijn</a:t>
            </a:r>
          </a:p>
        </p:txBody>
      </p:sp>
      <p:sp>
        <p:nvSpPr>
          <p:cNvPr id="423953" name="Rectangle 156"/>
          <p:cNvSpPr>
            <a:spLocks noChangeAspect="1" noChangeArrowheads="1"/>
          </p:cNvSpPr>
          <p:nvPr/>
        </p:nvSpPr>
        <p:spPr bwMode="auto">
          <a:xfrm>
            <a:off x="1454013" y="4683968"/>
            <a:ext cx="605572" cy="191943"/>
          </a:xfrm>
          <a:prstGeom prst="rect">
            <a:avLst/>
          </a:prstGeom>
          <a:solidFill>
            <a:srgbClr val="FF7C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nl-NL" b="1">
              <a:solidFill>
                <a:schemeClr val="accent4">
                  <a:lumMod val="50000"/>
                </a:schemeClr>
              </a:solidFill>
            </a:endParaRPr>
          </a:p>
        </p:txBody>
      </p:sp>
      <p:sp>
        <p:nvSpPr>
          <p:cNvPr id="423954" name="Rectangle 157"/>
          <p:cNvSpPr>
            <a:spLocks noChangeAspect="1" noChangeArrowheads="1"/>
          </p:cNvSpPr>
          <p:nvPr/>
        </p:nvSpPr>
        <p:spPr bwMode="auto">
          <a:xfrm>
            <a:off x="1454013" y="3707085"/>
            <a:ext cx="605572" cy="230535"/>
          </a:xfrm>
          <a:prstGeom prst="rect">
            <a:avLst/>
          </a:prstGeom>
          <a:solidFill>
            <a:srgbClr val="FFFF99"/>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sp>
        <p:nvSpPr>
          <p:cNvPr id="423955" name="Rectangle 158"/>
          <p:cNvSpPr>
            <a:spLocks noChangeAspect="1" noChangeArrowheads="1"/>
          </p:cNvSpPr>
          <p:nvPr/>
        </p:nvSpPr>
        <p:spPr bwMode="auto">
          <a:xfrm>
            <a:off x="681293" y="4364063"/>
            <a:ext cx="604202" cy="230535"/>
          </a:xfrm>
          <a:prstGeom prst="rect">
            <a:avLst/>
          </a:prstGeom>
          <a:solidFill>
            <a:srgbClr val="FFFF99"/>
          </a:solidFill>
          <a:ln w="12700">
            <a:solidFill>
              <a:schemeClr val="tx1"/>
            </a:solidFill>
            <a:miter lim="800000"/>
            <a:headEnd type="none" w="sm" len="sm"/>
            <a:tailEnd type="none" w="sm" len="sm"/>
          </a:ln>
        </p:spPr>
        <p:txBody>
          <a:bodyPr wrap="none" anchor="ctr"/>
          <a:lstStyle/>
          <a:p>
            <a:pPr>
              <a:lnSpc>
                <a:spcPct val="100000"/>
              </a:lnSpc>
              <a:spcAft>
                <a:spcPct val="0"/>
              </a:spcAft>
              <a:buClrTx/>
              <a:buFontTx/>
              <a:buNone/>
            </a:pPr>
            <a:endParaRPr lang="nl-NL">
              <a:solidFill>
                <a:schemeClr val="accent4">
                  <a:lumMod val="50000"/>
                </a:schemeClr>
              </a:solidFill>
            </a:endParaRPr>
          </a:p>
        </p:txBody>
      </p:sp>
      <p:sp>
        <p:nvSpPr>
          <p:cNvPr id="423956" name="Rectangle 159"/>
          <p:cNvSpPr>
            <a:spLocks noChangeAspect="1" noChangeArrowheads="1"/>
          </p:cNvSpPr>
          <p:nvPr/>
        </p:nvSpPr>
        <p:spPr bwMode="auto">
          <a:xfrm>
            <a:off x="2226734" y="4364063"/>
            <a:ext cx="605572" cy="230535"/>
          </a:xfrm>
          <a:prstGeom prst="rect">
            <a:avLst/>
          </a:prstGeom>
          <a:solidFill>
            <a:srgbClr val="FFFF99"/>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sp>
        <p:nvSpPr>
          <p:cNvPr id="423957" name="Line 160"/>
          <p:cNvSpPr>
            <a:spLocks noChangeAspect="1" noChangeShapeType="1"/>
          </p:cNvSpPr>
          <p:nvPr/>
        </p:nvSpPr>
        <p:spPr bwMode="auto">
          <a:xfrm flipV="1">
            <a:off x="714175" y="4722558"/>
            <a:ext cx="511813" cy="1"/>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423958" name="AutoShape 161"/>
          <p:cNvCxnSpPr>
            <a:cxnSpLocks noChangeAspect="1" noChangeShapeType="1"/>
            <a:stCxn id="423957" idx="0"/>
          </p:cNvCxnSpPr>
          <p:nvPr/>
        </p:nvCxnSpPr>
        <p:spPr bwMode="auto">
          <a:xfrm>
            <a:off x="714174" y="4722558"/>
            <a:ext cx="0" cy="121870"/>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59" name="AutoShape 162"/>
          <p:cNvCxnSpPr>
            <a:cxnSpLocks noChangeAspect="1" noChangeShapeType="1"/>
          </p:cNvCxnSpPr>
          <p:nvPr/>
        </p:nvCxnSpPr>
        <p:spPr bwMode="auto">
          <a:xfrm>
            <a:off x="848442" y="4722559"/>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60" name="AutoShape 163"/>
          <p:cNvCxnSpPr>
            <a:cxnSpLocks noChangeAspect="1" noChangeShapeType="1"/>
          </p:cNvCxnSpPr>
          <p:nvPr/>
        </p:nvCxnSpPr>
        <p:spPr bwMode="auto">
          <a:xfrm>
            <a:off x="982709" y="4722559"/>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61" name="AutoShape 164"/>
          <p:cNvCxnSpPr>
            <a:cxnSpLocks noChangeAspect="1" noChangeShapeType="1"/>
          </p:cNvCxnSpPr>
          <p:nvPr/>
        </p:nvCxnSpPr>
        <p:spPr bwMode="auto">
          <a:xfrm>
            <a:off x="1118347" y="4731464"/>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62" name="AutoShape 165"/>
          <p:cNvCxnSpPr>
            <a:cxnSpLocks noChangeAspect="1" noChangeShapeType="1"/>
          </p:cNvCxnSpPr>
          <p:nvPr/>
        </p:nvCxnSpPr>
        <p:spPr bwMode="auto">
          <a:xfrm>
            <a:off x="1252614" y="4731464"/>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63" name="AutoShape 166"/>
          <p:cNvCxnSpPr>
            <a:cxnSpLocks noChangeAspect="1" noChangeShapeType="1"/>
          </p:cNvCxnSpPr>
          <p:nvPr/>
        </p:nvCxnSpPr>
        <p:spPr bwMode="auto">
          <a:xfrm>
            <a:off x="982709" y="4594598"/>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23964" name="Line 167"/>
          <p:cNvSpPr>
            <a:spLocks noChangeAspect="1" noChangeShapeType="1"/>
          </p:cNvSpPr>
          <p:nvPr/>
        </p:nvSpPr>
        <p:spPr bwMode="auto">
          <a:xfrm flipV="1">
            <a:off x="1486896" y="4722558"/>
            <a:ext cx="511813" cy="1"/>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423965" name="AutoShape 168"/>
          <p:cNvCxnSpPr>
            <a:cxnSpLocks noChangeAspect="1" noChangeShapeType="1"/>
            <a:stCxn id="423964" idx="0"/>
          </p:cNvCxnSpPr>
          <p:nvPr/>
        </p:nvCxnSpPr>
        <p:spPr bwMode="auto">
          <a:xfrm>
            <a:off x="1486895" y="4722558"/>
            <a:ext cx="0" cy="121870"/>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66" name="AutoShape 169"/>
          <p:cNvCxnSpPr>
            <a:cxnSpLocks noChangeAspect="1" noChangeShapeType="1"/>
          </p:cNvCxnSpPr>
          <p:nvPr/>
        </p:nvCxnSpPr>
        <p:spPr bwMode="auto">
          <a:xfrm>
            <a:off x="1621163" y="4722559"/>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67" name="AutoShape 170"/>
          <p:cNvCxnSpPr>
            <a:cxnSpLocks noChangeAspect="1" noChangeShapeType="1"/>
          </p:cNvCxnSpPr>
          <p:nvPr/>
        </p:nvCxnSpPr>
        <p:spPr bwMode="auto">
          <a:xfrm>
            <a:off x="1756800" y="4722559"/>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68" name="AutoShape 171"/>
          <p:cNvCxnSpPr>
            <a:cxnSpLocks noChangeAspect="1" noChangeShapeType="1"/>
          </p:cNvCxnSpPr>
          <p:nvPr/>
        </p:nvCxnSpPr>
        <p:spPr bwMode="auto">
          <a:xfrm>
            <a:off x="1891067" y="4722559"/>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69" name="AutoShape 172"/>
          <p:cNvCxnSpPr>
            <a:cxnSpLocks noChangeAspect="1" noChangeShapeType="1"/>
          </p:cNvCxnSpPr>
          <p:nvPr/>
        </p:nvCxnSpPr>
        <p:spPr bwMode="auto">
          <a:xfrm>
            <a:off x="2025334" y="4722559"/>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70" name="AutoShape 173"/>
          <p:cNvCxnSpPr>
            <a:cxnSpLocks noChangeAspect="1" noChangeShapeType="1"/>
          </p:cNvCxnSpPr>
          <p:nvPr/>
        </p:nvCxnSpPr>
        <p:spPr bwMode="auto">
          <a:xfrm>
            <a:off x="1756800" y="4594598"/>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23971" name="Line 174"/>
          <p:cNvSpPr>
            <a:spLocks noChangeAspect="1" noChangeShapeType="1"/>
          </p:cNvSpPr>
          <p:nvPr/>
        </p:nvSpPr>
        <p:spPr bwMode="auto">
          <a:xfrm flipV="1">
            <a:off x="2276057" y="4713418"/>
            <a:ext cx="510511" cy="1"/>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423972" name="AutoShape 175"/>
          <p:cNvCxnSpPr>
            <a:cxnSpLocks noChangeAspect="1" noChangeShapeType="1"/>
            <a:stCxn id="423971" idx="0"/>
          </p:cNvCxnSpPr>
          <p:nvPr/>
        </p:nvCxnSpPr>
        <p:spPr bwMode="auto">
          <a:xfrm>
            <a:off x="2276056" y="4713418"/>
            <a:ext cx="0" cy="121870"/>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73" name="AutoShape 176"/>
          <p:cNvCxnSpPr>
            <a:cxnSpLocks noChangeAspect="1" noChangeShapeType="1"/>
          </p:cNvCxnSpPr>
          <p:nvPr/>
        </p:nvCxnSpPr>
        <p:spPr bwMode="auto">
          <a:xfrm>
            <a:off x="2395253" y="4722559"/>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74" name="AutoShape 177"/>
          <p:cNvCxnSpPr>
            <a:cxnSpLocks noChangeAspect="1" noChangeShapeType="1"/>
          </p:cNvCxnSpPr>
          <p:nvPr/>
        </p:nvCxnSpPr>
        <p:spPr bwMode="auto">
          <a:xfrm>
            <a:off x="2529520" y="4722559"/>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75" name="AutoShape 178"/>
          <p:cNvCxnSpPr>
            <a:cxnSpLocks noChangeAspect="1" noChangeShapeType="1"/>
          </p:cNvCxnSpPr>
          <p:nvPr/>
        </p:nvCxnSpPr>
        <p:spPr bwMode="auto">
          <a:xfrm>
            <a:off x="2663787" y="4722559"/>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76" name="AutoShape 179"/>
          <p:cNvCxnSpPr>
            <a:cxnSpLocks noChangeAspect="1" noChangeShapeType="1"/>
          </p:cNvCxnSpPr>
          <p:nvPr/>
        </p:nvCxnSpPr>
        <p:spPr bwMode="auto">
          <a:xfrm>
            <a:off x="2798054" y="4722559"/>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77" name="AutoShape 180"/>
          <p:cNvCxnSpPr>
            <a:cxnSpLocks noChangeAspect="1" noChangeShapeType="1"/>
          </p:cNvCxnSpPr>
          <p:nvPr/>
        </p:nvCxnSpPr>
        <p:spPr bwMode="auto">
          <a:xfrm>
            <a:off x="2529520" y="4594598"/>
            <a:ext cx="0" cy="12796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23978" name="Rectangle 181"/>
          <p:cNvSpPr>
            <a:spLocks noChangeAspect="1" noChangeArrowheads="1"/>
          </p:cNvSpPr>
          <p:nvPr/>
        </p:nvSpPr>
        <p:spPr bwMode="auto">
          <a:xfrm>
            <a:off x="1454013" y="4364063"/>
            <a:ext cx="605572" cy="230535"/>
          </a:xfrm>
          <a:prstGeom prst="rect">
            <a:avLst/>
          </a:prstGeom>
          <a:solidFill>
            <a:schemeClr val="accent1">
              <a:lumMod val="90000"/>
            </a:schemeClr>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cxnSp>
        <p:nvCxnSpPr>
          <p:cNvPr id="423979" name="AutoShape 182"/>
          <p:cNvCxnSpPr>
            <a:cxnSpLocks noChangeAspect="1" noChangeShapeType="1"/>
            <a:stCxn id="423955" idx="0"/>
            <a:endCxn id="423954" idx="2"/>
          </p:cNvCxnSpPr>
          <p:nvPr/>
        </p:nvCxnSpPr>
        <p:spPr bwMode="auto">
          <a:xfrm rot="5400000" flipH="1" flipV="1">
            <a:off x="1156876" y="3764140"/>
            <a:ext cx="426443" cy="773405"/>
          </a:xfrm>
          <a:prstGeom prst="bentConnector3">
            <a:avLst>
              <a:gd name="adj1" fmla="val 25997"/>
            </a:avLst>
          </a:prstGeom>
          <a:noFill/>
          <a:ln w="38100">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423980" name="AutoShape 183"/>
          <p:cNvCxnSpPr>
            <a:cxnSpLocks noChangeAspect="1" noChangeShapeType="1"/>
            <a:stCxn id="423954" idx="2"/>
            <a:endCxn id="423978" idx="0"/>
          </p:cNvCxnSpPr>
          <p:nvPr/>
        </p:nvCxnSpPr>
        <p:spPr bwMode="auto">
          <a:xfrm>
            <a:off x="1756799" y="3937620"/>
            <a:ext cx="0" cy="42644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3981" name="AutoShape 184"/>
          <p:cNvCxnSpPr>
            <a:cxnSpLocks noChangeAspect="1" noChangeShapeType="1"/>
            <a:stCxn id="423954" idx="2"/>
            <a:endCxn id="423956" idx="0"/>
          </p:cNvCxnSpPr>
          <p:nvPr/>
        </p:nvCxnSpPr>
        <p:spPr bwMode="auto">
          <a:xfrm rot="16200000" flipH="1">
            <a:off x="1929939" y="3764480"/>
            <a:ext cx="426443" cy="772721"/>
          </a:xfrm>
          <a:prstGeom prst="bentConnector3">
            <a:avLst>
              <a:gd name="adj1" fmla="val 74003"/>
            </a:avLst>
          </a:prstGeom>
          <a:noFill/>
          <a:ln w="38100">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sp>
        <p:nvSpPr>
          <p:cNvPr id="423982" name="AutoShape 186"/>
          <p:cNvSpPr>
            <a:spLocks noChangeArrowheads="1"/>
          </p:cNvSpPr>
          <p:nvPr/>
        </p:nvSpPr>
        <p:spPr bwMode="auto">
          <a:xfrm>
            <a:off x="593451" y="4323440"/>
            <a:ext cx="2272556" cy="308734"/>
          </a:xfrm>
          <a:prstGeom prst="roundRect">
            <a:avLst>
              <a:gd name="adj" fmla="val 16667"/>
            </a:avLst>
          </a:prstGeom>
          <a:noFill/>
          <a:ln w="28575">
            <a:solidFill>
              <a:srgbClr val="5266B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b="1">
              <a:solidFill>
                <a:schemeClr val="accent4">
                  <a:lumMod val="50000"/>
                </a:schemeClr>
              </a:solidFill>
            </a:endParaRPr>
          </a:p>
        </p:txBody>
      </p:sp>
      <p:grpSp>
        <p:nvGrpSpPr>
          <p:cNvPr id="423985" name="Group 193"/>
          <p:cNvGrpSpPr>
            <a:grpSpLocks noChangeAspect="1"/>
          </p:cNvGrpSpPr>
          <p:nvPr/>
        </p:nvGrpSpPr>
        <p:grpSpPr bwMode="auto">
          <a:xfrm>
            <a:off x="1589651" y="4859662"/>
            <a:ext cx="56173" cy="48748"/>
            <a:chOff x="2496" y="1296"/>
            <a:chExt cx="864" cy="432"/>
          </a:xfrm>
        </p:grpSpPr>
        <p:sp>
          <p:nvSpPr>
            <p:cNvPr id="423989" name="Line 194"/>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3990" name="Line 195"/>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423986" name="Group 196"/>
          <p:cNvGrpSpPr>
            <a:grpSpLocks noChangeAspect="1"/>
          </p:cNvGrpSpPr>
          <p:nvPr/>
        </p:nvGrpSpPr>
        <p:grpSpPr bwMode="auto">
          <a:xfrm>
            <a:off x="1859555" y="4859662"/>
            <a:ext cx="54803" cy="48748"/>
            <a:chOff x="2496" y="1296"/>
            <a:chExt cx="864" cy="432"/>
          </a:xfrm>
        </p:grpSpPr>
        <p:sp>
          <p:nvSpPr>
            <p:cNvPr id="423987" name="Line 197"/>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423988" name="Line 198"/>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2" name="Groep 1"/>
          <p:cNvGrpSpPr/>
          <p:nvPr/>
        </p:nvGrpSpPr>
        <p:grpSpPr>
          <a:xfrm>
            <a:off x="7020272" y="4519103"/>
            <a:ext cx="1976954" cy="787173"/>
            <a:chOff x="5141913" y="4846638"/>
            <a:chExt cx="2843931" cy="1415431"/>
          </a:xfrm>
        </p:grpSpPr>
        <p:sp>
          <p:nvSpPr>
            <p:cNvPr id="423939" name="Rectangle 2"/>
            <p:cNvSpPr>
              <a:spLocks noChangeArrowheads="1"/>
            </p:cNvSpPr>
            <p:nvPr/>
          </p:nvSpPr>
          <p:spPr bwMode="auto">
            <a:xfrm>
              <a:off x="5162550" y="5341938"/>
              <a:ext cx="444500" cy="298450"/>
            </a:xfrm>
            <a:prstGeom prst="rect">
              <a:avLst/>
            </a:prstGeom>
            <a:solidFill>
              <a:srgbClr val="FF7C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nl-NL" sz="1400" b="1">
                <a:solidFill>
                  <a:schemeClr val="accent4">
                    <a:lumMod val="50000"/>
                  </a:schemeClr>
                </a:solidFill>
              </a:endParaRPr>
            </a:p>
          </p:txBody>
        </p:sp>
        <p:grpSp>
          <p:nvGrpSpPr>
            <p:cNvPr id="423940" name="Group 3"/>
            <p:cNvGrpSpPr>
              <a:grpSpLocks/>
            </p:cNvGrpSpPr>
            <p:nvPr/>
          </p:nvGrpSpPr>
          <p:grpSpPr bwMode="auto">
            <a:xfrm>
              <a:off x="5162550" y="5740400"/>
              <a:ext cx="444500" cy="298450"/>
              <a:chOff x="4704" y="3504"/>
              <a:chExt cx="702" cy="330"/>
            </a:xfrm>
          </p:grpSpPr>
          <p:sp>
            <p:nvSpPr>
              <p:cNvPr id="424140" name="Line 4"/>
              <p:cNvSpPr>
                <a:spLocks noChangeShapeType="1"/>
              </p:cNvSpPr>
              <p:nvPr/>
            </p:nvSpPr>
            <p:spPr bwMode="auto">
              <a:xfrm flipV="1">
                <a:off x="4704" y="3504"/>
                <a:ext cx="702" cy="33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400">
                  <a:solidFill>
                    <a:schemeClr val="accent4">
                      <a:lumMod val="50000"/>
                    </a:schemeClr>
                  </a:solidFill>
                </a:endParaRPr>
              </a:p>
            </p:txBody>
          </p:sp>
          <p:sp>
            <p:nvSpPr>
              <p:cNvPr id="424141" name="Line 5"/>
              <p:cNvSpPr>
                <a:spLocks noChangeShapeType="1"/>
              </p:cNvSpPr>
              <p:nvPr/>
            </p:nvSpPr>
            <p:spPr bwMode="auto">
              <a:xfrm>
                <a:off x="4704" y="3504"/>
                <a:ext cx="702" cy="33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400">
                  <a:solidFill>
                    <a:schemeClr val="accent4">
                      <a:lumMod val="50000"/>
                    </a:schemeClr>
                  </a:solidFill>
                </a:endParaRPr>
              </a:p>
            </p:txBody>
          </p:sp>
        </p:grpSp>
        <p:sp>
          <p:nvSpPr>
            <p:cNvPr id="423941" name="Text Box 6"/>
            <p:cNvSpPr txBox="1">
              <a:spLocks noChangeArrowheads="1"/>
            </p:cNvSpPr>
            <p:nvPr/>
          </p:nvSpPr>
          <p:spPr bwMode="auto">
            <a:xfrm>
              <a:off x="5607050" y="5272089"/>
              <a:ext cx="2151946" cy="55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400" i="1">
                  <a:solidFill>
                    <a:schemeClr val="accent4">
                      <a:lumMod val="50000"/>
                    </a:schemeClr>
                  </a:solidFill>
                </a:rPr>
                <a:t>Project realisatie</a:t>
              </a:r>
            </a:p>
          </p:txBody>
        </p:sp>
        <p:sp>
          <p:nvSpPr>
            <p:cNvPr id="423942" name="Text Box 7"/>
            <p:cNvSpPr txBox="1">
              <a:spLocks noChangeArrowheads="1"/>
            </p:cNvSpPr>
            <p:nvPr/>
          </p:nvSpPr>
          <p:spPr bwMode="auto">
            <a:xfrm>
              <a:off x="5607050" y="5708649"/>
              <a:ext cx="2139126" cy="55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400" i="1">
                  <a:solidFill>
                    <a:schemeClr val="accent4">
                      <a:lumMod val="50000"/>
                    </a:schemeClr>
                  </a:solidFill>
                </a:rPr>
                <a:t>Project manager</a:t>
              </a:r>
            </a:p>
          </p:txBody>
        </p:sp>
        <p:sp>
          <p:nvSpPr>
            <p:cNvPr id="423949" name="AutoShape 199"/>
            <p:cNvSpPr>
              <a:spLocks noChangeArrowheads="1"/>
            </p:cNvSpPr>
            <p:nvPr/>
          </p:nvSpPr>
          <p:spPr bwMode="auto">
            <a:xfrm>
              <a:off x="5141913" y="4859338"/>
              <a:ext cx="450850" cy="304800"/>
            </a:xfrm>
            <a:prstGeom prst="roundRect">
              <a:avLst>
                <a:gd name="adj" fmla="val 16667"/>
              </a:avLst>
            </a:prstGeom>
            <a:noFill/>
            <a:ln w="28575">
              <a:solidFill>
                <a:srgbClr val="5266B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sz="1400" b="1">
                <a:solidFill>
                  <a:schemeClr val="accent4">
                    <a:lumMod val="50000"/>
                  </a:schemeClr>
                </a:solidFill>
              </a:endParaRPr>
            </a:p>
          </p:txBody>
        </p:sp>
        <p:sp>
          <p:nvSpPr>
            <p:cNvPr id="423950" name="Text Box 200"/>
            <p:cNvSpPr txBox="1">
              <a:spLocks noChangeArrowheads="1"/>
            </p:cNvSpPr>
            <p:nvPr/>
          </p:nvSpPr>
          <p:spPr bwMode="auto">
            <a:xfrm>
              <a:off x="5594350" y="4846638"/>
              <a:ext cx="2391494" cy="55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400" i="1">
                  <a:solidFill>
                    <a:schemeClr val="accent4">
                      <a:lumMod val="50000"/>
                    </a:schemeClr>
                  </a:solidFill>
                </a:rPr>
                <a:t>Project coördinatie</a:t>
              </a:r>
            </a:p>
          </p:txBody>
        </p:sp>
      </p:grpSp>
      <p:grpSp>
        <p:nvGrpSpPr>
          <p:cNvPr id="270" name="Groep 269"/>
          <p:cNvGrpSpPr/>
          <p:nvPr/>
        </p:nvGrpSpPr>
        <p:grpSpPr>
          <a:xfrm>
            <a:off x="3537228" y="3902744"/>
            <a:ext cx="2272556" cy="1005417"/>
            <a:chOff x="1083933" y="1989138"/>
            <a:chExt cx="2272556" cy="1206500"/>
          </a:xfrm>
        </p:grpSpPr>
        <p:sp>
          <p:nvSpPr>
            <p:cNvPr id="271" name="Rectangle 156"/>
            <p:cNvSpPr>
              <a:spLocks noChangeAspect="1" noChangeArrowheads="1"/>
            </p:cNvSpPr>
            <p:nvPr/>
          </p:nvSpPr>
          <p:spPr bwMode="auto">
            <a:xfrm>
              <a:off x="1944495" y="2926308"/>
              <a:ext cx="605572" cy="230332"/>
            </a:xfrm>
            <a:prstGeom prst="rect">
              <a:avLst/>
            </a:prstGeom>
            <a:solidFill>
              <a:srgbClr val="FF7C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nl-NL" b="1">
                <a:solidFill>
                  <a:schemeClr val="accent4">
                    <a:lumMod val="50000"/>
                  </a:schemeClr>
                </a:solidFill>
              </a:endParaRPr>
            </a:p>
          </p:txBody>
        </p:sp>
        <p:sp>
          <p:nvSpPr>
            <p:cNvPr id="272" name="Rectangle 157"/>
            <p:cNvSpPr>
              <a:spLocks noChangeAspect="1" noChangeArrowheads="1"/>
            </p:cNvSpPr>
            <p:nvPr/>
          </p:nvSpPr>
          <p:spPr bwMode="auto">
            <a:xfrm>
              <a:off x="1944495" y="1989138"/>
              <a:ext cx="605572" cy="276642"/>
            </a:xfrm>
            <a:prstGeom prst="rect">
              <a:avLst/>
            </a:prstGeom>
            <a:solidFill>
              <a:srgbClr val="FFFF99"/>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sp>
          <p:nvSpPr>
            <p:cNvPr id="273" name="Rectangle 158"/>
            <p:cNvSpPr>
              <a:spLocks noChangeAspect="1" noChangeArrowheads="1"/>
            </p:cNvSpPr>
            <p:nvPr/>
          </p:nvSpPr>
          <p:spPr bwMode="auto">
            <a:xfrm>
              <a:off x="1171775" y="2542422"/>
              <a:ext cx="604202" cy="276642"/>
            </a:xfrm>
            <a:prstGeom prst="rect">
              <a:avLst/>
            </a:prstGeom>
            <a:solidFill>
              <a:srgbClr val="FFFF99"/>
            </a:solidFill>
            <a:ln w="12700">
              <a:solidFill>
                <a:schemeClr val="tx1"/>
              </a:solidFill>
              <a:miter lim="800000"/>
              <a:headEnd type="none" w="sm" len="sm"/>
              <a:tailEnd type="none" w="sm" len="sm"/>
            </a:ln>
          </p:spPr>
          <p:txBody>
            <a:bodyPr wrap="none" anchor="ctr"/>
            <a:lstStyle/>
            <a:p>
              <a:pPr>
                <a:lnSpc>
                  <a:spcPct val="100000"/>
                </a:lnSpc>
                <a:spcAft>
                  <a:spcPct val="0"/>
                </a:spcAft>
                <a:buClrTx/>
                <a:buFontTx/>
                <a:buNone/>
              </a:pPr>
              <a:endParaRPr lang="nl-NL">
                <a:solidFill>
                  <a:schemeClr val="accent4">
                    <a:lumMod val="50000"/>
                  </a:schemeClr>
                </a:solidFill>
              </a:endParaRPr>
            </a:p>
          </p:txBody>
        </p:sp>
        <p:sp>
          <p:nvSpPr>
            <p:cNvPr id="274" name="Rectangle 159"/>
            <p:cNvSpPr>
              <a:spLocks noChangeAspect="1" noChangeArrowheads="1"/>
            </p:cNvSpPr>
            <p:nvPr/>
          </p:nvSpPr>
          <p:spPr bwMode="auto">
            <a:xfrm>
              <a:off x="2717216" y="2542422"/>
              <a:ext cx="605572" cy="276642"/>
            </a:xfrm>
            <a:prstGeom prst="rect">
              <a:avLst/>
            </a:prstGeom>
            <a:solidFill>
              <a:srgbClr val="FFFF99"/>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sp>
          <p:nvSpPr>
            <p:cNvPr id="275" name="Line 160"/>
            <p:cNvSpPr>
              <a:spLocks noChangeAspect="1" noChangeShapeType="1"/>
            </p:cNvSpPr>
            <p:nvPr/>
          </p:nvSpPr>
          <p:spPr bwMode="auto">
            <a:xfrm flipV="1">
              <a:off x="1204656" y="2972616"/>
              <a:ext cx="511813" cy="1"/>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276" name="AutoShape 161"/>
            <p:cNvCxnSpPr>
              <a:cxnSpLocks noChangeAspect="1" noChangeShapeType="1"/>
              <a:stCxn id="275" idx="0"/>
            </p:cNvCxnSpPr>
            <p:nvPr/>
          </p:nvCxnSpPr>
          <p:spPr bwMode="auto">
            <a:xfrm>
              <a:off x="1204656" y="2972617"/>
              <a:ext cx="0" cy="14624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77" name="AutoShape 162"/>
            <p:cNvCxnSpPr>
              <a:cxnSpLocks noChangeAspect="1" noChangeShapeType="1"/>
            </p:cNvCxnSpPr>
            <p:nvPr/>
          </p:nvCxnSpPr>
          <p:spPr bwMode="auto">
            <a:xfrm>
              <a:off x="1338924" y="2972618"/>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78" name="AutoShape 163"/>
            <p:cNvCxnSpPr>
              <a:cxnSpLocks noChangeAspect="1" noChangeShapeType="1"/>
            </p:cNvCxnSpPr>
            <p:nvPr/>
          </p:nvCxnSpPr>
          <p:spPr bwMode="auto">
            <a:xfrm>
              <a:off x="1473191" y="2972618"/>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79" name="AutoShape 164"/>
            <p:cNvCxnSpPr>
              <a:cxnSpLocks noChangeAspect="1" noChangeShapeType="1"/>
            </p:cNvCxnSpPr>
            <p:nvPr/>
          </p:nvCxnSpPr>
          <p:spPr bwMode="auto">
            <a:xfrm>
              <a:off x="1608829" y="2983304"/>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80" name="AutoShape 165"/>
            <p:cNvCxnSpPr>
              <a:cxnSpLocks noChangeAspect="1" noChangeShapeType="1"/>
            </p:cNvCxnSpPr>
            <p:nvPr/>
          </p:nvCxnSpPr>
          <p:spPr bwMode="auto">
            <a:xfrm>
              <a:off x="1743096" y="2983304"/>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81" name="AutoShape 166"/>
            <p:cNvCxnSpPr>
              <a:cxnSpLocks noChangeAspect="1" noChangeShapeType="1"/>
            </p:cNvCxnSpPr>
            <p:nvPr/>
          </p:nvCxnSpPr>
          <p:spPr bwMode="auto">
            <a:xfrm>
              <a:off x="1473191" y="2819064"/>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82" name="Line 167"/>
            <p:cNvSpPr>
              <a:spLocks noChangeAspect="1" noChangeShapeType="1"/>
            </p:cNvSpPr>
            <p:nvPr/>
          </p:nvSpPr>
          <p:spPr bwMode="auto">
            <a:xfrm flipV="1">
              <a:off x="1977377" y="2972616"/>
              <a:ext cx="511813" cy="1"/>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283" name="AutoShape 168"/>
            <p:cNvCxnSpPr>
              <a:cxnSpLocks noChangeAspect="1" noChangeShapeType="1"/>
              <a:stCxn id="282" idx="0"/>
            </p:cNvCxnSpPr>
            <p:nvPr/>
          </p:nvCxnSpPr>
          <p:spPr bwMode="auto">
            <a:xfrm>
              <a:off x="1977377" y="2972617"/>
              <a:ext cx="0" cy="14624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84" name="AutoShape 169"/>
            <p:cNvCxnSpPr>
              <a:cxnSpLocks noChangeAspect="1" noChangeShapeType="1"/>
            </p:cNvCxnSpPr>
            <p:nvPr/>
          </p:nvCxnSpPr>
          <p:spPr bwMode="auto">
            <a:xfrm>
              <a:off x="2111645" y="2972618"/>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85" name="AutoShape 170"/>
            <p:cNvCxnSpPr>
              <a:cxnSpLocks noChangeAspect="1" noChangeShapeType="1"/>
            </p:cNvCxnSpPr>
            <p:nvPr/>
          </p:nvCxnSpPr>
          <p:spPr bwMode="auto">
            <a:xfrm>
              <a:off x="2247282" y="2972618"/>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86" name="AutoShape 171"/>
            <p:cNvCxnSpPr>
              <a:cxnSpLocks noChangeAspect="1" noChangeShapeType="1"/>
            </p:cNvCxnSpPr>
            <p:nvPr/>
          </p:nvCxnSpPr>
          <p:spPr bwMode="auto">
            <a:xfrm>
              <a:off x="2381549" y="2972618"/>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87" name="AutoShape 172"/>
            <p:cNvCxnSpPr>
              <a:cxnSpLocks noChangeAspect="1" noChangeShapeType="1"/>
            </p:cNvCxnSpPr>
            <p:nvPr/>
          </p:nvCxnSpPr>
          <p:spPr bwMode="auto">
            <a:xfrm>
              <a:off x="2515816" y="2972618"/>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88" name="AutoShape 173"/>
            <p:cNvCxnSpPr>
              <a:cxnSpLocks noChangeAspect="1" noChangeShapeType="1"/>
            </p:cNvCxnSpPr>
            <p:nvPr/>
          </p:nvCxnSpPr>
          <p:spPr bwMode="auto">
            <a:xfrm>
              <a:off x="2247282" y="2819064"/>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89" name="Line 174"/>
            <p:cNvSpPr>
              <a:spLocks noChangeAspect="1" noChangeShapeType="1"/>
            </p:cNvSpPr>
            <p:nvPr/>
          </p:nvSpPr>
          <p:spPr bwMode="auto">
            <a:xfrm flipV="1">
              <a:off x="2766538" y="2961648"/>
              <a:ext cx="510511" cy="1"/>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290" name="AutoShape 175"/>
            <p:cNvCxnSpPr>
              <a:cxnSpLocks noChangeAspect="1" noChangeShapeType="1"/>
              <a:stCxn id="289" idx="0"/>
            </p:cNvCxnSpPr>
            <p:nvPr/>
          </p:nvCxnSpPr>
          <p:spPr bwMode="auto">
            <a:xfrm>
              <a:off x="2766538" y="2961649"/>
              <a:ext cx="0" cy="14624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91" name="AutoShape 176"/>
            <p:cNvCxnSpPr>
              <a:cxnSpLocks noChangeAspect="1" noChangeShapeType="1"/>
            </p:cNvCxnSpPr>
            <p:nvPr/>
          </p:nvCxnSpPr>
          <p:spPr bwMode="auto">
            <a:xfrm>
              <a:off x="2885735" y="2972618"/>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92" name="AutoShape 177"/>
            <p:cNvCxnSpPr>
              <a:cxnSpLocks noChangeAspect="1" noChangeShapeType="1"/>
            </p:cNvCxnSpPr>
            <p:nvPr/>
          </p:nvCxnSpPr>
          <p:spPr bwMode="auto">
            <a:xfrm>
              <a:off x="3020002" y="2972618"/>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93" name="AutoShape 178"/>
            <p:cNvCxnSpPr>
              <a:cxnSpLocks noChangeAspect="1" noChangeShapeType="1"/>
            </p:cNvCxnSpPr>
            <p:nvPr/>
          </p:nvCxnSpPr>
          <p:spPr bwMode="auto">
            <a:xfrm>
              <a:off x="3154269" y="2972618"/>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94" name="AutoShape 179"/>
            <p:cNvCxnSpPr>
              <a:cxnSpLocks noChangeAspect="1" noChangeShapeType="1"/>
            </p:cNvCxnSpPr>
            <p:nvPr/>
          </p:nvCxnSpPr>
          <p:spPr bwMode="auto">
            <a:xfrm>
              <a:off x="3288536" y="2972618"/>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95" name="AutoShape 180"/>
            <p:cNvCxnSpPr>
              <a:cxnSpLocks noChangeAspect="1" noChangeShapeType="1"/>
            </p:cNvCxnSpPr>
            <p:nvPr/>
          </p:nvCxnSpPr>
          <p:spPr bwMode="auto">
            <a:xfrm>
              <a:off x="3020002" y="2819064"/>
              <a:ext cx="0" cy="153555"/>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96" name="Rectangle 181"/>
            <p:cNvSpPr>
              <a:spLocks noChangeAspect="1" noChangeArrowheads="1"/>
            </p:cNvSpPr>
            <p:nvPr/>
          </p:nvSpPr>
          <p:spPr bwMode="auto">
            <a:xfrm>
              <a:off x="1944495" y="2542422"/>
              <a:ext cx="605572" cy="276642"/>
            </a:xfrm>
            <a:prstGeom prst="rect">
              <a:avLst/>
            </a:prstGeom>
            <a:solidFill>
              <a:srgbClr val="FF9966"/>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cxnSp>
          <p:nvCxnSpPr>
            <p:cNvPr id="297" name="AutoShape 182"/>
            <p:cNvCxnSpPr>
              <a:cxnSpLocks noChangeAspect="1" noChangeShapeType="1"/>
              <a:stCxn id="273" idx="0"/>
              <a:endCxn id="272" idx="2"/>
            </p:cNvCxnSpPr>
            <p:nvPr/>
          </p:nvCxnSpPr>
          <p:spPr bwMode="auto">
            <a:xfrm rot="5400000" flipH="1" flipV="1">
              <a:off x="1722257" y="2017399"/>
              <a:ext cx="276642" cy="773405"/>
            </a:xfrm>
            <a:prstGeom prst="bentConnector3">
              <a:avLst>
                <a:gd name="adj1" fmla="val 50000"/>
              </a:avLst>
            </a:prstGeom>
            <a:noFill/>
            <a:ln w="38100">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98" name="AutoShape 183"/>
            <p:cNvCxnSpPr>
              <a:cxnSpLocks noChangeAspect="1" noChangeShapeType="1"/>
              <a:stCxn id="272" idx="2"/>
              <a:endCxn id="296" idx="0"/>
            </p:cNvCxnSpPr>
            <p:nvPr/>
          </p:nvCxnSpPr>
          <p:spPr bwMode="auto">
            <a:xfrm>
              <a:off x="2247281" y="2265780"/>
              <a:ext cx="0" cy="27664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99" name="AutoShape 184"/>
            <p:cNvCxnSpPr>
              <a:cxnSpLocks noChangeAspect="1" noChangeShapeType="1"/>
              <a:stCxn id="272" idx="2"/>
              <a:endCxn id="274" idx="0"/>
            </p:cNvCxnSpPr>
            <p:nvPr/>
          </p:nvCxnSpPr>
          <p:spPr bwMode="auto">
            <a:xfrm rot="16200000" flipH="1">
              <a:off x="2495320" y="2017740"/>
              <a:ext cx="276642" cy="772721"/>
            </a:xfrm>
            <a:prstGeom prst="bentConnector3">
              <a:avLst>
                <a:gd name="adj1" fmla="val 50000"/>
              </a:avLst>
            </a:prstGeom>
            <a:noFill/>
            <a:ln w="38100">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sp>
          <p:nvSpPr>
            <p:cNvPr id="300" name="AutoShape 186"/>
            <p:cNvSpPr>
              <a:spLocks noChangeArrowheads="1"/>
            </p:cNvSpPr>
            <p:nvPr/>
          </p:nvSpPr>
          <p:spPr bwMode="auto">
            <a:xfrm>
              <a:off x="1083933" y="2493674"/>
              <a:ext cx="2272556" cy="370481"/>
            </a:xfrm>
            <a:prstGeom prst="roundRect">
              <a:avLst>
                <a:gd name="adj" fmla="val 16667"/>
              </a:avLst>
            </a:prstGeom>
            <a:noFill/>
            <a:ln w="28575">
              <a:solidFill>
                <a:srgbClr val="5266B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b="1">
                <a:solidFill>
                  <a:schemeClr val="accent4">
                    <a:lumMod val="50000"/>
                  </a:schemeClr>
                </a:solidFill>
              </a:endParaRPr>
            </a:p>
          </p:txBody>
        </p:sp>
        <p:sp>
          <p:nvSpPr>
            <p:cNvPr id="301" name="Line 188"/>
            <p:cNvSpPr>
              <a:spLocks noChangeAspect="1" noChangeShapeType="1"/>
            </p:cNvSpPr>
            <p:nvPr/>
          </p:nvSpPr>
          <p:spPr bwMode="auto">
            <a:xfrm flipV="1">
              <a:off x="1958196" y="2542422"/>
              <a:ext cx="604202" cy="27664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302" name="Line 189"/>
            <p:cNvSpPr>
              <a:spLocks noChangeAspect="1" noChangeShapeType="1"/>
            </p:cNvSpPr>
            <p:nvPr/>
          </p:nvSpPr>
          <p:spPr bwMode="auto">
            <a:xfrm>
              <a:off x="1958196" y="2542422"/>
              <a:ext cx="604202" cy="27664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nvGrpSpPr>
            <p:cNvPr id="303" name="Group 193"/>
            <p:cNvGrpSpPr>
              <a:grpSpLocks noChangeAspect="1"/>
            </p:cNvGrpSpPr>
            <p:nvPr/>
          </p:nvGrpSpPr>
          <p:grpSpPr bwMode="auto">
            <a:xfrm>
              <a:off x="2080132" y="3137141"/>
              <a:ext cx="56173" cy="58497"/>
              <a:chOff x="2496" y="1296"/>
              <a:chExt cx="864" cy="432"/>
            </a:xfrm>
          </p:grpSpPr>
          <p:sp>
            <p:nvSpPr>
              <p:cNvPr id="307" name="Line 194"/>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308" name="Line 195"/>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304" name="Group 196"/>
            <p:cNvGrpSpPr>
              <a:grpSpLocks noChangeAspect="1"/>
            </p:cNvGrpSpPr>
            <p:nvPr/>
          </p:nvGrpSpPr>
          <p:grpSpPr bwMode="auto">
            <a:xfrm>
              <a:off x="2350036" y="3137141"/>
              <a:ext cx="54803" cy="58497"/>
              <a:chOff x="2496" y="1296"/>
              <a:chExt cx="864" cy="432"/>
            </a:xfrm>
          </p:grpSpPr>
          <p:sp>
            <p:nvSpPr>
              <p:cNvPr id="305" name="Line 197"/>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306" name="Line 198"/>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sp>
        <p:nvSpPr>
          <p:cNvPr id="309" name="Text Box 185"/>
          <p:cNvSpPr txBox="1">
            <a:spLocks noChangeArrowheads="1"/>
          </p:cNvSpPr>
          <p:nvPr/>
        </p:nvSpPr>
        <p:spPr bwMode="auto">
          <a:xfrm>
            <a:off x="394008" y="4940125"/>
            <a:ext cx="2737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nl-NL" sz="1400" i="1" dirty="0">
                <a:solidFill>
                  <a:schemeClr val="accent4">
                    <a:lumMod val="50000"/>
                  </a:schemeClr>
                </a:solidFill>
              </a:rPr>
              <a:t>Overleg- of coördinatiestructuur</a:t>
            </a:r>
          </a:p>
        </p:txBody>
      </p:sp>
      <p:sp>
        <p:nvSpPr>
          <p:cNvPr id="315" name="Rectangle 102"/>
          <p:cNvSpPr>
            <a:spLocks noChangeAspect="1" noChangeArrowheads="1"/>
          </p:cNvSpPr>
          <p:nvPr/>
        </p:nvSpPr>
        <p:spPr bwMode="auto">
          <a:xfrm>
            <a:off x="1944912" y="3977053"/>
            <a:ext cx="538857" cy="185264"/>
          </a:xfrm>
          <a:prstGeom prst="rect">
            <a:avLst/>
          </a:prstGeom>
          <a:solidFill>
            <a:srgbClr val="FF9966"/>
          </a:solidFill>
          <a:ln w="12700">
            <a:solidFill>
              <a:schemeClr val="tx1"/>
            </a:solidFill>
            <a:miter lim="800000"/>
            <a:headEnd type="none" w="sm" len="sm"/>
            <a:tailEnd type="none" w="sm" len="sm"/>
          </a:ln>
        </p:spPr>
        <p:txBody>
          <a:bodyPr wrap="none" anchor="ctr"/>
          <a:lstStyle/>
          <a:p>
            <a:endParaRPr lang="nl-NL" b="1">
              <a:solidFill>
                <a:schemeClr val="accent4">
                  <a:lumMod val="50000"/>
                </a:schemeClr>
              </a:solidFill>
            </a:endParaRPr>
          </a:p>
        </p:txBody>
      </p:sp>
      <p:sp>
        <p:nvSpPr>
          <p:cNvPr id="316" name="Line 104"/>
          <p:cNvSpPr>
            <a:spLocks noChangeAspect="1" noChangeShapeType="1"/>
          </p:cNvSpPr>
          <p:nvPr/>
        </p:nvSpPr>
        <p:spPr bwMode="auto">
          <a:xfrm flipV="1">
            <a:off x="1944912" y="3977870"/>
            <a:ext cx="538857" cy="18526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317" name="Line 105"/>
          <p:cNvSpPr>
            <a:spLocks noChangeAspect="1" noChangeShapeType="1"/>
          </p:cNvSpPr>
          <p:nvPr/>
        </p:nvSpPr>
        <p:spPr bwMode="auto">
          <a:xfrm>
            <a:off x="1944912" y="3977870"/>
            <a:ext cx="538857" cy="18526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cxnSp>
        <p:nvCxnSpPr>
          <p:cNvPr id="2999511" name="Rechte verbindingslijn 2999510"/>
          <p:cNvCxnSpPr>
            <a:stCxn id="315" idx="1"/>
          </p:cNvCxnSpPr>
          <p:nvPr/>
        </p:nvCxnSpPr>
        <p:spPr bwMode="auto">
          <a:xfrm flipH="1">
            <a:off x="1769815" y="4069685"/>
            <a:ext cx="175096" cy="816"/>
          </a:xfrm>
          <a:prstGeom prst="line">
            <a:avLst/>
          </a:prstGeom>
          <a:noFill/>
          <a:ln w="38100" cap="flat" cmpd="sng" algn="ctr">
            <a:solidFill>
              <a:schemeClr val="bg1">
                <a:lumMod val="65000"/>
              </a:schemeClr>
            </a:solidFill>
            <a:prstDash val="solid"/>
            <a:round/>
            <a:headEnd type="none" w="med" len="med"/>
            <a:tailEnd type="none" w="med" len="med"/>
          </a:ln>
          <a:effectLst/>
        </p:spPr>
      </p:cxnSp>
      <p:grpSp>
        <p:nvGrpSpPr>
          <p:cNvPr id="322" name="Group 193"/>
          <p:cNvGrpSpPr>
            <a:grpSpLocks noChangeAspect="1"/>
          </p:cNvGrpSpPr>
          <p:nvPr/>
        </p:nvGrpSpPr>
        <p:grpSpPr bwMode="auto">
          <a:xfrm>
            <a:off x="2505454" y="4860467"/>
            <a:ext cx="56173" cy="48748"/>
            <a:chOff x="2496" y="1296"/>
            <a:chExt cx="864" cy="432"/>
          </a:xfrm>
        </p:grpSpPr>
        <p:sp>
          <p:nvSpPr>
            <p:cNvPr id="323" name="Line 194"/>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324" name="Line 195"/>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325" name="Group 196"/>
          <p:cNvGrpSpPr>
            <a:grpSpLocks noChangeAspect="1"/>
          </p:cNvGrpSpPr>
          <p:nvPr/>
        </p:nvGrpSpPr>
        <p:grpSpPr bwMode="auto">
          <a:xfrm>
            <a:off x="2775358" y="4860467"/>
            <a:ext cx="54803" cy="48748"/>
            <a:chOff x="2496" y="1296"/>
            <a:chExt cx="864" cy="432"/>
          </a:xfrm>
        </p:grpSpPr>
        <p:sp>
          <p:nvSpPr>
            <p:cNvPr id="326" name="Line 197"/>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327" name="Line 198"/>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328" name="Group 193"/>
          <p:cNvGrpSpPr>
            <a:grpSpLocks noChangeAspect="1"/>
          </p:cNvGrpSpPr>
          <p:nvPr/>
        </p:nvGrpSpPr>
        <p:grpSpPr bwMode="auto">
          <a:xfrm>
            <a:off x="813937" y="4860467"/>
            <a:ext cx="56173" cy="48748"/>
            <a:chOff x="2496" y="1296"/>
            <a:chExt cx="864" cy="432"/>
          </a:xfrm>
        </p:grpSpPr>
        <p:sp>
          <p:nvSpPr>
            <p:cNvPr id="329" name="Line 194"/>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330" name="Line 195"/>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grpSp>
        <p:nvGrpSpPr>
          <p:cNvPr id="331" name="Group 196"/>
          <p:cNvGrpSpPr>
            <a:grpSpLocks noChangeAspect="1"/>
          </p:cNvGrpSpPr>
          <p:nvPr/>
        </p:nvGrpSpPr>
        <p:grpSpPr bwMode="auto">
          <a:xfrm>
            <a:off x="1083841" y="4860467"/>
            <a:ext cx="54803" cy="48748"/>
            <a:chOff x="2496" y="1296"/>
            <a:chExt cx="864" cy="432"/>
          </a:xfrm>
        </p:grpSpPr>
        <p:sp>
          <p:nvSpPr>
            <p:cNvPr id="332" name="Line 197"/>
            <p:cNvSpPr>
              <a:spLocks noChangeAspect="1" noChangeShapeType="1"/>
            </p:cNvSpPr>
            <p:nvPr/>
          </p:nvSpPr>
          <p:spPr bwMode="auto">
            <a:xfrm flipV="1">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333" name="Line 198"/>
            <p:cNvSpPr>
              <a:spLocks noChangeAspect="1" noChangeShapeType="1"/>
            </p:cNvSpPr>
            <p:nvPr/>
          </p:nvSpPr>
          <p:spPr bwMode="auto">
            <a:xfrm>
              <a:off x="2496" y="1296"/>
              <a:ext cx="864" cy="432"/>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grpSp>
      <p:sp>
        <p:nvSpPr>
          <p:cNvPr id="3" name="Title 2">
            <a:extLst>
              <a:ext uri="{FF2B5EF4-FFF2-40B4-BE49-F238E27FC236}">
                <a16:creationId xmlns:a16="http://schemas.microsoft.com/office/drawing/2014/main" id="{9B3EF299-6FAC-8E40-AB0D-E9D8E42A2208}"/>
              </a:ext>
            </a:extLst>
          </p:cNvPr>
          <p:cNvSpPr>
            <a:spLocks noGrp="1"/>
          </p:cNvSpPr>
          <p:nvPr>
            <p:ph type="title"/>
          </p:nvPr>
        </p:nvSpPr>
        <p:spPr/>
        <p:txBody>
          <a:bodyPr/>
          <a:lstStyle/>
          <a:p>
            <a:r>
              <a:rPr lang="nl-NL" dirty="0"/>
              <a:t>Project-lijn integratie</a:t>
            </a:r>
            <a:endParaRPr lang="en-US" dirty="0"/>
          </a:p>
        </p:txBody>
      </p:sp>
      <p:sp>
        <p:nvSpPr>
          <p:cNvPr id="4" name="Slide Number Placeholder 3">
            <a:extLst>
              <a:ext uri="{FF2B5EF4-FFF2-40B4-BE49-F238E27FC236}">
                <a16:creationId xmlns:a16="http://schemas.microsoft.com/office/drawing/2014/main" id="{B0835685-FDD1-E44E-81C7-FAE76C8CE32D}"/>
              </a:ext>
            </a:extLst>
          </p:cNvPr>
          <p:cNvSpPr>
            <a:spLocks noGrp="1"/>
          </p:cNvSpPr>
          <p:nvPr>
            <p:ph type="sldNum" sz="quarter" idx="4"/>
          </p:nvPr>
        </p:nvSpPr>
        <p:spPr/>
        <p:txBody>
          <a:bodyPr/>
          <a:lstStyle/>
          <a:p>
            <a:fld id="{8375054B-0626-094F-AF93-178AFB032A1C}" type="slidenum">
              <a:rPr lang="nl-NL" smtClean="0"/>
              <a:pPr/>
              <a:t>265</a:t>
            </a:fld>
            <a:endParaRPr lang="nl-NL" dirty="0"/>
          </a:p>
        </p:txBody>
      </p:sp>
    </p:spTree>
    <p:extLst>
      <p:ext uri="{BB962C8B-B14F-4D97-AF65-F5344CB8AC3E}">
        <p14:creationId xmlns:p14="http://schemas.microsoft.com/office/powerpoint/2010/main" val="1771164033"/>
      </p:ext>
    </p:extLst>
  </p:cSld>
  <p:clrMapOvr>
    <a:masterClrMapping/>
  </p:clrMapOv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2" name="Rectangle 2"/>
          <p:cNvSpPr>
            <a:spLocks noGrp="1" noChangeArrowheads="1"/>
          </p:cNvSpPr>
          <p:nvPr>
            <p:ph type="ctrTitle"/>
          </p:nvPr>
        </p:nvSpPr>
        <p:spPr>
          <a:noFill/>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NL" sz="2800" dirty="0">
                <a:effectLst/>
                <a:latin typeface="Tahoma" charset="0"/>
              </a:rPr>
              <a:t>10.02  Personeelsmanagement </a:t>
            </a:r>
            <a:endParaRPr lang="nl" sz="2800" dirty="0">
              <a:effectLst/>
              <a:latin typeface="Tahoma" charset="0"/>
            </a:endParaRPr>
          </a:p>
        </p:txBody>
      </p:sp>
      <p:sp>
        <p:nvSpPr>
          <p:cNvPr id="437253" name="Rectangle 3"/>
          <p:cNvSpPr>
            <a:spLocks noGrp="1" noChangeArrowheads="1"/>
          </p:cNvSpPr>
          <p:nvPr>
            <p:ph type="subTitle" idx="1"/>
          </p:nvPr>
        </p:nvSpPr>
        <p:spPr>
          <a:extLst>
            <a:ext uri="{909E8E84-426E-40DD-AFC4-6F175D3DCCD1}">
              <a14:hiddenFill xmlns:a14="http://schemas.microsoft.com/office/drawing/2010/main">
                <a:solidFill>
                  <a:srgbClr val="99FF99"/>
                </a:solidFill>
              </a14:hiddenFill>
            </a:ext>
          </a:extLst>
        </p:spPr>
        <p:txBody>
          <a:bodyPr/>
          <a:lstStyle/>
          <a:p>
            <a:pPr marL="0" indent="0" algn="ctr"/>
            <a:r>
              <a:rPr lang="nl-NL" sz="2000" dirty="0">
                <a:solidFill>
                  <a:srgbClr val="333333"/>
                </a:solidFill>
              </a:rPr>
              <a:t>De competentie om sturing en leiding te geven aan het personeelsbeleid in projecten (C2).</a:t>
            </a:r>
          </a:p>
        </p:txBody>
      </p:sp>
      <p:sp>
        <p:nvSpPr>
          <p:cNvPr id="2" name="Slide Number Placeholder 1">
            <a:extLst>
              <a:ext uri="{FF2B5EF4-FFF2-40B4-BE49-F238E27FC236}">
                <a16:creationId xmlns:a16="http://schemas.microsoft.com/office/drawing/2014/main" id="{80356897-48D8-5F44-850C-4FAD1519AE12}"/>
              </a:ext>
            </a:extLst>
          </p:cNvPr>
          <p:cNvSpPr>
            <a:spLocks noGrp="1"/>
          </p:cNvSpPr>
          <p:nvPr>
            <p:ph type="sldNum" sz="quarter" idx="10"/>
          </p:nvPr>
        </p:nvSpPr>
        <p:spPr/>
        <p:txBody>
          <a:bodyPr/>
          <a:lstStyle/>
          <a:p>
            <a:fld id="{AC2621BF-E77D-E548-9EEE-B9174F378ACD}" type="slidenum">
              <a:rPr lang="nl-NL" smtClean="0"/>
              <a:pPr/>
              <a:t>266</a:t>
            </a:fld>
            <a:endParaRPr lang="nl-NL" dirty="0"/>
          </a:p>
        </p:txBody>
      </p:sp>
    </p:spTree>
    <p:extLst>
      <p:ext uri="{BB962C8B-B14F-4D97-AF65-F5344CB8AC3E}">
        <p14:creationId xmlns:p14="http://schemas.microsoft.com/office/powerpoint/2010/main" val="788310552"/>
      </p:ext>
    </p:extLst>
  </p:cSld>
  <p:clrMapOvr>
    <a:masterClrMapping/>
  </p:clrMapOv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Personeelsmanagement </a:t>
            </a:r>
          </a:p>
        </p:txBody>
      </p:sp>
      <p:sp>
        <p:nvSpPr>
          <p:cNvPr id="439300" name="Rectangle 3"/>
          <p:cNvSpPr>
            <a:spLocks noGrp="1" noChangeArrowheads="1"/>
          </p:cNvSpPr>
          <p:nvPr>
            <p:ph type="body" idx="4294967295"/>
          </p:nvPr>
        </p:nvSpPr>
        <p:spPr>
          <a:xfrm>
            <a:off x="935038" y="720725"/>
            <a:ext cx="8208962" cy="4081463"/>
          </a:xfrm>
        </p:spPr>
        <p:txBody>
          <a:bodyPr/>
          <a:lstStyle/>
          <a:p>
            <a:pPr eaLnBrk="1" hangingPunct="1"/>
            <a:r>
              <a:rPr lang="nl-NL" sz="1500" u="sng" dirty="0">
                <a:latin typeface="Tahoma" charset="0"/>
              </a:rPr>
              <a:t>Lijnmanager</a:t>
            </a:r>
          </a:p>
          <a:p>
            <a:pPr eaLnBrk="1" hangingPunct="1">
              <a:buFontTx/>
              <a:buChar char="•"/>
            </a:pPr>
            <a:r>
              <a:rPr lang="nl-NL" sz="1500" dirty="0">
                <a:latin typeface="Tahoma" charset="0"/>
              </a:rPr>
              <a:t>Verantwoordelijk voor uitvoer personeelsbeleid</a:t>
            </a:r>
          </a:p>
          <a:p>
            <a:pPr eaLnBrk="1" hangingPunct="1">
              <a:buFontTx/>
              <a:buChar char="•"/>
            </a:pPr>
            <a:r>
              <a:rPr lang="nl-NL" sz="1500" dirty="0">
                <a:latin typeface="Tahoma" charset="0"/>
              </a:rPr>
              <a:t>Houden functionerings-, beoordelings- en POP-gesprekken</a:t>
            </a:r>
          </a:p>
          <a:p>
            <a:pPr eaLnBrk="1" hangingPunct="1">
              <a:buFontTx/>
              <a:buChar char="•"/>
            </a:pPr>
            <a:r>
              <a:rPr lang="nl-NL" sz="1500" dirty="0">
                <a:latin typeface="Tahoma" charset="0"/>
              </a:rPr>
              <a:t>Zorgt voor training en coaching</a:t>
            </a:r>
          </a:p>
          <a:p>
            <a:pPr eaLnBrk="1" hangingPunct="1"/>
            <a:endParaRPr lang="nl-NL" sz="1500" dirty="0">
              <a:latin typeface="Tahoma" charset="0"/>
            </a:endParaRPr>
          </a:p>
          <a:p>
            <a:pPr eaLnBrk="1" hangingPunct="1"/>
            <a:r>
              <a:rPr lang="nl-NL" sz="1500" u="sng" dirty="0">
                <a:latin typeface="Tahoma" charset="0"/>
              </a:rPr>
              <a:t>Projectmanager</a:t>
            </a:r>
          </a:p>
          <a:p>
            <a:pPr eaLnBrk="1" hangingPunct="1">
              <a:buFontTx/>
              <a:buChar char="•"/>
            </a:pPr>
            <a:r>
              <a:rPr lang="nl-NL" sz="1500" dirty="0">
                <a:latin typeface="Tahoma" charset="0"/>
              </a:rPr>
              <a:t>Werk zo inrichten dat teamleden kunnen leren</a:t>
            </a:r>
          </a:p>
          <a:p>
            <a:pPr eaLnBrk="1" hangingPunct="1">
              <a:buFontTx/>
              <a:buChar char="•"/>
            </a:pPr>
            <a:r>
              <a:rPr lang="nl-NL" sz="1500" dirty="0">
                <a:latin typeface="Tahoma" charset="0"/>
              </a:rPr>
              <a:t>Zorgdragen voor begeleiding ‘on the job’</a:t>
            </a:r>
          </a:p>
          <a:p>
            <a:pPr eaLnBrk="1" hangingPunct="1">
              <a:buFontTx/>
              <a:buChar char="•"/>
            </a:pPr>
            <a:r>
              <a:rPr lang="nl-NL" sz="1500" dirty="0">
                <a:latin typeface="Tahoma" charset="0"/>
              </a:rPr>
              <a:t>Faciliteren/stimuleren training en opleiding</a:t>
            </a:r>
          </a:p>
          <a:p>
            <a:pPr eaLnBrk="1" hangingPunct="1">
              <a:buFontTx/>
              <a:buChar char="•"/>
            </a:pPr>
            <a:r>
              <a:rPr lang="nl-NL" sz="1500" dirty="0">
                <a:latin typeface="Tahoma" charset="0"/>
              </a:rPr>
              <a:t>Zorgen voor goede arbeidsomstandigheden</a:t>
            </a:r>
          </a:p>
          <a:p>
            <a:pPr eaLnBrk="1" hangingPunct="1">
              <a:buFontTx/>
              <a:buChar char="•"/>
            </a:pPr>
            <a:r>
              <a:rPr lang="nl-NL" sz="1500" dirty="0">
                <a:latin typeface="Tahoma" charset="0"/>
              </a:rPr>
              <a:t>Input leveren voor functioneringsgesprekken</a:t>
            </a:r>
          </a:p>
          <a:p>
            <a:pPr eaLnBrk="1" hangingPunct="1">
              <a:buFontTx/>
              <a:buChar char="•"/>
            </a:pPr>
            <a:endParaRPr lang="nl-NL" sz="1500" dirty="0">
              <a:latin typeface="Tahoma" charset="0"/>
            </a:endParaRPr>
          </a:p>
          <a:p>
            <a:pPr eaLnBrk="1" hangingPunct="1"/>
            <a:r>
              <a:rPr lang="nl-NL" sz="1500" u="sng" dirty="0">
                <a:latin typeface="Tahoma" charset="0"/>
              </a:rPr>
              <a:t>Personeelsmanager</a:t>
            </a:r>
          </a:p>
          <a:p>
            <a:pPr eaLnBrk="1" hangingPunct="1">
              <a:buFontTx/>
              <a:buChar char="•"/>
            </a:pPr>
            <a:r>
              <a:rPr lang="nl-NL" sz="1500" dirty="0">
                <a:latin typeface="Tahoma" charset="0"/>
              </a:rPr>
              <a:t>Ontwikkelen en uitdragen personeelsbeleid</a:t>
            </a:r>
          </a:p>
          <a:p>
            <a:pPr eaLnBrk="1" hangingPunct="1">
              <a:buFontTx/>
              <a:buChar char="•"/>
            </a:pPr>
            <a:r>
              <a:rPr lang="nl-NL" sz="1500" dirty="0">
                <a:latin typeface="Tahoma" charset="0"/>
              </a:rPr>
              <a:t>Verzorgen personeelsadministratie en afstemmen externe partijen </a:t>
            </a:r>
          </a:p>
          <a:p>
            <a:pPr eaLnBrk="1" hangingPunct="1">
              <a:buFontTx/>
              <a:buChar char="•"/>
            </a:pPr>
            <a:r>
              <a:rPr lang="nl-NL" sz="1500" dirty="0">
                <a:latin typeface="Tahoma" charset="0"/>
              </a:rPr>
              <a:t>Ondersteunen functionerings- en beoordelingscyclus</a:t>
            </a:r>
          </a:p>
        </p:txBody>
      </p:sp>
      <p:sp>
        <p:nvSpPr>
          <p:cNvPr id="2" name="Tekstvak 1"/>
          <p:cNvSpPr txBox="1"/>
          <p:nvPr/>
        </p:nvSpPr>
        <p:spPr>
          <a:xfrm>
            <a:off x="5183018" y="2369355"/>
            <a:ext cx="2557334" cy="560153"/>
          </a:xfrm>
          <a:prstGeom prst="rect">
            <a:avLst/>
          </a:prstGeom>
          <a:noFill/>
        </p:spPr>
        <p:txBody>
          <a:bodyPr wrap="square" rtlCol="0">
            <a:spAutoFit/>
          </a:bodyPr>
          <a:lstStyle/>
          <a:p>
            <a:pPr>
              <a:buNone/>
            </a:pPr>
            <a:r>
              <a:rPr lang="nl-NL" sz="1600" dirty="0">
                <a:solidFill>
                  <a:srgbClr val="464646"/>
                </a:solidFill>
              </a:rPr>
              <a:t>Competentie-management</a:t>
            </a:r>
          </a:p>
        </p:txBody>
      </p:sp>
      <p:sp>
        <p:nvSpPr>
          <p:cNvPr id="3" name="Rechteraccolade 2"/>
          <p:cNvSpPr/>
          <p:nvPr/>
        </p:nvSpPr>
        <p:spPr bwMode="auto">
          <a:xfrm>
            <a:off x="5220072" y="2369408"/>
            <a:ext cx="416222" cy="560100"/>
          </a:xfrm>
          <a:prstGeom prst="rightBrace">
            <a:avLst/>
          </a:prstGeom>
          <a:noFill/>
          <a:ln w="9525" cap="flat" cmpd="sng" algn="ctr">
            <a:solidFill>
              <a:srgbClr val="464646"/>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4" name="Slide Number Placeholder 3">
            <a:extLst>
              <a:ext uri="{FF2B5EF4-FFF2-40B4-BE49-F238E27FC236}">
                <a16:creationId xmlns:a16="http://schemas.microsoft.com/office/drawing/2014/main" id="{7D575292-E1E0-F642-A2A0-0B3A0909F271}"/>
              </a:ext>
            </a:extLst>
          </p:cNvPr>
          <p:cNvSpPr>
            <a:spLocks noGrp="1"/>
          </p:cNvSpPr>
          <p:nvPr>
            <p:ph type="sldNum" sz="quarter" idx="4"/>
          </p:nvPr>
        </p:nvSpPr>
        <p:spPr/>
        <p:txBody>
          <a:bodyPr/>
          <a:lstStyle/>
          <a:p>
            <a:fld id="{8375054B-0626-094F-AF93-178AFB032A1C}" type="slidenum">
              <a:rPr lang="nl-NL" smtClean="0"/>
              <a:pPr/>
              <a:t>267</a:t>
            </a:fld>
            <a:endParaRPr lang="nl-NL" dirty="0"/>
          </a:p>
        </p:txBody>
      </p:sp>
    </p:spTree>
    <p:extLst>
      <p:ext uri="{BB962C8B-B14F-4D97-AF65-F5344CB8AC3E}">
        <p14:creationId xmlns:p14="http://schemas.microsoft.com/office/powerpoint/2010/main" val="449180476"/>
      </p:ext>
    </p:extLst>
  </p:cSld>
  <p:clrMapOvr>
    <a:masterClrMapping/>
  </p:clrMapOv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Personeels- versus capaciteitsmanagement </a:t>
            </a:r>
          </a:p>
        </p:txBody>
      </p:sp>
      <p:sp>
        <p:nvSpPr>
          <p:cNvPr id="438276" name="Rectangle 3"/>
          <p:cNvSpPr>
            <a:spLocks noGrp="1" noChangeArrowheads="1"/>
          </p:cNvSpPr>
          <p:nvPr>
            <p:ph idx="1"/>
          </p:nvPr>
        </p:nvSpPr>
        <p:spPr/>
        <p:txBody>
          <a:bodyPr/>
          <a:lstStyle/>
          <a:p>
            <a:pPr marL="0" indent="0" eaLnBrk="1" hangingPunct="1">
              <a:lnSpc>
                <a:spcPct val="80000"/>
              </a:lnSpc>
            </a:pPr>
            <a:r>
              <a:rPr lang="nl-NL" sz="1600" b="1" dirty="0">
                <a:solidFill>
                  <a:schemeClr val="tx1"/>
                </a:solidFill>
                <a:latin typeface="Tahoma" charset="0"/>
              </a:rPr>
              <a:t>Personeelsmanagement</a:t>
            </a:r>
          </a:p>
          <a:p>
            <a:pPr marL="0" indent="0" eaLnBrk="1" hangingPunct="1">
              <a:lnSpc>
                <a:spcPct val="80000"/>
              </a:lnSpc>
            </a:pPr>
            <a:r>
              <a:rPr lang="nl-NL" sz="1600" dirty="0">
                <a:latin typeface="Tahoma" charset="0"/>
              </a:rPr>
              <a:t>Reguleren van </a:t>
            </a:r>
            <a:r>
              <a:rPr lang="nl-NL" sz="1600" u="sng" dirty="0">
                <a:latin typeface="Tahoma" charset="0"/>
              </a:rPr>
              <a:t>arbeidsrelaties</a:t>
            </a:r>
            <a:r>
              <a:rPr lang="nl-NL" sz="1600" dirty="0">
                <a:latin typeface="Tahoma" charset="0"/>
              </a:rPr>
              <a:t>, zodat deze productief, evenwichtig en maatschappelijk aanvaardbaar zijn </a:t>
            </a:r>
          </a:p>
          <a:p>
            <a:pPr marL="0" indent="0" eaLnBrk="1" hangingPunct="1">
              <a:lnSpc>
                <a:spcPct val="80000"/>
              </a:lnSpc>
              <a:buFontTx/>
              <a:buChar char="•"/>
            </a:pPr>
            <a:endParaRPr lang="nl-NL" sz="1600" dirty="0">
              <a:latin typeface="Tahoma" charset="0"/>
            </a:endParaRPr>
          </a:p>
          <a:p>
            <a:pPr marL="0" indent="0" eaLnBrk="1" hangingPunct="1">
              <a:lnSpc>
                <a:spcPct val="80000"/>
              </a:lnSpc>
              <a:buFontTx/>
              <a:buChar char="•"/>
            </a:pPr>
            <a:r>
              <a:rPr lang="nl-NL" sz="1600" dirty="0">
                <a:latin typeface="Tahoma" charset="0"/>
              </a:rPr>
              <a:t>  Werving &amp; selectie / uitstroom</a:t>
            </a:r>
          </a:p>
          <a:p>
            <a:pPr marL="0" indent="0" eaLnBrk="1" hangingPunct="1">
              <a:lnSpc>
                <a:spcPct val="80000"/>
              </a:lnSpc>
              <a:buFontTx/>
              <a:buChar char="•"/>
            </a:pPr>
            <a:r>
              <a:rPr lang="nl-NL" sz="1600" dirty="0">
                <a:latin typeface="Tahoma" charset="0"/>
              </a:rPr>
              <a:t>  Competentieontwikkeling &amp; management </a:t>
            </a:r>
            <a:r>
              <a:rPr lang="en-US" sz="1600" dirty="0">
                <a:latin typeface="Tahoma" charset="0"/>
              </a:rPr>
              <a:t>development</a:t>
            </a:r>
          </a:p>
          <a:p>
            <a:pPr marL="0" indent="0" eaLnBrk="1" hangingPunct="1">
              <a:lnSpc>
                <a:spcPct val="80000"/>
              </a:lnSpc>
              <a:buFontTx/>
              <a:buChar char="•"/>
            </a:pPr>
            <a:r>
              <a:rPr lang="nl-NL" sz="1600" dirty="0">
                <a:latin typeface="Tahoma" charset="0"/>
              </a:rPr>
              <a:t>  Beloning &amp; arbeidsvoorwaarden</a:t>
            </a:r>
          </a:p>
          <a:p>
            <a:pPr marL="0" indent="0" eaLnBrk="1" hangingPunct="1">
              <a:lnSpc>
                <a:spcPct val="80000"/>
              </a:lnSpc>
              <a:buFontTx/>
              <a:buChar char="•"/>
            </a:pPr>
            <a:r>
              <a:rPr lang="nl-NL" sz="1600" dirty="0">
                <a:latin typeface="Tahoma" charset="0"/>
              </a:rPr>
              <a:t>  Arbeidsomstandigheden</a:t>
            </a:r>
          </a:p>
          <a:p>
            <a:pPr marL="0" indent="0" eaLnBrk="1" hangingPunct="1">
              <a:lnSpc>
                <a:spcPct val="80000"/>
              </a:lnSpc>
              <a:buFontTx/>
              <a:buChar char="•"/>
            </a:pPr>
            <a:r>
              <a:rPr lang="nl-NL" sz="1600" dirty="0">
                <a:latin typeface="Tahoma" charset="0"/>
              </a:rPr>
              <a:t>  Verzuimbegeleiding &amp; gezondheidsbeleid</a:t>
            </a:r>
          </a:p>
          <a:p>
            <a:pPr marL="0" indent="0" eaLnBrk="1" hangingPunct="1">
              <a:lnSpc>
                <a:spcPct val="80000"/>
              </a:lnSpc>
              <a:buFontTx/>
              <a:buChar char="•"/>
            </a:pPr>
            <a:endParaRPr lang="nl-NL" sz="1600" dirty="0">
              <a:latin typeface="Tahoma" charset="0"/>
            </a:endParaRPr>
          </a:p>
          <a:p>
            <a:pPr marL="0" indent="0" eaLnBrk="1" hangingPunct="1">
              <a:lnSpc>
                <a:spcPct val="80000"/>
              </a:lnSpc>
            </a:pPr>
            <a:r>
              <a:rPr lang="nl-NL" sz="1600" b="1" dirty="0">
                <a:solidFill>
                  <a:schemeClr val="tx1"/>
                </a:solidFill>
                <a:latin typeface="Tahoma" charset="0"/>
              </a:rPr>
              <a:t>Capaciteitsmanagement</a:t>
            </a:r>
          </a:p>
          <a:p>
            <a:pPr marL="0" indent="0" eaLnBrk="1" hangingPunct="1">
              <a:lnSpc>
                <a:spcPct val="80000"/>
              </a:lnSpc>
            </a:pPr>
            <a:r>
              <a:rPr lang="nl-NL" sz="1600" dirty="0">
                <a:latin typeface="Tahoma" charset="0"/>
              </a:rPr>
              <a:t>Afstemmen vraag en aanbod capaciteit, zodat </a:t>
            </a:r>
            <a:r>
              <a:rPr lang="nl-NL" sz="1600" u="sng" dirty="0">
                <a:latin typeface="Tahoma" charset="0"/>
              </a:rPr>
              <a:t>het werk</a:t>
            </a:r>
            <a:r>
              <a:rPr lang="nl-NL" sz="1600" dirty="0">
                <a:latin typeface="Tahoma" charset="0"/>
              </a:rPr>
              <a:t> optimaal kan worden uitgevoerd. </a:t>
            </a:r>
          </a:p>
          <a:p>
            <a:pPr marL="0" indent="0" eaLnBrk="1" hangingPunct="1">
              <a:lnSpc>
                <a:spcPct val="80000"/>
              </a:lnSpc>
              <a:buFontTx/>
              <a:buChar char="•"/>
            </a:pPr>
            <a:endParaRPr lang="nl-NL" sz="1600" dirty="0">
              <a:latin typeface="Tahoma" charset="0"/>
            </a:endParaRPr>
          </a:p>
          <a:p>
            <a:pPr marL="0" indent="0" eaLnBrk="1" hangingPunct="1">
              <a:lnSpc>
                <a:spcPct val="80000"/>
              </a:lnSpc>
              <a:buFontTx/>
              <a:buChar char="•"/>
            </a:pPr>
            <a:r>
              <a:rPr lang="nl-NL" sz="1600" dirty="0">
                <a:latin typeface="Tahoma" charset="0"/>
              </a:rPr>
              <a:t>  Vaststellen benodigde capaciteit</a:t>
            </a:r>
          </a:p>
          <a:p>
            <a:pPr marL="0" indent="0" eaLnBrk="1" hangingPunct="1">
              <a:lnSpc>
                <a:spcPct val="80000"/>
              </a:lnSpc>
              <a:buFontTx/>
              <a:buChar char="•"/>
            </a:pPr>
            <a:r>
              <a:rPr lang="nl-NL" sz="1600" dirty="0">
                <a:latin typeface="Tahoma" charset="0"/>
              </a:rPr>
              <a:t>  Overeenstemming bereiken over inzet en inzet effectueren</a:t>
            </a:r>
          </a:p>
          <a:p>
            <a:pPr marL="0" indent="0" eaLnBrk="1" hangingPunct="1">
              <a:lnSpc>
                <a:spcPct val="80000"/>
              </a:lnSpc>
              <a:buFontTx/>
              <a:buChar char="•"/>
            </a:pPr>
            <a:r>
              <a:rPr lang="nl-NL" sz="1600" dirty="0">
                <a:latin typeface="Tahoma" charset="0"/>
              </a:rPr>
              <a:t>  Nagaan of inzet effectief is en zo nodig aanpassingen doorvoeren</a:t>
            </a:r>
          </a:p>
        </p:txBody>
      </p:sp>
      <p:sp>
        <p:nvSpPr>
          <p:cNvPr id="2" name="Slide Number Placeholder 1">
            <a:extLst>
              <a:ext uri="{FF2B5EF4-FFF2-40B4-BE49-F238E27FC236}">
                <a16:creationId xmlns:a16="http://schemas.microsoft.com/office/drawing/2014/main" id="{FB0AC47B-AEFD-FE4D-8772-42832131B058}"/>
              </a:ext>
            </a:extLst>
          </p:cNvPr>
          <p:cNvSpPr>
            <a:spLocks noGrp="1"/>
          </p:cNvSpPr>
          <p:nvPr>
            <p:ph type="sldNum" sz="quarter" idx="4"/>
          </p:nvPr>
        </p:nvSpPr>
        <p:spPr/>
        <p:txBody>
          <a:bodyPr/>
          <a:lstStyle/>
          <a:p>
            <a:fld id="{8375054B-0626-094F-AF93-178AFB032A1C}" type="slidenum">
              <a:rPr lang="nl-NL" smtClean="0"/>
              <a:pPr/>
              <a:t>268</a:t>
            </a:fld>
            <a:endParaRPr lang="nl-NL" dirty="0"/>
          </a:p>
        </p:txBody>
      </p:sp>
    </p:spTree>
    <p:extLst>
      <p:ext uri="{BB962C8B-B14F-4D97-AF65-F5344CB8AC3E}">
        <p14:creationId xmlns:p14="http://schemas.microsoft.com/office/powerpoint/2010/main" val="2494379386"/>
      </p:ext>
    </p:extLst>
  </p:cSld>
  <p:clrMapOvr>
    <a:masterClrMapping/>
  </p:clrMapOv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6"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10.03 Financieel Management</a:t>
            </a:r>
          </a:p>
        </p:txBody>
      </p:sp>
      <p:sp>
        <p:nvSpPr>
          <p:cNvPr id="443397" name="Rectangle 3"/>
          <p:cNvSpPr>
            <a:spLocks noGrp="1" noChangeArrowheads="1"/>
          </p:cNvSpPr>
          <p:nvPr>
            <p:ph type="subTitle" idx="1"/>
          </p:nvPr>
        </p:nvSpPr>
        <p:spPr>
          <a:noFill/>
        </p:spPr>
        <p:txBody>
          <a:bodyPr/>
          <a:lstStyle/>
          <a:p>
            <a:pPr marL="0" indent="0" algn="ctr"/>
            <a:r>
              <a:rPr lang="nl-NL" sz="2000" dirty="0">
                <a:solidFill>
                  <a:srgbClr val="333333"/>
                </a:solidFill>
              </a:rPr>
              <a:t>De competentie om het project te managen binnen de financiële context van de staande organisatie (C2).</a:t>
            </a:r>
          </a:p>
        </p:txBody>
      </p:sp>
      <p:sp>
        <p:nvSpPr>
          <p:cNvPr id="2" name="Slide Number Placeholder 1">
            <a:extLst>
              <a:ext uri="{FF2B5EF4-FFF2-40B4-BE49-F238E27FC236}">
                <a16:creationId xmlns:a16="http://schemas.microsoft.com/office/drawing/2014/main" id="{3B29B80D-9BDB-E14E-BAB4-AF0CAFBBA2E1}"/>
              </a:ext>
            </a:extLst>
          </p:cNvPr>
          <p:cNvSpPr>
            <a:spLocks noGrp="1"/>
          </p:cNvSpPr>
          <p:nvPr>
            <p:ph type="sldNum" sz="quarter" idx="10"/>
          </p:nvPr>
        </p:nvSpPr>
        <p:spPr/>
        <p:txBody>
          <a:bodyPr/>
          <a:lstStyle/>
          <a:p>
            <a:fld id="{AC2621BF-E77D-E548-9EEE-B9174F378ACD}" type="slidenum">
              <a:rPr lang="nl-NL" smtClean="0"/>
              <a:pPr/>
              <a:t>269</a:t>
            </a:fld>
            <a:endParaRPr lang="nl-NL" dirty="0"/>
          </a:p>
        </p:txBody>
      </p:sp>
    </p:spTree>
    <p:extLst>
      <p:ext uri="{BB962C8B-B14F-4D97-AF65-F5344CB8AC3E}">
        <p14:creationId xmlns:p14="http://schemas.microsoft.com/office/powerpoint/2010/main" val="12359506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5"/>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4.02 Belanghebbenden</a:t>
            </a:r>
          </a:p>
        </p:txBody>
      </p:sp>
      <p:sp>
        <p:nvSpPr>
          <p:cNvPr id="46085" name="Rectangle 7"/>
          <p:cNvSpPr>
            <a:spLocks noGrp="1" noChangeArrowheads="1"/>
          </p:cNvSpPr>
          <p:nvPr>
            <p:ph type="subTitle" idx="1"/>
          </p:nvPr>
        </p:nvSpPr>
        <p:spPr>
          <a:noFill/>
        </p:spPr>
        <p:txBody>
          <a:bodyPr/>
          <a:lstStyle/>
          <a:p>
            <a:pPr marL="0" indent="0" algn="ctr"/>
            <a:r>
              <a:rPr lang="nl-NL" sz="2000" dirty="0">
                <a:solidFill>
                  <a:srgbClr val="333333"/>
                </a:solidFill>
              </a:rPr>
              <a:t>De competentie om de belanghebbenden bij het project te betrekken (V12).</a:t>
            </a:r>
          </a:p>
        </p:txBody>
      </p:sp>
      <p:sp>
        <p:nvSpPr>
          <p:cNvPr id="2" name="Slide Number Placeholder 1">
            <a:extLst>
              <a:ext uri="{FF2B5EF4-FFF2-40B4-BE49-F238E27FC236}">
                <a16:creationId xmlns:a16="http://schemas.microsoft.com/office/drawing/2014/main" id="{4B56FCAF-E5C8-C643-B21D-F0D2B1755FAE}"/>
              </a:ext>
            </a:extLst>
          </p:cNvPr>
          <p:cNvSpPr>
            <a:spLocks noGrp="1"/>
          </p:cNvSpPr>
          <p:nvPr>
            <p:ph type="sldNum" sz="quarter" idx="10"/>
          </p:nvPr>
        </p:nvSpPr>
        <p:spPr/>
        <p:txBody>
          <a:bodyPr/>
          <a:lstStyle/>
          <a:p>
            <a:fld id="{AC2621BF-E77D-E548-9EEE-B9174F378ACD}" type="slidenum">
              <a:rPr lang="nl-NL" smtClean="0"/>
              <a:pPr/>
              <a:t>27</a:t>
            </a:fld>
            <a:endParaRPr lang="nl-NL" dirty="0"/>
          </a:p>
        </p:txBody>
      </p:sp>
    </p:spTree>
  </p:cSld>
  <p:clrMapOvr>
    <a:masterClrMapping/>
  </p:clrMapOvr>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mn-lt"/>
              </a:rPr>
              <a:t>Kostenindelingen</a:t>
            </a:r>
          </a:p>
        </p:txBody>
      </p:sp>
      <p:sp>
        <p:nvSpPr>
          <p:cNvPr id="3" name="Tijdelijke aanduiding voor inhoud 2"/>
          <p:cNvSpPr>
            <a:spLocks noGrp="1"/>
          </p:cNvSpPr>
          <p:nvPr>
            <p:ph idx="1"/>
          </p:nvPr>
        </p:nvSpPr>
        <p:spPr>
          <a:xfrm>
            <a:off x="755650" y="1079762"/>
            <a:ext cx="7776790" cy="4081198"/>
          </a:xfrm>
        </p:spPr>
        <p:txBody>
          <a:bodyPr/>
          <a:lstStyle/>
          <a:p>
            <a:pPr marL="0" indent="0"/>
            <a:r>
              <a:rPr lang="nl-NL" sz="1400" u="sng" dirty="0"/>
              <a:t>Vaste kosten: </a:t>
            </a:r>
          </a:p>
          <a:p>
            <a:pPr marL="285750" indent="-285750">
              <a:buFont typeface="Arial" pitchFamily="34" charset="0"/>
              <a:buChar char="•"/>
            </a:pPr>
            <a:r>
              <a:rPr lang="nl-NL" sz="1400" dirty="0"/>
              <a:t>Kosten die (binnen bepaalde marges) niet veranderen bij een toename of afname van de gerealiseerde productie</a:t>
            </a:r>
          </a:p>
          <a:p>
            <a:pPr marL="0" indent="0"/>
            <a:r>
              <a:rPr lang="nl-NL" sz="1400" u="sng" dirty="0"/>
              <a:t>Variabele kosten: </a:t>
            </a:r>
          </a:p>
          <a:p>
            <a:pPr marL="285750" indent="-285750">
              <a:buFont typeface="Arial" pitchFamily="34" charset="0"/>
              <a:buChar char="•"/>
            </a:pPr>
            <a:r>
              <a:rPr lang="nl-NL" sz="1400" dirty="0"/>
              <a:t>Bedrijfskosten die variëren met de gerealiseerde productie</a:t>
            </a:r>
          </a:p>
          <a:p>
            <a:pPr marL="0" indent="0"/>
            <a:r>
              <a:rPr lang="nl-NL" sz="1400" u="sng" dirty="0"/>
              <a:t>Directe kosten: </a:t>
            </a:r>
            <a:r>
              <a:rPr lang="nl-NL" sz="1400" dirty="0"/>
              <a:t>	</a:t>
            </a:r>
          </a:p>
          <a:p>
            <a:pPr marL="285750" indent="-285750">
              <a:buFont typeface="Arial" pitchFamily="34" charset="0"/>
              <a:buChar char="•"/>
            </a:pPr>
            <a:r>
              <a:rPr lang="nl-NL" sz="1400" dirty="0"/>
              <a:t>Kosten die direct kunnen worden toegewezen aan een kostenpost </a:t>
            </a:r>
          </a:p>
          <a:p>
            <a:pPr marL="0" indent="0"/>
            <a:r>
              <a:rPr lang="nl-NL" sz="1400" u="sng" dirty="0"/>
              <a:t>Indirecte kosten:</a:t>
            </a:r>
          </a:p>
          <a:p>
            <a:pPr marL="285750" indent="-285750">
              <a:buFont typeface="Arial" pitchFamily="34" charset="0"/>
              <a:buChar char="•"/>
            </a:pPr>
            <a:r>
              <a:rPr lang="nl-NL" sz="1400" dirty="0"/>
              <a:t>Kosten die niet direct kunnen worden toegewezen aan een kostenpost </a:t>
            </a:r>
          </a:p>
        </p:txBody>
      </p:sp>
      <p:graphicFrame>
        <p:nvGraphicFramePr>
          <p:cNvPr id="5" name="Tabel 4">
            <a:extLst>
              <a:ext uri="{FF2B5EF4-FFF2-40B4-BE49-F238E27FC236}">
                <a16:creationId xmlns:a16="http://schemas.microsoft.com/office/drawing/2014/main" id="{4827AE9D-1C13-4F6C-ACE4-93A86623C9D5}"/>
              </a:ext>
            </a:extLst>
          </p:cNvPr>
          <p:cNvGraphicFramePr>
            <a:graphicFrameLocks noGrp="1"/>
          </p:cNvGraphicFramePr>
          <p:nvPr>
            <p:extLst>
              <p:ext uri="{D42A27DB-BD31-4B8C-83A1-F6EECF244321}">
                <p14:modId xmlns:p14="http://schemas.microsoft.com/office/powerpoint/2010/main" val="307308220"/>
              </p:ext>
            </p:extLst>
          </p:nvPr>
        </p:nvGraphicFramePr>
        <p:xfrm>
          <a:off x="1331640" y="3649588"/>
          <a:ext cx="6096000" cy="1407160"/>
        </p:xfrm>
        <a:graphic>
          <a:graphicData uri="http://schemas.openxmlformats.org/drawingml/2006/table">
            <a:tbl>
              <a:tblPr firstRow="1" bandRow="1">
                <a:tableStyleId>{073A0DAA-6AF3-43AB-8588-CEC1D06C72B9}</a:tableStyleId>
              </a:tblPr>
              <a:tblGrid>
                <a:gridCol w="1872208">
                  <a:extLst>
                    <a:ext uri="{9D8B030D-6E8A-4147-A177-3AD203B41FA5}">
                      <a16:colId xmlns:a16="http://schemas.microsoft.com/office/drawing/2014/main" val="1986239787"/>
                    </a:ext>
                  </a:extLst>
                </a:gridCol>
                <a:gridCol w="1800200">
                  <a:extLst>
                    <a:ext uri="{9D8B030D-6E8A-4147-A177-3AD203B41FA5}">
                      <a16:colId xmlns:a16="http://schemas.microsoft.com/office/drawing/2014/main" val="3262980783"/>
                    </a:ext>
                  </a:extLst>
                </a:gridCol>
                <a:gridCol w="2423592">
                  <a:extLst>
                    <a:ext uri="{9D8B030D-6E8A-4147-A177-3AD203B41FA5}">
                      <a16:colId xmlns:a16="http://schemas.microsoft.com/office/drawing/2014/main" val="106503663"/>
                    </a:ext>
                  </a:extLst>
                </a:gridCol>
              </a:tblGrid>
              <a:tr h="370840">
                <a:tc>
                  <a:txBody>
                    <a:bodyPr/>
                    <a:lstStyle/>
                    <a:p>
                      <a:r>
                        <a:rPr lang="nl-NL" sz="1400" noProof="0"/>
                        <a:t>Kostenindelingen</a:t>
                      </a:r>
                    </a:p>
                  </a:txBody>
                  <a:tcPr/>
                </a:tc>
                <a:tc>
                  <a:txBody>
                    <a:bodyPr/>
                    <a:lstStyle/>
                    <a:p>
                      <a:pPr algn="ctr"/>
                      <a:r>
                        <a:rPr lang="nl-NL" sz="1400" noProof="0"/>
                        <a:t>Directe kosten</a:t>
                      </a:r>
                    </a:p>
                  </a:txBody>
                  <a:tcPr/>
                </a:tc>
                <a:tc>
                  <a:txBody>
                    <a:bodyPr/>
                    <a:lstStyle/>
                    <a:p>
                      <a:pPr algn="ctr"/>
                      <a:r>
                        <a:rPr lang="nl-NL" sz="1400" noProof="0"/>
                        <a:t>Indirecte kosten</a:t>
                      </a:r>
                    </a:p>
                  </a:txBody>
                  <a:tcPr/>
                </a:tc>
                <a:extLst>
                  <a:ext uri="{0D108BD9-81ED-4DB2-BD59-A6C34878D82A}">
                    <a16:rowId xmlns:a16="http://schemas.microsoft.com/office/drawing/2014/main" val="4069438338"/>
                  </a:ext>
                </a:extLst>
              </a:tr>
              <a:tr h="370840">
                <a:tc>
                  <a:txBody>
                    <a:bodyPr/>
                    <a:lstStyle/>
                    <a:p>
                      <a:r>
                        <a:rPr lang="nl-NL" sz="1400" noProof="0">
                          <a:solidFill>
                            <a:srgbClr val="333333"/>
                          </a:solidFill>
                        </a:rPr>
                        <a:t>Vaste kosten</a:t>
                      </a:r>
                    </a:p>
                  </a:txBody>
                  <a:tcPr/>
                </a:tc>
                <a:tc>
                  <a:txBody>
                    <a:bodyPr/>
                    <a:lstStyle/>
                    <a:p>
                      <a:r>
                        <a:rPr lang="nl-NL" sz="1400" noProof="0">
                          <a:solidFill>
                            <a:srgbClr val="333333"/>
                          </a:solidFill>
                        </a:rPr>
                        <a:t>Boormachine voor het project</a:t>
                      </a:r>
                    </a:p>
                  </a:txBody>
                  <a:tcPr/>
                </a:tc>
                <a:tc>
                  <a:txBody>
                    <a:bodyPr/>
                    <a:lstStyle/>
                    <a:p>
                      <a:r>
                        <a:rPr lang="nl-NL" sz="1400" noProof="0" dirty="0">
                          <a:solidFill>
                            <a:srgbClr val="333333"/>
                          </a:solidFill>
                        </a:rPr>
                        <a:t>Werf in gebruik door meerdere projecten</a:t>
                      </a:r>
                    </a:p>
                  </a:txBody>
                  <a:tcPr/>
                </a:tc>
                <a:extLst>
                  <a:ext uri="{0D108BD9-81ED-4DB2-BD59-A6C34878D82A}">
                    <a16:rowId xmlns:a16="http://schemas.microsoft.com/office/drawing/2014/main" val="2604628748"/>
                  </a:ext>
                </a:extLst>
              </a:tr>
              <a:tr h="370840">
                <a:tc>
                  <a:txBody>
                    <a:bodyPr/>
                    <a:lstStyle/>
                    <a:p>
                      <a:r>
                        <a:rPr lang="nl-NL" sz="1400" noProof="0">
                          <a:solidFill>
                            <a:srgbClr val="333333"/>
                          </a:solidFill>
                        </a:rPr>
                        <a:t>Variabele kosten</a:t>
                      </a:r>
                    </a:p>
                  </a:txBody>
                  <a:tcPr/>
                </a:tc>
                <a:tc>
                  <a:txBody>
                    <a:bodyPr/>
                    <a:lstStyle/>
                    <a:p>
                      <a:r>
                        <a:rPr lang="nl-NL" sz="1400" noProof="0">
                          <a:solidFill>
                            <a:srgbClr val="333333"/>
                          </a:solidFill>
                        </a:rPr>
                        <a:t>Grondstoffen</a:t>
                      </a:r>
                    </a:p>
                  </a:txBody>
                  <a:tcPr/>
                </a:tc>
                <a:tc>
                  <a:txBody>
                    <a:bodyPr/>
                    <a:lstStyle/>
                    <a:p>
                      <a:r>
                        <a:rPr lang="nl-NL" sz="1400" noProof="0" dirty="0">
                          <a:solidFill>
                            <a:srgbClr val="333333"/>
                          </a:solidFill>
                        </a:rPr>
                        <a:t>Manuren bewaking voor meerdere projecten tegelijk</a:t>
                      </a:r>
                    </a:p>
                  </a:txBody>
                  <a:tcPr/>
                </a:tc>
                <a:extLst>
                  <a:ext uri="{0D108BD9-81ED-4DB2-BD59-A6C34878D82A}">
                    <a16:rowId xmlns:a16="http://schemas.microsoft.com/office/drawing/2014/main" val="693809283"/>
                  </a:ext>
                </a:extLst>
              </a:tr>
            </a:tbl>
          </a:graphicData>
        </a:graphic>
      </p:graphicFrame>
      <p:sp>
        <p:nvSpPr>
          <p:cNvPr id="4" name="Slide Number Placeholder 3">
            <a:extLst>
              <a:ext uri="{FF2B5EF4-FFF2-40B4-BE49-F238E27FC236}">
                <a16:creationId xmlns:a16="http://schemas.microsoft.com/office/drawing/2014/main" id="{4F773C3F-4E99-E34E-976A-83E760D4FB30}"/>
              </a:ext>
            </a:extLst>
          </p:cNvPr>
          <p:cNvSpPr>
            <a:spLocks noGrp="1"/>
          </p:cNvSpPr>
          <p:nvPr>
            <p:ph type="sldNum" sz="quarter" idx="4"/>
          </p:nvPr>
        </p:nvSpPr>
        <p:spPr/>
        <p:txBody>
          <a:bodyPr/>
          <a:lstStyle/>
          <a:p>
            <a:fld id="{8375054B-0626-094F-AF93-178AFB032A1C}" type="slidenum">
              <a:rPr lang="nl-NL" smtClean="0"/>
              <a:pPr/>
              <a:t>270</a:t>
            </a:fld>
            <a:endParaRPr lang="nl-NL" dirty="0"/>
          </a:p>
        </p:txBody>
      </p:sp>
    </p:spTree>
    <p:extLst>
      <p:ext uri="{BB962C8B-B14F-4D97-AF65-F5344CB8AC3E}">
        <p14:creationId xmlns:p14="http://schemas.microsoft.com/office/powerpoint/2010/main" val="426082279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4"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NL" sz="2800" dirty="0">
                <a:effectLst/>
                <a:latin typeface="Tahoma" charset="0"/>
              </a:rPr>
              <a:t>11.01  Gezondheid, Beveiliging, Veiligheid en Milieu (C3)</a:t>
            </a:r>
            <a:endParaRPr lang="nl" sz="2800" dirty="0">
              <a:effectLst/>
              <a:latin typeface="Tahoma" charset="0"/>
            </a:endParaRPr>
          </a:p>
        </p:txBody>
      </p:sp>
      <p:sp>
        <p:nvSpPr>
          <p:cNvPr id="440325" name="Rectangle 3"/>
          <p:cNvSpPr>
            <a:spLocks noGrp="1" noChangeArrowheads="1"/>
          </p:cNvSpPr>
          <p:nvPr>
            <p:ph type="subTitle" idx="1"/>
          </p:nvPr>
        </p:nvSpPr>
        <p:spPr>
          <a:noFill/>
        </p:spPr>
        <p:txBody>
          <a:bodyPr/>
          <a:lstStyle/>
          <a:p>
            <a:pPr marL="0" indent="0" algn="ctr"/>
            <a:r>
              <a:rPr lang="nl-NL" sz="2000" dirty="0">
                <a:solidFill>
                  <a:srgbClr val="333333"/>
                </a:solidFill>
              </a:rPr>
              <a:t>De competentie om de gezondheid-, beveiliging-, veiligheid- en milieuaspecten in het project en van het projectresultaat te managen.</a:t>
            </a:r>
          </a:p>
        </p:txBody>
      </p:sp>
      <p:sp>
        <p:nvSpPr>
          <p:cNvPr id="2" name="Slide Number Placeholder 1">
            <a:extLst>
              <a:ext uri="{FF2B5EF4-FFF2-40B4-BE49-F238E27FC236}">
                <a16:creationId xmlns:a16="http://schemas.microsoft.com/office/drawing/2014/main" id="{808206C5-E22E-9849-9C4A-A4397B77975D}"/>
              </a:ext>
            </a:extLst>
          </p:cNvPr>
          <p:cNvSpPr>
            <a:spLocks noGrp="1"/>
          </p:cNvSpPr>
          <p:nvPr>
            <p:ph type="sldNum" sz="quarter" idx="10"/>
          </p:nvPr>
        </p:nvSpPr>
        <p:spPr/>
        <p:txBody>
          <a:bodyPr/>
          <a:lstStyle/>
          <a:p>
            <a:fld id="{AC2621BF-E77D-E548-9EEE-B9174F378ACD}" type="slidenum">
              <a:rPr lang="nl-NL" smtClean="0"/>
              <a:pPr/>
              <a:t>271</a:t>
            </a:fld>
            <a:endParaRPr lang="nl-NL" dirty="0"/>
          </a:p>
        </p:txBody>
      </p:sp>
    </p:spTree>
    <p:extLst>
      <p:ext uri="{BB962C8B-B14F-4D97-AF65-F5344CB8AC3E}">
        <p14:creationId xmlns:p14="http://schemas.microsoft.com/office/powerpoint/2010/main" val="1527529902"/>
      </p:ext>
    </p:extLst>
  </p:cSld>
  <p:clrMapOvr>
    <a:masterClrMapping/>
  </p:clrMapOv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Definitions</a:t>
            </a:r>
            <a:endParaRPr lang="nl-NL" dirty="0"/>
          </a:p>
        </p:txBody>
      </p:sp>
      <p:sp>
        <p:nvSpPr>
          <p:cNvPr id="1547267" name="Rectangle 3"/>
          <p:cNvSpPr>
            <a:spLocks noGrp="1" noChangeArrowheads="1"/>
          </p:cNvSpPr>
          <p:nvPr>
            <p:ph idx="1"/>
          </p:nvPr>
        </p:nvSpPr>
        <p:spPr/>
        <p:txBody>
          <a:bodyPr/>
          <a:lstStyle/>
          <a:p>
            <a:pPr marL="0" indent="0">
              <a:defRPr/>
            </a:pPr>
            <a:r>
              <a:rPr lang="nl-NL" sz="1600" u="sng" dirty="0">
                <a:ea typeface="Tahoma" pitchFamily="34" charset="0"/>
                <a:cs typeface="Tahoma" pitchFamily="34" charset="0"/>
              </a:rPr>
              <a:t>Gezondheid</a:t>
            </a:r>
          </a:p>
          <a:p>
            <a:pPr marL="182563" indent="-182563">
              <a:buFont typeface="Arial" pitchFamily="34" charset="0"/>
              <a:buChar char="•"/>
              <a:defRPr/>
            </a:pPr>
            <a:r>
              <a:rPr lang="nl-NL" sz="1600" dirty="0">
                <a:ea typeface="Tahoma" pitchFamily="34" charset="0"/>
                <a:cs typeface="Tahoma" pitchFamily="34" charset="0"/>
              </a:rPr>
              <a:t>Toestand van welzijn in geestelijk, lichamelijk en/of maatschappelijk opzicht</a:t>
            </a:r>
          </a:p>
          <a:p>
            <a:pPr marL="0" indent="0">
              <a:defRPr/>
            </a:pPr>
            <a:endParaRPr lang="nl-NL" sz="1600" dirty="0">
              <a:ea typeface="Tahoma" pitchFamily="34" charset="0"/>
              <a:cs typeface="Tahoma" pitchFamily="34" charset="0"/>
            </a:endParaRPr>
          </a:p>
          <a:p>
            <a:pPr marL="0" indent="0">
              <a:defRPr/>
            </a:pPr>
            <a:r>
              <a:rPr lang="nl-NL" sz="1600" u="sng" dirty="0">
                <a:ea typeface="Tahoma" pitchFamily="34" charset="0"/>
                <a:cs typeface="Tahoma" pitchFamily="34" charset="0"/>
              </a:rPr>
              <a:t>Beveiliging</a:t>
            </a:r>
          </a:p>
          <a:p>
            <a:pPr marL="182563" indent="-182563">
              <a:buFont typeface="Arial" pitchFamily="34" charset="0"/>
              <a:buChar char="•"/>
              <a:defRPr/>
            </a:pPr>
            <a:r>
              <a:rPr lang="nl-NL" sz="1600" dirty="0">
                <a:ea typeface="Tahoma" pitchFamily="34" charset="0"/>
                <a:cs typeface="Tahoma" pitchFamily="34" charset="0"/>
              </a:rPr>
              <a:t>De bescherming van een persoon of object tegen bedreiging, gevaar of geweld</a:t>
            </a:r>
          </a:p>
          <a:p>
            <a:pPr marL="0" indent="0">
              <a:defRPr/>
            </a:pPr>
            <a:endParaRPr lang="nl-NL" sz="1600" dirty="0">
              <a:ea typeface="Tahoma" pitchFamily="34" charset="0"/>
              <a:cs typeface="Tahoma" pitchFamily="34" charset="0"/>
            </a:endParaRPr>
          </a:p>
          <a:p>
            <a:pPr marL="0" indent="0">
              <a:defRPr/>
            </a:pPr>
            <a:r>
              <a:rPr lang="nl-NL" sz="1600" u="sng" dirty="0">
                <a:ea typeface="Tahoma" pitchFamily="34" charset="0"/>
                <a:cs typeface="Tahoma" pitchFamily="34" charset="0"/>
              </a:rPr>
              <a:t>Veiligheid</a:t>
            </a:r>
          </a:p>
          <a:p>
            <a:pPr marL="182563" indent="-182563">
              <a:buFont typeface="Arial" pitchFamily="34" charset="0"/>
              <a:buChar char="•"/>
              <a:defRPr/>
            </a:pPr>
            <a:r>
              <a:rPr lang="nl-NL" sz="1600" dirty="0">
                <a:ea typeface="Tahoma" pitchFamily="34" charset="0"/>
                <a:cs typeface="Tahoma" pitchFamily="34" charset="0"/>
              </a:rPr>
              <a:t>Waarborgen tegen aantasting van een persoon of object</a:t>
            </a:r>
          </a:p>
          <a:p>
            <a:pPr marL="0" indent="0">
              <a:defRPr/>
            </a:pPr>
            <a:endParaRPr lang="nl-NL" sz="1600" dirty="0">
              <a:ea typeface="Tahoma" pitchFamily="34" charset="0"/>
              <a:cs typeface="Tahoma" pitchFamily="34" charset="0"/>
            </a:endParaRPr>
          </a:p>
          <a:p>
            <a:pPr marL="0" indent="0">
              <a:defRPr/>
            </a:pPr>
            <a:r>
              <a:rPr lang="nl-NL" sz="1600" u="sng" dirty="0">
                <a:ea typeface="Tahoma" pitchFamily="34" charset="0"/>
                <a:cs typeface="Tahoma" pitchFamily="34" charset="0"/>
              </a:rPr>
              <a:t>Milieu</a:t>
            </a:r>
          </a:p>
          <a:p>
            <a:pPr marL="182563" indent="-182563">
              <a:buFont typeface="Arial" pitchFamily="34" charset="0"/>
              <a:buChar char="•"/>
              <a:defRPr/>
            </a:pPr>
            <a:r>
              <a:rPr lang="nl-NL" sz="1600" dirty="0">
                <a:ea typeface="Tahoma" pitchFamily="34" charset="0"/>
                <a:cs typeface="Tahoma" pitchFamily="34" charset="0"/>
              </a:rPr>
              <a:t>Het leefklimaat van mens, dier en plant</a:t>
            </a:r>
          </a:p>
          <a:p>
            <a:pPr marL="0" indent="0">
              <a:defRPr/>
            </a:pPr>
            <a:endParaRPr lang="nl-NL" sz="1600" dirty="0">
              <a:ea typeface="Tahoma" pitchFamily="34" charset="0"/>
              <a:cs typeface="Tahoma" pitchFamily="34" charset="0"/>
            </a:endParaRPr>
          </a:p>
        </p:txBody>
      </p:sp>
      <p:sp>
        <p:nvSpPr>
          <p:cNvPr id="316421" name="Rectangle 9"/>
          <p:cNvSpPr>
            <a:spLocks noChangeArrowheads="1"/>
          </p:cNvSpPr>
          <p:nvPr/>
        </p:nvSpPr>
        <p:spPr bwMode="auto">
          <a:xfrm>
            <a:off x="8343781" y="5177908"/>
            <a:ext cx="774571" cy="20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None/>
            </a:pPr>
            <a:r>
              <a:rPr lang="en-US" sz="800" i="1" dirty="0">
                <a:latin typeface="Times New Roman" pitchFamily="18" charset="0"/>
              </a:rPr>
              <a:t>© </a:t>
            </a:r>
            <a:r>
              <a:rPr lang="en-US" sz="800" i="1" dirty="0" err="1">
                <a:latin typeface="Times New Roman" pitchFamily="18" charset="0"/>
              </a:rPr>
              <a:t>Semcon</a:t>
            </a:r>
            <a:r>
              <a:rPr lang="en-US" sz="800" i="1" dirty="0">
                <a:latin typeface="Times New Roman" pitchFamily="18" charset="0"/>
              </a:rPr>
              <a:t> HC</a:t>
            </a:r>
            <a:endParaRPr lang="sv-SE" sz="800" dirty="0"/>
          </a:p>
        </p:txBody>
      </p:sp>
      <p:sp>
        <p:nvSpPr>
          <p:cNvPr id="8" name="Rectangle 6"/>
          <p:cNvSpPr txBox="1">
            <a:spLocks noChangeArrowheads="1"/>
          </p:cNvSpPr>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lnSpc>
                <a:spcPct val="100000"/>
              </a:lnSpc>
              <a:spcBef>
                <a:spcPct val="0"/>
              </a:spcBef>
              <a:spcAft>
                <a:spcPct val="0"/>
              </a:spcAft>
              <a:buClrTx/>
              <a:buFontTx/>
              <a:buNone/>
              <a:defRPr sz="1400" kern="1200">
                <a:solidFill>
                  <a:schemeClr val="bg1"/>
                </a:solidFill>
                <a:latin typeface="Verdan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a:lstStyle>
          <a:p>
            <a:fld id="{8375054B-0626-094F-AF93-178AFB032A1C}" type="slidenum">
              <a:rPr lang="nl-NL" smtClean="0"/>
              <a:pPr/>
              <a:t>272</a:t>
            </a:fld>
            <a:endParaRPr lang="nl-NL" dirty="0"/>
          </a:p>
        </p:txBody>
      </p:sp>
      <p:sp>
        <p:nvSpPr>
          <p:cNvPr id="2" name="Slide Number Placeholder 1">
            <a:extLst>
              <a:ext uri="{FF2B5EF4-FFF2-40B4-BE49-F238E27FC236}">
                <a16:creationId xmlns:a16="http://schemas.microsoft.com/office/drawing/2014/main" id="{8D594358-A4E4-304F-9DF5-DF8D67A6D7B0}"/>
              </a:ext>
            </a:extLst>
          </p:cNvPr>
          <p:cNvSpPr>
            <a:spLocks noGrp="1"/>
          </p:cNvSpPr>
          <p:nvPr>
            <p:ph type="sldNum" sz="quarter" idx="4"/>
          </p:nvPr>
        </p:nvSpPr>
        <p:spPr/>
        <p:txBody>
          <a:bodyPr/>
          <a:lstStyle/>
          <a:p>
            <a:fld id="{8375054B-0626-094F-AF93-178AFB032A1C}" type="slidenum">
              <a:rPr lang="nl-NL" smtClean="0"/>
              <a:pPr/>
              <a:t>272</a:t>
            </a:fld>
            <a:endParaRPr lang="nl-NL" dirty="0"/>
          </a:p>
        </p:txBody>
      </p:sp>
    </p:spTree>
    <p:extLst>
      <p:ext uri="{BB962C8B-B14F-4D97-AF65-F5344CB8AC3E}">
        <p14:creationId xmlns:p14="http://schemas.microsoft.com/office/powerpoint/2010/main" val="769025298"/>
      </p:ext>
    </p:extLst>
  </p:cSld>
  <p:clrMapOvr>
    <a:masterClrMapping/>
  </p:clrMapOvr>
  <p:transition spd="slow"/>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1"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Arbowetgeving</a:t>
            </a:r>
          </a:p>
        </p:txBody>
      </p:sp>
      <p:sp>
        <p:nvSpPr>
          <p:cNvPr id="442372" name="Rectangle 3"/>
          <p:cNvSpPr>
            <a:spLocks noGrp="1" noChangeArrowheads="1"/>
          </p:cNvSpPr>
          <p:nvPr>
            <p:ph type="body" idx="4294967295"/>
          </p:nvPr>
        </p:nvSpPr>
        <p:spPr>
          <a:xfrm>
            <a:off x="539552" y="922178"/>
            <a:ext cx="7848798" cy="4081198"/>
          </a:xfrm>
        </p:spPr>
        <p:txBody>
          <a:bodyPr/>
          <a:lstStyle/>
          <a:p>
            <a:pPr eaLnBrk="1" hangingPunct="1">
              <a:lnSpc>
                <a:spcPct val="80000"/>
              </a:lnSpc>
            </a:pPr>
            <a:r>
              <a:rPr lang="nl-NL" sz="1600" u="sng" dirty="0">
                <a:solidFill>
                  <a:srgbClr val="333333"/>
                </a:solidFill>
                <a:latin typeface="Tahoma" charset="0"/>
              </a:rPr>
              <a:t>Arbowetgeving</a:t>
            </a:r>
          </a:p>
          <a:p>
            <a:pPr marL="173038" indent="-173038" eaLnBrk="1" hangingPunct="1">
              <a:lnSpc>
                <a:spcPct val="80000"/>
              </a:lnSpc>
              <a:buFont typeface="Arial" panose="020B0604020202020204" pitchFamily="34" charset="0"/>
              <a:buChar char="•"/>
              <a:tabLst>
                <a:tab pos="1528763" algn="l"/>
              </a:tabLst>
            </a:pPr>
            <a:r>
              <a:rPr lang="nl-NL" sz="1600" dirty="0">
                <a:solidFill>
                  <a:srgbClr val="333333"/>
                </a:solidFill>
                <a:latin typeface="Tahoma" charset="0"/>
              </a:rPr>
              <a:t>Arbowet 	&gt; algemene bepalingen</a:t>
            </a:r>
          </a:p>
          <a:p>
            <a:pPr marL="173038" indent="-173038" eaLnBrk="1" hangingPunct="1">
              <a:lnSpc>
                <a:spcPct val="80000"/>
              </a:lnSpc>
              <a:buFont typeface="Arial" panose="020B0604020202020204" pitchFamily="34" charset="0"/>
              <a:buChar char="•"/>
              <a:tabLst>
                <a:tab pos="1528763" algn="l"/>
              </a:tabLst>
            </a:pPr>
            <a:r>
              <a:rPr lang="nl-NL" sz="1600" dirty="0">
                <a:solidFill>
                  <a:srgbClr val="333333"/>
                </a:solidFill>
                <a:latin typeface="Tahoma" charset="0"/>
              </a:rPr>
              <a:t>Arbobesluit 	&gt; regels waaraan betrokken partijen zich moeten houden</a:t>
            </a:r>
          </a:p>
          <a:p>
            <a:pPr marL="173038" indent="-173038" eaLnBrk="1" hangingPunct="1">
              <a:lnSpc>
                <a:spcPct val="80000"/>
              </a:lnSpc>
              <a:buFont typeface="Arial" panose="020B0604020202020204" pitchFamily="34" charset="0"/>
              <a:buChar char="•"/>
              <a:tabLst>
                <a:tab pos="1528763" algn="l"/>
              </a:tabLst>
            </a:pPr>
            <a:r>
              <a:rPr lang="nl-NL" sz="1600" dirty="0">
                <a:solidFill>
                  <a:srgbClr val="333333"/>
                </a:solidFill>
                <a:latin typeface="Tahoma" charset="0"/>
              </a:rPr>
              <a:t>Arboregeling 	&gt; concrete voorschriften</a:t>
            </a:r>
          </a:p>
          <a:p>
            <a:pPr marL="173038" indent="-173038" eaLnBrk="1" hangingPunct="1">
              <a:lnSpc>
                <a:spcPct val="80000"/>
              </a:lnSpc>
            </a:pPr>
            <a:endParaRPr lang="nl-NL" sz="1600" dirty="0">
              <a:solidFill>
                <a:srgbClr val="333333"/>
              </a:solidFill>
              <a:latin typeface="Tahoma" charset="0"/>
            </a:endParaRPr>
          </a:p>
          <a:p>
            <a:pPr marL="0" indent="0" eaLnBrk="1" hangingPunct="1">
              <a:lnSpc>
                <a:spcPct val="80000"/>
              </a:lnSpc>
            </a:pPr>
            <a:r>
              <a:rPr lang="nl-NL" sz="1600" u="sng" dirty="0">
                <a:solidFill>
                  <a:srgbClr val="333333"/>
                </a:solidFill>
                <a:latin typeface="Tahoma" charset="0"/>
              </a:rPr>
              <a:t>RI&amp;E en plan van aanpak</a:t>
            </a:r>
          </a:p>
          <a:p>
            <a:pPr marL="173038" indent="-173038" eaLnBrk="1" hangingPunct="1">
              <a:lnSpc>
                <a:spcPct val="80000"/>
              </a:lnSpc>
              <a:buFontTx/>
              <a:buChar char="•"/>
            </a:pPr>
            <a:r>
              <a:rPr lang="nl-NL" sz="1600" dirty="0">
                <a:solidFill>
                  <a:srgbClr val="333333"/>
                </a:solidFill>
                <a:latin typeface="Tahoma" charset="0"/>
              </a:rPr>
              <a:t>Risico Inventarisatie &amp; Evaluatie (RI&amp;E)</a:t>
            </a:r>
          </a:p>
          <a:p>
            <a:pPr marL="173038" indent="-173038" eaLnBrk="1" hangingPunct="1">
              <a:lnSpc>
                <a:spcPct val="80000"/>
              </a:lnSpc>
              <a:buFontTx/>
              <a:buChar char="•"/>
            </a:pPr>
            <a:r>
              <a:rPr lang="nl-NL" sz="1600" dirty="0">
                <a:solidFill>
                  <a:srgbClr val="333333"/>
                </a:solidFill>
                <a:latin typeface="Tahoma" charset="0"/>
              </a:rPr>
              <a:t>Plan van aanpak arbobeleid</a:t>
            </a:r>
          </a:p>
          <a:p>
            <a:pPr marL="173038" indent="-173038" eaLnBrk="1" hangingPunct="1">
              <a:lnSpc>
                <a:spcPct val="80000"/>
              </a:lnSpc>
              <a:buFontTx/>
              <a:buChar char="•"/>
            </a:pPr>
            <a:endParaRPr lang="nl-NL" sz="1600" dirty="0">
              <a:solidFill>
                <a:srgbClr val="333333"/>
              </a:solidFill>
              <a:latin typeface="Tahoma" charset="0"/>
            </a:endParaRPr>
          </a:p>
          <a:p>
            <a:pPr marL="173038" indent="-173038" eaLnBrk="1" hangingPunct="1">
              <a:lnSpc>
                <a:spcPct val="80000"/>
              </a:lnSpc>
            </a:pPr>
            <a:r>
              <a:rPr lang="nl-NL" sz="1600" u="sng" dirty="0">
                <a:solidFill>
                  <a:srgbClr val="333333"/>
                </a:solidFill>
                <a:latin typeface="Tahoma" charset="0"/>
              </a:rPr>
              <a:t>Zorgplicht</a:t>
            </a:r>
          </a:p>
          <a:p>
            <a:pPr marL="173038" indent="-173038" eaLnBrk="1" hangingPunct="1">
              <a:lnSpc>
                <a:spcPct val="80000"/>
              </a:lnSpc>
              <a:buFontTx/>
              <a:buChar char="•"/>
            </a:pPr>
            <a:r>
              <a:rPr lang="nl-NL" sz="1600" dirty="0">
                <a:solidFill>
                  <a:srgbClr val="333333"/>
                </a:solidFill>
                <a:latin typeface="Tahoma" charset="0"/>
              </a:rPr>
              <a:t>Zorgplicht gaat uit boven de wettelijk minimale regels en voorschriften</a:t>
            </a:r>
          </a:p>
          <a:p>
            <a:pPr marL="173038" indent="-173038" eaLnBrk="1" hangingPunct="1">
              <a:lnSpc>
                <a:spcPct val="80000"/>
              </a:lnSpc>
              <a:buFontTx/>
              <a:buChar char="•"/>
            </a:pPr>
            <a:r>
              <a:rPr lang="nl-NL" sz="1600" dirty="0">
                <a:solidFill>
                  <a:srgbClr val="333333"/>
                </a:solidFill>
                <a:latin typeface="Tahoma" charset="0"/>
              </a:rPr>
              <a:t>Werkgever moet rekening houden met een zekere te accepteren zorgeloosheid van zijn werknemers</a:t>
            </a:r>
          </a:p>
          <a:p>
            <a:pPr marL="173038" indent="-173038" eaLnBrk="1" hangingPunct="1">
              <a:lnSpc>
                <a:spcPct val="80000"/>
              </a:lnSpc>
              <a:buFontTx/>
              <a:buChar char="•"/>
            </a:pPr>
            <a:endParaRPr lang="nl-NL" sz="1600" dirty="0">
              <a:solidFill>
                <a:srgbClr val="333333"/>
              </a:solidFill>
              <a:latin typeface="Tahoma" charset="0"/>
            </a:endParaRPr>
          </a:p>
          <a:p>
            <a:pPr marL="173038" indent="-173038" eaLnBrk="1" hangingPunct="1">
              <a:lnSpc>
                <a:spcPct val="80000"/>
              </a:lnSpc>
            </a:pPr>
            <a:r>
              <a:rPr lang="nl-NL" sz="1600" u="sng" dirty="0">
                <a:solidFill>
                  <a:srgbClr val="333333"/>
                </a:solidFill>
                <a:latin typeface="Tahoma" charset="0"/>
              </a:rPr>
              <a:t>Veiligheid- en bedrijfsnoodplan</a:t>
            </a:r>
          </a:p>
          <a:p>
            <a:pPr marL="173038" indent="-173038" eaLnBrk="1" hangingPunct="1">
              <a:lnSpc>
                <a:spcPct val="80000"/>
              </a:lnSpc>
              <a:buFont typeface="Arial" panose="020B0604020202020204" pitchFamily="34" charset="0"/>
              <a:buChar char="•"/>
            </a:pPr>
            <a:r>
              <a:rPr lang="nl-NL" sz="1600" dirty="0">
                <a:solidFill>
                  <a:srgbClr val="333333"/>
                </a:solidFill>
                <a:latin typeface="Tahoma" charset="0"/>
              </a:rPr>
              <a:t>Veiligheidsplan &gt; inrichting veiligheidsbeleid plus getroffen veiligheidsmaatregelen</a:t>
            </a:r>
          </a:p>
          <a:p>
            <a:pPr marL="173038" indent="-173038" eaLnBrk="1" hangingPunct="1">
              <a:lnSpc>
                <a:spcPct val="80000"/>
              </a:lnSpc>
              <a:buFont typeface="Arial" panose="020B0604020202020204" pitchFamily="34" charset="0"/>
              <a:buChar char="•"/>
            </a:pPr>
            <a:r>
              <a:rPr lang="nl-NL" sz="1600" dirty="0">
                <a:solidFill>
                  <a:srgbClr val="333333"/>
                </a:solidFill>
                <a:latin typeface="Tahoma" charset="0"/>
              </a:rPr>
              <a:t>Bedrijfsnoodplan&gt; hoe om te gaan met noodsituaties</a:t>
            </a:r>
          </a:p>
        </p:txBody>
      </p:sp>
      <p:pic>
        <p:nvPicPr>
          <p:cNvPr id="442373" name="Picture 4" descr="MCj042827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863" y="1849388"/>
            <a:ext cx="2346325" cy="126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6F97796-4187-E747-92C0-5A974C1084C5}"/>
              </a:ext>
            </a:extLst>
          </p:cNvPr>
          <p:cNvSpPr>
            <a:spLocks noGrp="1"/>
          </p:cNvSpPr>
          <p:nvPr>
            <p:ph type="sldNum" sz="quarter" idx="4"/>
          </p:nvPr>
        </p:nvSpPr>
        <p:spPr/>
        <p:txBody>
          <a:bodyPr/>
          <a:lstStyle/>
          <a:p>
            <a:fld id="{8375054B-0626-094F-AF93-178AFB032A1C}" type="slidenum">
              <a:rPr lang="nl-NL" smtClean="0"/>
              <a:pPr/>
              <a:t>273</a:t>
            </a:fld>
            <a:endParaRPr lang="nl-NL" dirty="0"/>
          </a:p>
        </p:txBody>
      </p:sp>
    </p:spTree>
    <p:extLst>
      <p:ext uri="{BB962C8B-B14F-4D97-AF65-F5344CB8AC3E}">
        <p14:creationId xmlns:p14="http://schemas.microsoft.com/office/powerpoint/2010/main" val="639235435"/>
      </p:ext>
    </p:extLst>
  </p:cSld>
  <p:clrMapOvr>
    <a:masterClrMapping/>
  </p:clrMapOv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ea typeface="Tahoma" pitchFamily="34" charset="0"/>
                <a:cs typeface="Tahoma" pitchFamily="34" charset="0"/>
              </a:rPr>
              <a:t>Wettelijke verantwoordelijkheden PM</a:t>
            </a:r>
          </a:p>
        </p:txBody>
      </p:sp>
      <p:sp>
        <p:nvSpPr>
          <p:cNvPr id="3" name="Tijdelijke aanduiding voor inhoud 2"/>
          <p:cNvSpPr>
            <a:spLocks noGrp="1"/>
          </p:cNvSpPr>
          <p:nvPr>
            <p:ph idx="1"/>
          </p:nvPr>
        </p:nvSpPr>
        <p:spPr>
          <a:xfrm>
            <a:off x="369335" y="1138577"/>
            <a:ext cx="7849120" cy="3720042"/>
          </a:xfrm>
        </p:spPr>
        <p:txBody>
          <a:bodyPr/>
          <a:lstStyle/>
          <a:p>
            <a:pPr>
              <a:defRPr/>
            </a:pPr>
            <a:r>
              <a:rPr lang="nl-NL" sz="1600" dirty="0">
                <a:ea typeface="Tahoma" pitchFamily="34" charset="0"/>
                <a:cs typeface="Tahoma" pitchFamily="34" charset="0"/>
              </a:rPr>
              <a:t>PM is verantwoordelijk voor HSSE in het project en op de bouwplaats</a:t>
            </a:r>
          </a:p>
          <a:p>
            <a:pPr>
              <a:defRPr/>
            </a:pPr>
            <a:endParaRPr lang="nl-NL" sz="1600" dirty="0">
              <a:ea typeface="Tahoma" pitchFamily="34" charset="0"/>
              <a:cs typeface="Tahoma" pitchFamily="34" charset="0"/>
            </a:endParaRPr>
          </a:p>
          <a:p>
            <a:pPr marL="1588" indent="-3175">
              <a:defRPr/>
            </a:pPr>
            <a:r>
              <a:rPr lang="nl-NL" sz="1600" dirty="0">
                <a:ea typeface="Tahoma" pitchFamily="34" charset="0"/>
                <a:cs typeface="Tahoma" pitchFamily="34" charset="0"/>
              </a:rPr>
              <a:t>PM is verantwoordelijk tenzij hij kan bewijzen alle mogelijke (</a:t>
            </a:r>
            <a:r>
              <a:rPr lang="nl-NL" sz="1600" dirty="0" err="1">
                <a:ea typeface="Tahoma" pitchFamily="34" charset="0"/>
                <a:cs typeface="Tahoma" pitchFamily="34" charset="0"/>
              </a:rPr>
              <a:t>voorzorgs</a:t>
            </a:r>
            <a:r>
              <a:rPr lang="nl-NL" sz="1600" dirty="0">
                <a:ea typeface="Tahoma" pitchFamily="34" charset="0"/>
                <a:cs typeface="Tahoma" pitchFamily="34" charset="0"/>
              </a:rPr>
              <a:t>) maatregelen te hebben genomen om ongelukken en incidenten te voorkomen en te beheersen</a:t>
            </a:r>
          </a:p>
          <a:p>
            <a:pPr marL="1588" indent="-3175">
              <a:defRPr/>
            </a:pPr>
            <a:endParaRPr lang="nl-NL" sz="1600" dirty="0">
              <a:ea typeface="Tahoma" pitchFamily="34" charset="0"/>
              <a:cs typeface="Tahoma" pitchFamily="34" charset="0"/>
            </a:endParaRPr>
          </a:p>
          <a:p>
            <a:pPr>
              <a:defRPr/>
            </a:pPr>
            <a:r>
              <a:rPr lang="nl-NL" sz="1600" dirty="0">
                <a:ea typeface="Tahoma" pitchFamily="34" charset="0"/>
                <a:cs typeface="Tahoma" pitchFamily="34" charset="0"/>
              </a:rPr>
              <a:t>PM moet zeker stellen dat: </a:t>
            </a:r>
          </a:p>
          <a:p>
            <a:pPr lvl="1">
              <a:defRPr/>
            </a:pPr>
            <a:r>
              <a:rPr lang="nl-NL" sz="1600" dirty="0">
                <a:ea typeface="Tahoma" pitchFamily="34" charset="0"/>
                <a:cs typeface="Tahoma" pitchFamily="34" charset="0"/>
              </a:rPr>
              <a:t>Een veiligheidsplan is opgesteld en goedgekeurd</a:t>
            </a:r>
          </a:p>
          <a:p>
            <a:pPr lvl="1">
              <a:defRPr/>
            </a:pPr>
            <a:r>
              <a:rPr lang="nl-NL" sz="1600" dirty="0">
                <a:ea typeface="Tahoma" pitchFamily="34" charset="0"/>
                <a:cs typeface="Tahoma" pitchFamily="34" charset="0"/>
              </a:rPr>
              <a:t>Medewerkers zijn getraind en geïnstrueerd</a:t>
            </a:r>
          </a:p>
          <a:p>
            <a:pPr lvl="1">
              <a:defRPr/>
            </a:pPr>
            <a:r>
              <a:rPr lang="nl-NL" sz="1600" dirty="0">
                <a:ea typeface="Tahoma" pitchFamily="34" charset="0"/>
                <a:cs typeface="Tahoma" pitchFamily="34" charset="0"/>
              </a:rPr>
              <a:t>Veiligheidsmaatregelen zijn genomen</a:t>
            </a:r>
          </a:p>
          <a:p>
            <a:pPr lvl="1">
              <a:defRPr/>
            </a:pPr>
            <a:r>
              <a:rPr lang="nl-NL" sz="1600" dirty="0">
                <a:ea typeface="Tahoma" pitchFamily="34" charset="0"/>
                <a:cs typeface="Tahoma" pitchFamily="34" charset="0"/>
              </a:rPr>
              <a:t>Plan, training en maatregelen periodiek worden getoetst en onderhouden</a:t>
            </a:r>
          </a:p>
          <a:p>
            <a:pPr>
              <a:defRPr/>
            </a:pPr>
            <a:endParaRPr lang="nl-NL" sz="1600" dirty="0">
              <a:ea typeface="Tahoma" pitchFamily="34" charset="0"/>
              <a:cs typeface="Tahoma" pitchFamily="34" charset="0"/>
            </a:endParaRPr>
          </a:p>
          <a:p>
            <a:pPr>
              <a:defRPr/>
            </a:pPr>
            <a:endParaRPr lang="nl-NL" sz="1600" dirty="0">
              <a:ea typeface="Tahoma" pitchFamily="34" charset="0"/>
              <a:cs typeface="Tahoma" pitchFamily="34" charset="0"/>
            </a:endParaRPr>
          </a:p>
          <a:p>
            <a:pPr algn="ctr">
              <a:defRPr/>
            </a:pPr>
            <a:r>
              <a:rPr lang="nl-NL" sz="1600" dirty="0">
                <a:ea typeface="Tahoma" pitchFamily="34" charset="0"/>
                <a:cs typeface="Tahoma" pitchFamily="34" charset="0"/>
              </a:rPr>
              <a:t>PM kan zowel civielrechtelijk als strafrechtelijk worden aangesproken.</a:t>
            </a:r>
          </a:p>
        </p:txBody>
      </p:sp>
      <p:sp>
        <p:nvSpPr>
          <p:cNvPr id="7" name="Rectangle 6"/>
          <p:cNvSpPr txBox="1">
            <a:spLocks noChangeArrowheads="1"/>
          </p:cNvSpPr>
          <p:nvPr/>
        </p:nvSpPr>
        <p:spPr bwMode="auto">
          <a:xfrm>
            <a:off x="7249616" y="5394960"/>
            <a:ext cx="19050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lnSpc>
                <a:spcPct val="100000"/>
              </a:lnSpc>
              <a:spcBef>
                <a:spcPct val="0"/>
              </a:spcBef>
              <a:spcAft>
                <a:spcPct val="0"/>
              </a:spcAft>
              <a:buClrTx/>
              <a:buFontTx/>
              <a:buNone/>
              <a:defRPr sz="1400" kern="1200">
                <a:solidFill>
                  <a:schemeClr val="bg1"/>
                </a:solidFill>
                <a:latin typeface="Verdana" charset="0"/>
                <a:ea typeface="ＭＳ Ｐゴシック" charset="0"/>
                <a:cs typeface="+mn-cs"/>
              </a:defRPr>
            </a:lvl1pPr>
            <a:lvl2pPr marL="4572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2pPr>
            <a:lvl3pPr marL="9144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3pPr>
            <a:lvl4pPr marL="13716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4pPr>
            <a:lvl5pPr marL="1828800" algn="ctr" rtl="0" eaLnBrk="0" fontAlgn="base" hangingPunct="0">
              <a:lnSpc>
                <a:spcPct val="95000"/>
              </a:lnSpc>
              <a:spcBef>
                <a:spcPct val="0"/>
              </a:spcBef>
              <a:spcAft>
                <a:spcPct val="20000"/>
              </a:spcAft>
              <a:buClr>
                <a:schemeClr val="tx2"/>
              </a:buClr>
              <a:buFont typeface="Wingdings" charset="0"/>
              <a:buChar char=""/>
              <a:defRPr sz="2400" kern="1200">
                <a:solidFill>
                  <a:schemeClr val="tx2"/>
                </a:solidFill>
                <a:latin typeface="Tahoma" charset="0"/>
                <a:ea typeface="ＭＳ Ｐゴシック" charset="0"/>
                <a:cs typeface="+mn-cs"/>
              </a:defRPr>
            </a:lvl5pPr>
            <a:lvl6pPr marL="2286000" algn="l" defTabSz="457200" rtl="0" eaLnBrk="1" latinLnBrk="0" hangingPunct="1">
              <a:defRPr sz="2400" kern="1200">
                <a:solidFill>
                  <a:schemeClr val="tx2"/>
                </a:solidFill>
                <a:latin typeface="Tahoma" charset="0"/>
                <a:ea typeface="ＭＳ Ｐゴシック" charset="0"/>
                <a:cs typeface="+mn-cs"/>
              </a:defRPr>
            </a:lvl6pPr>
            <a:lvl7pPr marL="2743200" algn="l" defTabSz="457200" rtl="0" eaLnBrk="1" latinLnBrk="0" hangingPunct="1">
              <a:defRPr sz="2400" kern="1200">
                <a:solidFill>
                  <a:schemeClr val="tx2"/>
                </a:solidFill>
                <a:latin typeface="Tahoma" charset="0"/>
                <a:ea typeface="ＭＳ Ｐゴシック" charset="0"/>
                <a:cs typeface="+mn-cs"/>
              </a:defRPr>
            </a:lvl7pPr>
            <a:lvl8pPr marL="3200400" algn="l" defTabSz="457200" rtl="0" eaLnBrk="1" latinLnBrk="0" hangingPunct="1">
              <a:defRPr sz="2400" kern="1200">
                <a:solidFill>
                  <a:schemeClr val="tx2"/>
                </a:solidFill>
                <a:latin typeface="Tahoma" charset="0"/>
                <a:ea typeface="ＭＳ Ｐゴシック" charset="0"/>
                <a:cs typeface="+mn-cs"/>
              </a:defRPr>
            </a:lvl8pPr>
            <a:lvl9pPr marL="3657600" algn="l" defTabSz="457200" rtl="0" eaLnBrk="1" latinLnBrk="0" hangingPunct="1">
              <a:defRPr sz="2400" kern="1200">
                <a:solidFill>
                  <a:schemeClr val="tx2"/>
                </a:solidFill>
                <a:latin typeface="Tahoma" charset="0"/>
                <a:ea typeface="ＭＳ Ｐゴシック" charset="0"/>
                <a:cs typeface="+mn-cs"/>
              </a:defRPr>
            </a:lvl9pPr>
          </a:lstStyle>
          <a:p>
            <a:fld id="{8375054B-0626-094F-AF93-178AFB032A1C}" type="slidenum">
              <a:rPr lang="nl-NL" smtClean="0"/>
              <a:pPr/>
              <a:t>274</a:t>
            </a:fld>
            <a:endParaRPr lang="nl-NL" dirty="0"/>
          </a:p>
        </p:txBody>
      </p:sp>
      <p:sp>
        <p:nvSpPr>
          <p:cNvPr id="4" name="Slide Number Placeholder 3">
            <a:extLst>
              <a:ext uri="{FF2B5EF4-FFF2-40B4-BE49-F238E27FC236}">
                <a16:creationId xmlns:a16="http://schemas.microsoft.com/office/drawing/2014/main" id="{940AC1A6-2EFB-994F-B510-9670A817B239}"/>
              </a:ext>
            </a:extLst>
          </p:cNvPr>
          <p:cNvSpPr>
            <a:spLocks noGrp="1"/>
          </p:cNvSpPr>
          <p:nvPr>
            <p:ph type="sldNum" sz="quarter" idx="4"/>
          </p:nvPr>
        </p:nvSpPr>
        <p:spPr/>
        <p:txBody>
          <a:bodyPr/>
          <a:lstStyle/>
          <a:p>
            <a:fld id="{8375054B-0626-094F-AF93-178AFB032A1C}" type="slidenum">
              <a:rPr lang="nl-NL" smtClean="0"/>
              <a:pPr/>
              <a:t>274</a:t>
            </a:fld>
            <a:endParaRPr lang="nl-NL" dirty="0"/>
          </a:p>
        </p:txBody>
      </p:sp>
    </p:spTree>
    <p:extLst>
      <p:ext uri="{BB962C8B-B14F-4D97-AF65-F5344CB8AC3E}">
        <p14:creationId xmlns:p14="http://schemas.microsoft.com/office/powerpoint/2010/main" val="1217541735"/>
      </p:ext>
    </p:extLst>
  </p:cSld>
  <p:clrMapOvr>
    <a:masterClrMapping/>
  </p:clrMapOvr>
  <p:transition spd="slow"/>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A4860-DFF5-4BE3-91D7-C51BAB777AA1}"/>
              </a:ext>
            </a:extLst>
          </p:cNvPr>
          <p:cNvSpPr>
            <a:spLocks noGrp="1"/>
          </p:cNvSpPr>
          <p:nvPr>
            <p:ph type="title"/>
          </p:nvPr>
        </p:nvSpPr>
        <p:spPr>
          <a:xfrm>
            <a:off x="755650" y="277813"/>
            <a:ext cx="7416750" cy="635000"/>
          </a:xfrm>
        </p:spPr>
        <p:txBody>
          <a:bodyPr/>
          <a:lstStyle/>
          <a:p>
            <a:r>
              <a:rPr lang="nl-NL" dirty="0"/>
              <a:t>Algemene Verordening Gegevensbescherming</a:t>
            </a:r>
          </a:p>
        </p:txBody>
      </p:sp>
      <p:sp>
        <p:nvSpPr>
          <p:cNvPr id="3" name="Tijdelijke aanduiding voor inhoud 2">
            <a:extLst>
              <a:ext uri="{FF2B5EF4-FFF2-40B4-BE49-F238E27FC236}">
                <a16:creationId xmlns:a16="http://schemas.microsoft.com/office/drawing/2014/main" id="{69D08016-BA65-4B18-A965-AB89238108F0}"/>
              </a:ext>
            </a:extLst>
          </p:cNvPr>
          <p:cNvSpPr>
            <a:spLocks noGrp="1"/>
          </p:cNvSpPr>
          <p:nvPr>
            <p:ph idx="1"/>
          </p:nvPr>
        </p:nvSpPr>
        <p:spPr>
          <a:xfrm>
            <a:off x="755576" y="985292"/>
            <a:ext cx="8280920" cy="4104456"/>
          </a:xfrm>
        </p:spPr>
        <p:txBody>
          <a:bodyPr/>
          <a:lstStyle/>
          <a:p>
            <a:pPr marL="0" indent="0">
              <a:lnSpc>
                <a:spcPct val="90000"/>
              </a:lnSpc>
              <a:spcBef>
                <a:spcPts val="0"/>
              </a:spcBef>
            </a:pPr>
            <a:r>
              <a:rPr lang="nl-NL" sz="1600" dirty="0"/>
              <a:t>Sinds 25 mei 2018 AVG van kracht binnen gehele EU</a:t>
            </a:r>
          </a:p>
          <a:p>
            <a:pPr marL="274638" indent="-274638">
              <a:lnSpc>
                <a:spcPct val="90000"/>
              </a:lnSpc>
              <a:spcBef>
                <a:spcPts val="0"/>
              </a:spcBef>
              <a:buFont typeface="Arial" pitchFamily="34" charset="0"/>
              <a:buChar char="•"/>
            </a:pPr>
            <a:endParaRPr lang="nl-NL" sz="1600" dirty="0"/>
          </a:p>
          <a:p>
            <a:pPr marL="0" indent="0">
              <a:lnSpc>
                <a:spcPct val="90000"/>
              </a:lnSpc>
              <a:spcBef>
                <a:spcPts val="0"/>
              </a:spcBef>
            </a:pPr>
            <a:r>
              <a:rPr lang="nl-NL" sz="1600" dirty="0"/>
              <a:t>AVG geeft aan hoe organisaties moeten omgaan met persoonsgegevens</a:t>
            </a:r>
          </a:p>
          <a:p>
            <a:pPr marL="274638" indent="-274638">
              <a:lnSpc>
                <a:spcPct val="90000"/>
              </a:lnSpc>
              <a:spcBef>
                <a:spcPts val="0"/>
              </a:spcBef>
              <a:buFont typeface="Arial" pitchFamily="34" charset="0"/>
              <a:buChar char="•"/>
            </a:pPr>
            <a:r>
              <a:rPr lang="nl-NL" sz="1600" dirty="0"/>
              <a:t>Zij moeten een register bijhouden met alle verwerkingen van persoonsgegevens</a:t>
            </a:r>
          </a:p>
          <a:p>
            <a:pPr marL="274638" indent="-274638">
              <a:lnSpc>
                <a:spcPct val="90000"/>
              </a:lnSpc>
              <a:spcBef>
                <a:spcPts val="0"/>
              </a:spcBef>
              <a:buFont typeface="Arial" pitchFamily="34" charset="0"/>
              <a:buChar char="•"/>
            </a:pPr>
            <a:r>
              <a:rPr lang="nl-NL" sz="1600" dirty="0"/>
              <a:t>Zij moeten persoonsgegevens adequaat beveiligen</a:t>
            </a:r>
          </a:p>
          <a:p>
            <a:pPr marL="274638" indent="-274638">
              <a:lnSpc>
                <a:spcPct val="90000"/>
              </a:lnSpc>
              <a:spcBef>
                <a:spcPts val="0"/>
              </a:spcBef>
              <a:buFont typeface="Arial" pitchFamily="34" charset="0"/>
              <a:buChar char="•"/>
            </a:pPr>
            <a:r>
              <a:rPr lang="nl-NL" sz="1600" dirty="0"/>
              <a:t>Zij moeten een eigen gegevensbeschermingsbeleid voeren en openbaar maken</a:t>
            </a:r>
          </a:p>
          <a:p>
            <a:pPr marL="274638" indent="-274638">
              <a:lnSpc>
                <a:spcPct val="90000"/>
              </a:lnSpc>
              <a:spcBef>
                <a:spcPts val="0"/>
              </a:spcBef>
              <a:buFont typeface="Arial" pitchFamily="34" charset="0"/>
              <a:buChar char="•"/>
            </a:pPr>
            <a:endParaRPr lang="nl-NL" sz="1600" dirty="0"/>
          </a:p>
          <a:p>
            <a:pPr marL="0" indent="0">
              <a:lnSpc>
                <a:spcPct val="90000"/>
              </a:lnSpc>
              <a:spcBef>
                <a:spcPts val="0"/>
              </a:spcBef>
            </a:pPr>
            <a:r>
              <a:rPr lang="nl-NL" sz="1600" dirty="0"/>
              <a:t>Iedereen heeft het recht zijn gegevens in te zien, te corrigeren, over te dragen en nu ook het recht om vergeten te worden</a:t>
            </a:r>
          </a:p>
          <a:p>
            <a:pPr marL="274638" indent="-274638">
              <a:lnSpc>
                <a:spcPct val="90000"/>
              </a:lnSpc>
              <a:spcBef>
                <a:spcPts val="0"/>
              </a:spcBef>
              <a:buFont typeface="Arial" pitchFamily="34" charset="0"/>
              <a:buChar char="•"/>
            </a:pPr>
            <a:endParaRPr lang="nl-NL" sz="1600" dirty="0"/>
          </a:p>
          <a:p>
            <a:pPr marL="0" indent="0">
              <a:lnSpc>
                <a:spcPct val="90000"/>
              </a:lnSpc>
              <a:spcBef>
                <a:spcPts val="0"/>
              </a:spcBef>
            </a:pPr>
            <a:r>
              <a:rPr lang="nl-NL" sz="1600" dirty="0"/>
              <a:t>Gegevens mogen alleen worden opgeslagen voor:</a:t>
            </a:r>
          </a:p>
          <a:p>
            <a:pPr marL="274638" indent="-274638">
              <a:lnSpc>
                <a:spcPct val="90000"/>
              </a:lnSpc>
              <a:spcBef>
                <a:spcPts val="0"/>
              </a:spcBef>
              <a:buFont typeface="Arial" pitchFamily="34" charset="0"/>
              <a:buChar char="•"/>
            </a:pPr>
            <a:r>
              <a:rPr lang="nl-NL" sz="1600" dirty="0"/>
              <a:t>Het uitvoeren van een overeenkomst (bijv. opstellen van een factuur)</a:t>
            </a:r>
          </a:p>
          <a:p>
            <a:pPr marL="274638" indent="-274638">
              <a:lnSpc>
                <a:spcPct val="90000"/>
              </a:lnSpc>
              <a:spcBef>
                <a:spcPts val="0"/>
              </a:spcBef>
              <a:buFont typeface="Arial" pitchFamily="34" charset="0"/>
              <a:buChar char="•"/>
            </a:pPr>
            <a:r>
              <a:rPr lang="nl-NL" sz="1600" dirty="0"/>
              <a:t>Het uitvoeren van een wettelijke verplichting (gegevens aanleveren aan belastingdienst</a:t>
            </a:r>
          </a:p>
          <a:p>
            <a:pPr marL="274638" indent="-274638">
              <a:lnSpc>
                <a:spcPct val="90000"/>
              </a:lnSpc>
              <a:spcBef>
                <a:spcPts val="0"/>
              </a:spcBef>
              <a:buFont typeface="Arial" pitchFamily="34" charset="0"/>
              <a:buChar char="•"/>
            </a:pPr>
            <a:r>
              <a:rPr lang="nl-NL" sz="1600" dirty="0"/>
              <a:t>Een gerechtvaardigd bedrijfsbelang (bijv. gegevens van verzekerden) </a:t>
            </a:r>
          </a:p>
          <a:p>
            <a:pPr marL="274638" indent="-274638">
              <a:lnSpc>
                <a:spcPct val="90000"/>
              </a:lnSpc>
              <a:spcBef>
                <a:spcPts val="0"/>
              </a:spcBef>
              <a:buFont typeface="Arial" pitchFamily="34" charset="0"/>
              <a:buChar char="•"/>
            </a:pPr>
            <a:r>
              <a:rPr lang="nl-NL" sz="1600" dirty="0"/>
              <a:t>Of als de burger er zelf toestemming voor heeft gegeven.</a:t>
            </a:r>
          </a:p>
          <a:p>
            <a:pPr marL="274638" indent="-274638">
              <a:lnSpc>
                <a:spcPct val="90000"/>
              </a:lnSpc>
              <a:spcBef>
                <a:spcPts val="0"/>
              </a:spcBef>
              <a:buFont typeface="Arial" pitchFamily="34" charset="0"/>
              <a:buChar char="•"/>
            </a:pPr>
            <a:endParaRPr lang="en-US" sz="1600" dirty="0"/>
          </a:p>
          <a:p>
            <a:pPr marL="274638" indent="-274638">
              <a:lnSpc>
                <a:spcPct val="90000"/>
              </a:lnSpc>
              <a:spcBef>
                <a:spcPts val="0"/>
              </a:spcBef>
              <a:buFont typeface="Arial" pitchFamily="34" charset="0"/>
              <a:buChar char="•"/>
            </a:pPr>
            <a:r>
              <a:rPr lang="en-US" sz="1600" dirty="0"/>
              <a:t>V</a:t>
            </a:r>
            <a:r>
              <a:rPr lang="nl-NL" sz="1600" dirty="0"/>
              <a:t>oor gegevens over ras, geloof en dergelijke gelden aanvullende eisen</a:t>
            </a:r>
          </a:p>
          <a:p>
            <a:pPr>
              <a:lnSpc>
                <a:spcPct val="90000"/>
              </a:lnSpc>
            </a:pPr>
            <a:endParaRPr lang="nl-NL" dirty="0"/>
          </a:p>
        </p:txBody>
      </p:sp>
      <p:sp>
        <p:nvSpPr>
          <p:cNvPr id="5" name="Slide Number Placeholder 4">
            <a:extLst>
              <a:ext uri="{FF2B5EF4-FFF2-40B4-BE49-F238E27FC236}">
                <a16:creationId xmlns:a16="http://schemas.microsoft.com/office/drawing/2014/main" id="{92D9D561-C8C2-B844-83AB-3264DDDF6021}"/>
              </a:ext>
            </a:extLst>
          </p:cNvPr>
          <p:cNvSpPr>
            <a:spLocks noGrp="1"/>
          </p:cNvSpPr>
          <p:nvPr>
            <p:ph type="sldNum" sz="quarter" idx="4"/>
          </p:nvPr>
        </p:nvSpPr>
        <p:spPr/>
        <p:txBody>
          <a:bodyPr/>
          <a:lstStyle/>
          <a:p>
            <a:fld id="{8375054B-0626-094F-AF93-178AFB032A1C}" type="slidenum">
              <a:rPr lang="nl-NL" smtClean="0"/>
              <a:pPr/>
              <a:t>275</a:t>
            </a:fld>
            <a:endParaRPr lang="nl-NL" dirty="0"/>
          </a:p>
        </p:txBody>
      </p:sp>
    </p:spTree>
    <p:extLst>
      <p:ext uri="{BB962C8B-B14F-4D97-AF65-F5344CB8AC3E}">
        <p14:creationId xmlns:p14="http://schemas.microsoft.com/office/powerpoint/2010/main" val="363561728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6"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11.02 Duurzaamheid</a:t>
            </a:r>
          </a:p>
        </p:txBody>
      </p:sp>
      <p:sp>
        <p:nvSpPr>
          <p:cNvPr id="443397" name="Rectangle 3"/>
          <p:cNvSpPr>
            <a:spLocks noGrp="1" noChangeArrowheads="1"/>
          </p:cNvSpPr>
          <p:nvPr>
            <p:ph type="subTitle" idx="1"/>
          </p:nvPr>
        </p:nvSpPr>
        <p:spPr>
          <a:noFill/>
        </p:spPr>
        <p:txBody>
          <a:bodyPr/>
          <a:lstStyle/>
          <a:p>
            <a:pPr marL="0" indent="0" algn="ctr"/>
            <a:r>
              <a:rPr lang="nl-NL" sz="2000" dirty="0">
                <a:solidFill>
                  <a:srgbClr val="333333"/>
                </a:solidFill>
              </a:rPr>
              <a:t>De competentie om het project te managen op basis van de principes van duurzaamheid (C3).</a:t>
            </a:r>
          </a:p>
        </p:txBody>
      </p:sp>
      <p:sp>
        <p:nvSpPr>
          <p:cNvPr id="2" name="Slide Number Placeholder 1">
            <a:extLst>
              <a:ext uri="{FF2B5EF4-FFF2-40B4-BE49-F238E27FC236}">
                <a16:creationId xmlns:a16="http://schemas.microsoft.com/office/drawing/2014/main" id="{4C7DC92A-3C71-FA40-8615-4C9E05AE44A0}"/>
              </a:ext>
            </a:extLst>
          </p:cNvPr>
          <p:cNvSpPr>
            <a:spLocks noGrp="1"/>
          </p:cNvSpPr>
          <p:nvPr>
            <p:ph type="sldNum" sz="quarter" idx="10"/>
          </p:nvPr>
        </p:nvSpPr>
        <p:spPr/>
        <p:txBody>
          <a:bodyPr/>
          <a:lstStyle/>
          <a:p>
            <a:fld id="{AC2621BF-E77D-E548-9EEE-B9174F378ACD}" type="slidenum">
              <a:rPr lang="nl-NL" smtClean="0"/>
              <a:pPr/>
              <a:t>276</a:t>
            </a:fld>
            <a:endParaRPr lang="nl-NL" dirty="0"/>
          </a:p>
        </p:txBody>
      </p:sp>
    </p:spTree>
    <p:extLst>
      <p:ext uri="{BB962C8B-B14F-4D97-AF65-F5344CB8AC3E}">
        <p14:creationId xmlns:p14="http://schemas.microsoft.com/office/powerpoint/2010/main" val="368986572"/>
      </p:ext>
    </p:extLst>
  </p:cSld>
  <p:clrMapOvr>
    <a:masterClrMapping/>
  </p:clrMapOv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People, </a:t>
            </a:r>
            <a:r>
              <a:rPr lang="nl-NL" dirty="0" err="1"/>
              <a:t>Planet</a:t>
            </a:r>
            <a:r>
              <a:rPr lang="nl-NL" dirty="0"/>
              <a:t>, Profit</a:t>
            </a:r>
          </a:p>
        </p:txBody>
      </p:sp>
      <p:sp>
        <p:nvSpPr>
          <p:cNvPr id="3" name="Tijdelijke aanduiding voor inhoud 2"/>
          <p:cNvSpPr>
            <a:spLocks noGrp="1"/>
          </p:cNvSpPr>
          <p:nvPr>
            <p:ph idx="1"/>
          </p:nvPr>
        </p:nvSpPr>
        <p:spPr>
          <a:xfrm>
            <a:off x="748719" y="975521"/>
            <a:ext cx="7488758" cy="4081198"/>
          </a:xfrm>
        </p:spPr>
        <p:txBody>
          <a:bodyPr/>
          <a:lstStyle/>
          <a:p>
            <a:pPr marL="0" indent="0"/>
            <a:r>
              <a:rPr lang="nl-NL" sz="1600" dirty="0"/>
              <a:t>Focus op lange termijn duurzaam ondernemen</a:t>
            </a:r>
          </a:p>
          <a:p>
            <a:endParaRPr lang="nl-NL" sz="1600" dirty="0"/>
          </a:p>
          <a:p>
            <a:r>
              <a:rPr lang="nl-NL" sz="1600" dirty="0"/>
              <a:t>Balans tussen:</a:t>
            </a:r>
          </a:p>
          <a:p>
            <a:pPr marL="274638" indent="-274638">
              <a:buFont typeface="Arial" pitchFamily="34" charset="0"/>
              <a:buChar char="•"/>
            </a:pPr>
            <a:r>
              <a:rPr lang="nl-NL" sz="1600" dirty="0"/>
              <a:t>Profit 		&gt; financieel economische resultaten</a:t>
            </a:r>
          </a:p>
          <a:p>
            <a:pPr marL="274638" indent="-274638">
              <a:buFont typeface="Arial" pitchFamily="34" charset="0"/>
              <a:buChar char="•"/>
            </a:pPr>
            <a:r>
              <a:rPr lang="nl-NL" sz="1600" dirty="0"/>
              <a:t>People		&gt; sociale belangen en sociaal welzijn</a:t>
            </a:r>
          </a:p>
          <a:p>
            <a:pPr marL="274638" indent="-274638">
              <a:buFont typeface="Arial" pitchFamily="34" charset="0"/>
              <a:buChar char="•"/>
            </a:pPr>
            <a:r>
              <a:rPr lang="nl-NL" sz="1600" dirty="0" err="1"/>
              <a:t>Planet</a:t>
            </a:r>
            <a:r>
              <a:rPr lang="nl-NL" sz="1600" dirty="0"/>
              <a:t>		&gt; Behoud van natuurlijke leefomgeving en hulpbronnen</a:t>
            </a:r>
          </a:p>
          <a:p>
            <a:pPr marL="274638" indent="-274638">
              <a:buFont typeface="Arial" pitchFamily="34" charset="0"/>
              <a:buChar char="•"/>
            </a:pPr>
            <a:endParaRPr lang="nl-NL" sz="1600" dirty="0"/>
          </a:p>
          <a:p>
            <a:pPr marL="0" indent="0"/>
            <a:r>
              <a:rPr lang="nl-NL" sz="1600" dirty="0"/>
              <a:t>PPP opnemen in alle aspecten van het projectmanagementplan</a:t>
            </a:r>
          </a:p>
          <a:p>
            <a:pPr marL="285750" indent="-285750">
              <a:buFont typeface="Arial" panose="020B0604020202020204" pitchFamily="34" charset="0"/>
              <a:buChar char="•"/>
            </a:pPr>
            <a:r>
              <a:rPr lang="nl-NL" sz="1600" dirty="0"/>
              <a:t>Business case, stakeholderanalyse, communicatieplan, risico- en kansregister, Aanpak (o.a. arbeidsomstandigheden), projectplan (o.a. selectie materialen en leveranciers)</a:t>
            </a:r>
          </a:p>
          <a:p>
            <a:pPr marL="285750" indent="-285750">
              <a:buFont typeface="Arial" panose="020B0604020202020204" pitchFamily="34" charset="0"/>
              <a:buChar char="•"/>
            </a:pPr>
            <a:endParaRPr lang="nl-NL" sz="1600" dirty="0"/>
          </a:p>
          <a:p>
            <a:pPr marL="0" indent="0"/>
            <a:r>
              <a:rPr lang="nl-NL" sz="1600" dirty="0"/>
              <a:t>Voor overheidscontracten is duurzaam ondernemen al een selectiecriterium</a:t>
            </a:r>
          </a:p>
          <a:p>
            <a:pPr marL="274638" indent="-274638">
              <a:buFont typeface="Arial" pitchFamily="34" charset="0"/>
              <a:buChar char="•"/>
            </a:pPr>
            <a:r>
              <a:rPr lang="nl-NL" sz="1600" dirty="0"/>
              <a:t>Duurzaam projectresultaat</a:t>
            </a:r>
          </a:p>
          <a:p>
            <a:pPr marL="274638" indent="-274638">
              <a:buFont typeface="Arial" pitchFamily="34" charset="0"/>
              <a:buChar char="•"/>
            </a:pPr>
            <a:r>
              <a:rPr lang="nl-NL" sz="1600" dirty="0"/>
              <a:t>Duurzame uitvoering</a:t>
            </a:r>
          </a:p>
          <a:p>
            <a:pPr marL="274638" indent="-274638">
              <a:buFont typeface="Arial" pitchFamily="34" charset="0"/>
              <a:buChar char="•"/>
            </a:pPr>
            <a:endParaRPr lang="nl-NL" sz="1600" dirty="0"/>
          </a:p>
          <a:p>
            <a:pPr marL="285750" indent="-285750">
              <a:buFont typeface="Arial" panose="020B0604020202020204" pitchFamily="34" charset="0"/>
              <a:buChar char="•"/>
            </a:pPr>
            <a:endParaRPr lang="nl-NL" sz="1600" dirty="0"/>
          </a:p>
        </p:txBody>
      </p:sp>
      <p:sp>
        <p:nvSpPr>
          <p:cNvPr id="5" name="AutoShape 4"/>
          <p:cNvSpPr>
            <a:spLocks noChangeArrowheads="1"/>
          </p:cNvSpPr>
          <p:nvPr/>
        </p:nvSpPr>
        <p:spPr bwMode="auto">
          <a:xfrm>
            <a:off x="3478643" y="1427076"/>
            <a:ext cx="576262" cy="359833"/>
          </a:xfrm>
          <a:prstGeom prst="downArrow">
            <a:avLst>
              <a:gd name="adj1" fmla="val 50000"/>
              <a:gd name="adj2" fmla="val 25000"/>
            </a:avLst>
          </a:prstGeom>
          <a:solidFill>
            <a:schemeClr val="accent1"/>
          </a:solidFill>
          <a:ln w="9525">
            <a:solidFill>
              <a:schemeClr val="accent1"/>
            </a:solidFill>
            <a:miter lim="800000"/>
            <a:headEnd/>
            <a:tailEnd/>
          </a:ln>
          <a:effectLst/>
          <a:extLst/>
        </p:spPr>
        <p:txBody>
          <a:bodyPr wrap="none" lIns="90488" tIns="44450" rIns="90488" bIns="44450" anchor="ctr"/>
          <a:lstStyle/>
          <a:p>
            <a:endParaRPr lang="nl-NL"/>
          </a:p>
        </p:txBody>
      </p:sp>
      <p:pic>
        <p:nvPicPr>
          <p:cNvPr id="7" name="Picture 3" descr="MCj0406390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12360" y="4132016"/>
            <a:ext cx="1172459" cy="126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0B2F08E-F221-AB47-AC73-AC75E9B2103A}"/>
              </a:ext>
            </a:extLst>
          </p:cNvPr>
          <p:cNvSpPr>
            <a:spLocks noGrp="1"/>
          </p:cNvSpPr>
          <p:nvPr>
            <p:ph type="sldNum" sz="quarter" idx="4"/>
          </p:nvPr>
        </p:nvSpPr>
        <p:spPr/>
        <p:txBody>
          <a:bodyPr/>
          <a:lstStyle/>
          <a:p>
            <a:fld id="{8375054B-0626-094F-AF93-178AFB032A1C}" type="slidenum">
              <a:rPr lang="nl-NL" smtClean="0"/>
              <a:pPr/>
              <a:t>277</a:t>
            </a:fld>
            <a:endParaRPr lang="nl-NL" dirty="0"/>
          </a:p>
        </p:txBody>
      </p:sp>
    </p:spTree>
    <p:extLst>
      <p:ext uri="{BB962C8B-B14F-4D97-AF65-F5344CB8AC3E}">
        <p14:creationId xmlns:p14="http://schemas.microsoft.com/office/powerpoint/2010/main" val="379041106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4"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11.03 Wet- en regelgeving</a:t>
            </a:r>
          </a:p>
        </p:txBody>
      </p:sp>
      <p:sp>
        <p:nvSpPr>
          <p:cNvPr id="481285" name="Rectangle 3"/>
          <p:cNvSpPr>
            <a:spLocks noGrp="1" noChangeArrowheads="1"/>
          </p:cNvSpPr>
          <p:nvPr>
            <p:ph type="subTitle" idx="1"/>
          </p:nvPr>
        </p:nvSpPr>
        <p:spPr>
          <a:noFill/>
        </p:spPr>
        <p:txBody>
          <a:bodyPr/>
          <a:lstStyle/>
          <a:p>
            <a:pPr marL="0" indent="0" algn="ctr"/>
            <a:r>
              <a:rPr lang="nl-NL" sz="2000" dirty="0"/>
              <a:t>De competentie om de verschillende juridische aspecten binnen het project te managen (C3).</a:t>
            </a:r>
          </a:p>
        </p:txBody>
      </p:sp>
      <p:sp>
        <p:nvSpPr>
          <p:cNvPr id="2" name="Slide Number Placeholder 1">
            <a:extLst>
              <a:ext uri="{FF2B5EF4-FFF2-40B4-BE49-F238E27FC236}">
                <a16:creationId xmlns:a16="http://schemas.microsoft.com/office/drawing/2014/main" id="{302BC8A2-BF5D-504C-8C4A-3B8287E95C88}"/>
              </a:ext>
            </a:extLst>
          </p:cNvPr>
          <p:cNvSpPr>
            <a:spLocks noGrp="1"/>
          </p:cNvSpPr>
          <p:nvPr>
            <p:ph type="sldNum" sz="quarter" idx="10"/>
          </p:nvPr>
        </p:nvSpPr>
        <p:spPr/>
        <p:txBody>
          <a:bodyPr/>
          <a:lstStyle/>
          <a:p>
            <a:fld id="{AC2621BF-E77D-E548-9EEE-B9174F378ACD}" type="slidenum">
              <a:rPr lang="nl-NL" smtClean="0"/>
              <a:pPr/>
              <a:t>278</a:t>
            </a:fld>
            <a:endParaRPr lang="nl-NL" dirty="0"/>
          </a:p>
        </p:txBody>
      </p:sp>
    </p:spTree>
    <p:extLst>
      <p:ext uri="{BB962C8B-B14F-4D97-AF65-F5344CB8AC3E}">
        <p14:creationId xmlns:p14="http://schemas.microsoft.com/office/powerpoint/2010/main" val="1469395754"/>
      </p:ext>
    </p:extLst>
  </p:cSld>
  <p:clrMapOvr>
    <a:masterClrMapping/>
  </p:clrMapOvr>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2" name="Rectangle 3"/>
          <p:cNvSpPr>
            <a:spLocks noGrp="1" noChangeArrowheads="1"/>
          </p:cNvSpPr>
          <p:nvPr>
            <p:ph type="body" idx="4294967295"/>
          </p:nvPr>
        </p:nvSpPr>
        <p:spPr>
          <a:xfrm>
            <a:off x="755576" y="985292"/>
            <a:ext cx="8136830" cy="4081198"/>
          </a:xfrm>
          <a:noFill/>
        </p:spPr>
        <p:txBody>
          <a:bodyPr/>
          <a:lstStyle/>
          <a:p>
            <a:pPr marL="0" indent="0" eaLnBrk="1" hangingPunct="1"/>
            <a:r>
              <a:rPr lang="nl" sz="1600" dirty="0">
                <a:latin typeface="Tahoma" charset="0"/>
              </a:rPr>
              <a:t>Overeenkomst: een meerzijdige rechtshandeling waarbij partijen over en weer bepaalde rechtsgevolgen beogen:</a:t>
            </a:r>
          </a:p>
          <a:p>
            <a:pPr marL="285750" indent="-285750" eaLnBrk="1" hangingPunct="1">
              <a:buFont typeface="Arial" panose="020B0604020202020204" pitchFamily="34" charset="0"/>
              <a:buChar char="•"/>
            </a:pPr>
            <a:r>
              <a:rPr lang="nl" sz="1600" dirty="0">
                <a:latin typeface="Tahoma" charset="0"/>
              </a:rPr>
              <a:t>Formele overeenkomsten &gt; akte nodig (bv. schenkings- en huurovereenkomst)</a:t>
            </a:r>
          </a:p>
          <a:p>
            <a:pPr marL="285750" indent="-285750" eaLnBrk="1" hangingPunct="1">
              <a:buFont typeface="Arial" panose="020B0604020202020204" pitchFamily="34" charset="0"/>
              <a:buChar char="•"/>
            </a:pPr>
            <a:r>
              <a:rPr lang="nl" sz="1600" dirty="0">
                <a:latin typeface="Tahoma" charset="0"/>
              </a:rPr>
              <a:t>Vormvrije overeenkomsten &gt; mondelinge overeenkomst is rechtsgeldig </a:t>
            </a:r>
          </a:p>
          <a:p>
            <a:pPr eaLnBrk="1" hangingPunct="1"/>
            <a:endParaRPr lang="nl" sz="1600" dirty="0">
              <a:latin typeface="Tahoma" charset="0"/>
            </a:endParaRPr>
          </a:p>
          <a:p>
            <a:pPr eaLnBrk="1" hangingPunct="1"/>
            <a:r>
              <a:rPr lang="nl" sz="1600" dirty="0">
                <a:latin typeface="Tahoma" charset="0"/>
              </a:rPr>
              <a:t>In principe zijn overeenkomsten vormvrij</a:t>
            </a:r>
          </a:p>
          <a:p>
            <a:pPr eaLnBrk="1" hangingPunct="1">
              <a:buFontTx/>
              <a:buChar char="•"/>
            </a:pPr>
            <a:endParaRPr lang="nl" sz="1600" dirty="0">
              <a:latin typeface="Tahoma" charset="0"/>
            </a:endParaRPr>
          </a:p>
          <a:p>
            <a:pPr eaLnBrk="1" hangingPunct="1"/>
            <a:r>
              <a:rPr lang="nl" sz="1600" dirty="0">
                <a:latin typeface="Tahoma" charset="0"/>
              </a:rPr>
              <a:t>Rechtsprincipes:</a:t>
            </a:r>
          </a:p>
          <a:p>
            <a:pPr eaLnBrk="1" hangingPunct="1">
              <a:buFontTx/>
              <a:buChar char="•"/>
            </a:pPr>
            <a:r>
              <a:rPr lang="nl" sz="1600" dirty="0">
                <a:latin typeface="Tahoma" charset="0"/>
              </a:rPr>
              <a:t>Wilsovereenstemming</a:t>
            </a:r>
          </a:p>
          <a:p>
            <a:pPr eaLnBrk="1" hangingPunct="1">
              <a:buFontTx/>
              <a:buChar char="•"/>
            </a:pPr>
            <a:r>
              <a:rPr lang="nl" sz="1600" dirty="0">
                <a:latin typeface="Tahoma" charset="0"/>
              </a:rPr>
              <a:t>Handelings(on)bekwaamheid</a:t>
            </a:r>
          </a:p>
          <a:p>
            <a:pPr eaLnBrk="1" hangingPunct="1">
              <a:buFontTx/>
              <a:buChar char="•"/>
            </a:pPr>
            <a:r>
              <a:rPr lang="nl" sz="1600" dirty="0">
                <a:latin typeface="Tahoma" charset="0"/>
              </a:rPr>
              <a:t>Niet in strijd met de goede zeden en goede trouw</a:t>
            </a:r>
          </a:p>
          <a:p>
            <a:pPr eaLnBrk="1" hangingPunct="1"/>
            <a:endParaRPr lang="nl" sz="1600" dirty="0">
              <a:latin typeface="Tahoma" charset="0"/>
            </a:endParaRPr>
          </a:p>
          <a:p>
            <a:pPr algn="ctr" eaLnBrk="1" hangingPunct="1"/>
            <a:r>
              <a:rPr lang="nl" sz="1600" dirty="0">
                <a:latin typeface="Tahoma" charset="0"/>
              </a:rPr>
              <a:t>Afhankelijk professionaliteit geldt een mate van onderzoeksplicht</a:t>
            </a:r>
          </a:p>
        </p:txBody>
      </p:sp>
      <p:sp>
        <p:nvSpPr>
          <p:cNvPr id="483333" name="Rectangle 4"/>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a:effectLst/>
                <a:latin typeface="Tahoma" charset="0"/>
              </a:rPr>
              <a:t>Overeenkomst</a:t>
            </a:r>
          </a:p>
        </p:txBody>
      </p:sp>
      <p:sp>
        <p:nvSpPr>
          <p:cNvPr id="2" name="Slide Number Placeholder 1">
            <a:extLst>
              <a:ext uri="{FF2B5EF4-FFF2-40B4-BE49-F238E27FC236}">
                <a16:creationId xmlns:a16="http://schemas.microsoft.com/office/drawing/2014/main" id="{2C6C7C94-1E21-0149-B342-23180B9C423E}"/>
              </a:ext>
            </a:extLst>
          </p:cNvPr>
          <p:cNvSpPr>
            <a:spLocks noGrp="1"/>
          </p:cNvSpPr>
          <p:nvPr>
            <p:ph type="sldNum" sz="quarter" idx="4"/>
          </p:nvPr>
        </p:nvSpPr>
        <p:spPr/>
        <p:txBody>
          <a:bodyPr/>
          <a:lstStyle/>
          <a:p>
            <a:fld id="{8375054B-0626-094F-AF93-178AFB032A1C}" type="slidenum">
              <a:rPr lang="nl-NL" smtClean="0"/>
              <a:pPr/>
              <a:t>279</a:t>
            </a:fld>
            <a:endParaRPr lang="nl-NL" dirty="0"/>
          </a:p>
        </p:txBody>
      </p:sp>
    </p:spTree>
    <p:extLst>
      <p:ext uri="{BB962C8B-B14F-4D97-AF65-F5344CB8AC3E}">
        <p14:creationId xmlns:p14="http://schemas.microsoft.com/office/powerpoint/2010/main" val="7539180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Stakeholdermanagement</a:t>
            </a:r>
          </a:p>
        </p:txBody>
      </p:sp>
      <p:sp>
        <p:nvSpPr>
          <p:cNvPr id="47108" name="Rectangle 5"/>
          <p:cNvSpPr>
            <a:spLocks noGrp="1" noChangeArrowheads="1"/>
          </p:cNvSpPr>
          <p:nvPr>
            <p:ph idx="1"/>
          </p:nvPr>
        </p:nvSpPr>
        <p:spPr>
          <a:noFill/>
        </p:spPr>
        <p:txBody>
          <a:bodyPr/>
          <a:lstStyle/>
          <a:p>
            <a:pPr eaLnBrk="1" hangingPunct="1">
              <a:spcBef>
                <a:spcPts val="0"/>
              </a:spcBef>
              <a:buFontTx/>
              <a:buChar char="•"/>
            </a:pPr>
            <a:r>
              <a:rPr lang="nl-NL" sz="1400" dirty="0">
                <a:latin typeface="Tahoma" charset="0"/>
              </a:rPr>
              <a:t>Stakeholderanalyse</a:t>
            </a:r>
          </a:p>
          <a:p>
            <a:pPr lvl="1" eaLnBrk="1" hangingPunct="1">
              <a:spcBef>
                <a:spcPts val="0"/>
              </a:spcBef>
            </a:pPr>
            <a:r>
              <a:rPr lang="nl-NL" sz="1400" dirty="0">
                <a:latin typeface="Tahoma" charset="0"/>
              </a:rPr>
              <a:t>Inventariseren belanghebbenden</a:t>
            </a:r>
          </a:p>
          <a:p>
            <a:pPr lvl="1" eaLnBrk="1" hangingPunct="1">
              <a:spcBef>
                <a:spcPts val="0"/>
              </a:spcBef>
            </a:pPr>
            <a:r>
              <a:rPr lang="nl-NL" sz="1400" dirty="0">
                <a:latin typeface="Tahoma" charset="0"/>
              </a:rPr>
              <a:t>In kaart brengen onderlinge relaties</a:t>
            </a:r>
          </a:p>
          <a:p>
            <a:pPr lvl="1" eaLnBrk="1" hangingPunct="1">
              <a:spcBef>
                <a:spcPts val="0"/>
              </a:spcBef>
            </a:pPr>
            <a:r>
              <a:rPr lang="nl-NL" sz="1400" dirty="0">
                <a:latin typeface="Tahoma" charset="0"/>
              </a:rPr>
              <a:t>Analyseren belang en invloed</a:t>
            </a:r>
          </a:p>
          <a:p>
            <a:pPr lvl="1" eaLnBrk="1" hangingPunct="1">
              <a:spcBef>
                <a:spcPts val="0"/>
              </a:spcBef>
            </a:pPr>
            <a:r>
              <a:rPr lang="nl-NL" sz="1400" dirty="0">
                <a:latin typeface="Tahoma" charset="0"/>
              </a:rPr>
              <a:t>Vaststellen verhouding tot project</a:t>
            </a:r>
          </a:p>
          <a:p>
            <a:pPr eaLnBrk="1" hangingPunct="1">
              <a:spcBef>
                <a:spcPts val="0"/>
              </a:spcBef>
              <a:buFontTx/>
              <a:buChar char="•"/>
            </a:pPr>
            <a:endParaRPr lang="nl-NL" sz="1400" dirty="0">
              <a:latin typeface="Tahoma" charset="0"/>
            </a:endParaRPr>
          </a:p>
          <a:p>
            <a:pPr eaLnBrk="1" hangingPunct="1">
              <a:spcBef>
                <a:spcPts val="0"/>
              </a:spcBef>
              <a:buFontTx/>
              <a:buChar char="•"/>
            </a:pPr>
            <a:r>
              <a:rPr lang="nl-NL" sz="1400" dirty="0">
                <a:latin typeface="Tahoma" charset="0"/>
              </a:rPr>
              <a:t>Betrekken belanghebbenden</a:t>
            </a:r>
          </a:p>
          <a:p>
            <a:pPr eaLnBrk="1" hangingPunct="1">
              <a:spcBef>
                <a:spcPts val="0"/>
              </a:spcBef>
              <a:buFontTx/>
              <a:buChar char="•"/>
            </a:pPr>
            <a:endParaRPr lang="nl-NL" sz="1400" dirty="0">
              <a:latin typeface="Tahoma" charset="0"/>
            </a:endParaRPr>
          </a:p>
          <a:p>
            <a:pPr eaLnBrk="1" hangingPunct="1">
              <a:spcBef>
                <a:spcPts val="0"/>
              </a:spcBef>
              <a:buFontTx/>
              <a:buChar char="•"/>
            </a:pPr>
            <a:r>
              <a:rPr lang="nl-NL" sz="1400" dirty="0">
                <a:latin typeface="Tahoma" charset="0"/>
              </a:rPr>
              <a:t>Managen van verwachtingen</a:t>
            </a:r>
          </a:p>
          <a:p>
            <a:pPr eaLnBrk="1" hangingPunct="1">
              <a:spcBef>
                <a:spcPts val="0"/>
              </a:spcBef>
              <a:buFontTx/>
              <a:buChar char="•"/>
            </a:pPr>
            <a:endParaRPr lang="nl-NL" sz="1400" dirty="0">
              <a:latin typeface="Tahoma" charset="0"/>
            </a:endParaRPr>
          </a:p>
          <a:p>
            <a:pPr eaLnBrk="1" hangingPunct="1">
              <a:spcBef>
                <a:spcPts val="0"/>
              </a:spcBef>
              <a:buFontTx/>
              <a:buChar char="•"/>
            </a:pPr>
            <a:r>
              <a:rPr lang="nl-NL" sz="1400" dirty="0">
                <a:latin typeface="Tahoma" charset="0"/>
              </a:rPr>
              <a:t>Opstellen stakeholdermanagementstrategie</a:t>
            </a:r>
          </a:p>
          <a:p>
            <a:pPr lvl="1" eaLnBrk="1" hangingPunct="1">
              <a:spcBef>
                <a:spcPts val="0"/>
              </a:spcBef>
              <a:buFontTx/>
              <a:buChar char="•"/>
            </a:pPr>
            <a:r>
              <a:rPr lang="nl-NL" sz="1400" dirty="0">
                <a:latin typeface="Tahoma" charset="0"/>
              </a:rPr>
              <a:t>Rollen en verantwoordelijkheden</a:t>
            </a:r>
          </a:p>
          <a:p>
            <a:pPr lvl="1" eaLnBrk="1" hangingPunct="1">
              <a:spcBef>
                <a:spcPts val="0"/>
              </a:spcBef>
              <a:buFontTx/>
              <a:buChar char="•"/>
            </a:pPr>
            <a:r>
              <a:rPr lang="nl-NL" sz="1400" dirty="0">
                <a:latin typeface="Tahoma" charset="0"/>
              </a:rPr>
              <a:t>Procedures en te gebruiken tools en technieken</a:t>
            </a:r>
          </a:p>
          <a:p>
            <a:pPr lvl="1" eaLnBrk="1" hangingPunct="1">
              <a:spcBef>
                <a:spcPts val="0"/>
              </a:spcBef>
              <a:buFontTx/>
              <a:buChar char="•"/>
            </a:pPr>
            <a:r>
              <a:rPr lang="nl-NL" sz="1400" dirty="0">
                <a:latin typeface="Tahoma" charset="0"/>
              </a:rPr>
              <a:t>Timing communicatieactiviteiten</a:t>
            </a:r>
          </a:p>
          <a:p>
            <a:pPr eaLnBrk="1" hangingPunct="1">
              <a:spcBef>
                <a:spcPts val="0"/>
              </a:spcBef>
              <a:buFontTx/>
              <a:buChar char="•"/>
            </a:pPr>
            <a:endParaRPr lang="nl-NL" sz="1400" dirty="0">
              <a:latin typeface="Tahoma" charset="0"/>
            </a:endParaRPr>
          </a:p>
          <a:p>
            <a:pPr eaLnBrk="1" hangingPunct="1">
              <a:spcBef>
                <a:spcPts val="0"/>
              </a:spcBef>
              <a:buFontTx/>
              <a:buChar char="•"/>
            </a:pPr>
            <a:r>
              <a:rPr lang="nl-NL" sz="1400" dirty="0">
                <a:latin typeface="Tahoma" charset="0"/>
              </a:rPr>
              <a:t>Opstellen en uitvoeren communicatieplan</a:t>
            </a:r>
          </a:p>
          <a:p>
            <a:pPr eaLnBrk="1" hangingPunct="1">
              <a:spcBef>
                <a:spcPts val="0"/>
              </a:spcBef>
              <a:buFontTx/>
              <a:buChar char="•"/>
            </a:pPr>
            <a:endParaRPr lang="nl-NL" sz="1400" dirty="0">
              <a:latin typeface="Tahoma" charset="0"/>
            </a:endParaRPr>
          </a:p>
          <a:p>
            <a:pPr eaLnBrk="1" hangingPunct="1">
              <a:spcBef>
                <a:spcPts val="0"/>
              </a:spcBef>
            </a:pPr>
            <a:r>
              <a:rPr lang="nl-NL" sz="1400" dirty="0">
                <a:latin typeface="Tahoma" charset="0"/>
              </a:rPr>
              <a:t>Stakeholder:</a:t>
            </a:r>
          </a:p>
          <a:p>
            <a:pPr eaLnBrk="1" hangingPunct="1">
              <a:spcBef>
                <a:spcPts val="0"/>
              </a:spcBef>
              <a:buFontTx/>
              <a:buChar char="•"/>
            </a:pPr>
            <a:r>
              <a:rPr lang="nl-NL" sz="1400" dirty="0">
                <a:latin typeface="Tahoma" charset="0"/>
              </a:rPr>
              <a:t>Eenieder die belang of invloed heeft of meent te hebben bij een initiatief</a:t>
            </a:r>
          </a:p>
          <a:p>
            <a:pPr eaLnBrk="1" hangingPunct="1">
              <a:spcBef>
                <a:spcPts val="0"/>
              </a:spcBef>
            </a:pPr>
            <a:endParaRPr lang="nl-NL" sz="1400" dirty="0">
              <a:latin typeface="Tahoma" charset="0"/>
            </a:endParaRPr>
          </a:p>
        </p:txBody>
      </p:sp>
      <p:sp>
        <p:nvSpPr>
          <p:cNvPr id="2" name="Slide Number Placeholder 1">
            <a:extLst>
              <a:ext uri="{FF2B5EF4-FFF2-40B4-BE49-F238E27FC236}">
                <a16:creationId xmlns:a16="http://schemas.microsoft.com/office/drawing/2014/main" id="{7151C351-2C44-1147-A519-3035862A4BC4}"/>
              </a:ext>
            </a:extLst>
          </p:cNvPr>
          <p:cNvSpPr>
            <a:spLocks noGrp="1"/>
          </p:cNvSpPr>
          <p:nvPr>
            <p:ph type="sldNum" sz="quarter" idx="4"/>
          </p:nvPr>
        </p:nvSpPr>
        <p:spPr/>
        <p:txBody>
          <a:bodyPr/>
          <a:lstStyle/>
          <a:p>
            <a:fld id="{8375054B-0626-094F-AF93-178AFB032A1C}" type="slidenum">
              <a:rPr lang="nl-NL" smtClean="0"/>
              <a:pPr/>
              <a:t>28</a:t>
            </a:fld>
            <a:endParaRPr lang="nl-NL" dirty="0"/>
          </a:p>
        </p:txBody>
      </p:sp>
    </p:spTree>
  </p:cSld>
  <p:clrMapOvr>
    <a:masterClrMapping/>
  </p:clrMapOvr>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Rectangle 2"/>
          <p:cNvSpPr>
            <a:spLocks noGrp="1" noChangeArrowheads="1"/>
          </p:cNvSpPr>
          <p:nvPr>
            <p:ph type="body" idx="4294967295"/>
          </p:nvPr>
        </p:nvSpPr>
        <p:spPr>
          <a:xfrm>
            <a:off x="731264" y="1113287"/>
            <a:ext cx="7632774" cy="4081198"/>
          </a:xfrm>
          <a:noFill/>
        </p:spPr>
        <p:txBody>
          <a:bodyPr/>
          <a:lstStyle/>
          <a:p>
            <a:pPr marL="0" indent="0" eaLnBrk="1" hangingPunct="1">
              <a:lnSpc>
                <a:spcPct val="120000"/>
              </a:lnSpc>
            </a:pPr>
            <a:r>
              <a:rPr lang="nl" sz="1600" u="sng" dirty="0">
                <a:latin typeface="Tahoma" charset="0"/>
              </a:rPr>
              <a:t>Inspanningsverplichting</a:t>
            </a:r>
          </a:p>
          <a:p>
            <a:pPr lvl="1" eaLnBrk="1" hangingPunct="1">
              <a:lnSpc>
                <a:spcPct val="120000"/>
              </a:lnSpc>
            </a:pPr>
            <a:r>
              <a:rPr lang="nl" sz="1600" dirty="0">
                <a:latin typeface="Tahoma" charset="0"/>
              </a:rPr>
              <a:t>Eindresultaat wordt niet gegarandeerd</a:t>
            </a:r>
          </a:p>
          <a:p>
            <a:pPr lvl="1" eaLnBrk="1" hangingPunct="1">
              <a:lnSpc>
                <a:spcPct val="120000"/>
              </a:lnSpc>
            </a:pPr>
            <a:r>
              <a:rPr lang="nl" sz="1600" dirty="0">
                <a:latin typeface="Tahoma" charset="0"/>
              </a:rPr>
              <a:t>Opdrachtnemer (ON) spant zich naar beste vermogen in</a:t>
            </a:r>
          </a:p>
          <a:p>
            <a:pPr lvl="1" eaLnBrk="1" hangingPunct="1">
              <a:lnSpc>
                <a:spcPct val="120000"/>
              </a:lnSpc>
            </a:pPr>
            <a:r>
              <a:rPr lang="nl" sz="1600" dirty="0">
                <a:latin typeface="Tahoma" charset="0"/>
              </a:rPr>
              <a:t>ON is in gebreke, indien OG tekortkoming bewijst</a:t>
            </a:r>
          </a:p>
          <a:p>
            <a:pPr lvl="1" eaLnBrk="1" hangingPunct="1">
              <a:lnSpc>
                <a:spcPct val="120000"/>
              </a:lnSpc>
            </a:pPr>
            <a:endParaRPr lang="nl" sz="1600" dirty="0">
              <a:latin typeface="Tahoma" charset="0"/>
            </a:endParaRPr>
          </a:p>
          <a:p>
            <a:pPr marL="0" indent="0" eaLnBrk="1" hangingPunct="1">
              <a:lnSpc>
                <a:spcPct val="120000"/>
              </a:lnSpc>
            </a:pPr>
            <a:r>
              <a:rPr lang="nl" sz="1600" u="sng" dirty="0">
                <a:latin typeface="Tahoma" charset="0"/>
              </a:rPr>
              <a:t>Resultaatverplichting</a:t>
            </a:r>
          </a:p>
          <a:p>
            <a:pPr lvl="1" eaLnBrk="1" hangingPunct="1">
              <a:lnSpc>
                <a:spcPct val="120000"/>
              </a:lnSpc>
            </a:pPr>
            <a:r>
              <a:rPr lang="nl" sz="1600" dirty="0">
                <a:latin typeface="Tahoma" charset="0"/>
              </a:rPr>
              <a:t>Leverende partij garandeert eindresultaat/ levering </a:t>
            </a:r>
          </a:p>
          <a:p>
            <a:pPr lvl="1" eaLnBrk="1" hangingPunct="1">
              <a:lnSpc>
                <a:spcPct val="120000"/>
              </a:lnSpc>
            </a:pPr>
            <a:r>
              <a:rPr lang="nl" sz="1600" dirty="0">
                <a:latin typeface="Tahoma" charset="0"/>
              </a:rPr>
              <a:t>Indien ON contract niet nakomt, dan ON automatisch in gebreke </a:t>
            </a:r>
          </a:p>
          <a:p>
            <a:pPr lvl="1" eaLnBrk="1" hangingPunct="1">
              <a:lnSpc>
                <a:spcPct val="120000"/>
              </a:lnSpc>
            </a:pPr>
            <a:r>
              <a:rPr lang="nl" sz="1600" dirty="0">
                <a:latin typeface="Tahoma" charset="0"/>
              </a:rPr>
              <a:t>OG wordt schadeloos gesteld door ON, tenzij ON overmacht bewijst</a:t>
            </a:r>
          </a:p>
          <a:p>
            <a:pPr lvl="1" eaLnBrk="1" hangingPunct="1">
              <a:lnSpc>
                <a:spcPct val="120000"/>
              </a:lnSpc>
            </a:pPr>
            <a:endParaRPr lang="nl" sz="1600" dirty="0">
              <a:latin typeface="Tahoma" charset="0"/>
            </a:endParaRPr>
          </a:p>
        </p:txBody>
      </p:sp>
      <p:sp>
        <p:nvSpPr>
          <p:cNvPr id="484356" name="Rectangle 3"/>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Inspannings- en resultaatverplichting</a:t>
            </a:r>
          </a:p>
        </p:txBody>
      </p:sp>
      <p:sp>
        <p:nvSpPr>
          <p:cNvPr id="2" name="Slide Number Placeholder 1">
            <a:extLst>
              <a:ext uri="{FF2B5EF4-FFF2-40B4-BE49-F238E27FC236}">
                <a16:creationId xmlns:a16="http://schemas.microsoft.com/office/drawing/2014/main" id="{BBD2D912-D91A-6E4B-AA46-2782C4E69829}"/>
              </a:ext>
            </a:extLst>
          </p:cNvPr>
          <p:cNvSpPr>
            <a:spLocks noGrp="1"/>
          </p:cNvSpPr>
          <p:nvPr>
            <p:ph type="sldNum" sz="quarter" idx="4"/>
          </p:nvPr>
        </p:nvSpPr>
        <p:spPr/>
        <p:txBody>
          <a:bodyPr/>
          <a:lstStyle/>
          <a:p>
            <a:fld id="{8375054B-0626-094F-AF93-178AFB032A1C}" type="slidenum">
              <a:rPr lang="nl-NL" smtClean="0"/>
              <a:pPr/>
              <a:t>280</a:t>
            </a:fld>
            <a:endParaRPr lang="nl-NL" dirty="0"/>
          </a:p>
        </p:txBody>
      </p:sp>
    </p:spTree>
    <p:extLst>
      <p:ext uri="{BB962C8B-B14F-4D97-AF65-F5344CB8AC3E}">
        <p14:creationId xmlns:p14="http://schemas.microsoft.com/office/powerpoint/2010/main" val="1774382778"/>
      </p:ext>
    </p:extLst>
  </p:cSld>
  <p:clrMapOvr>
    <a:masterClrMapping/>
  </p:clrMapOvr>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Wanprestatie en onrechtmatige daad</a:t>
            </a:r>
          </a:p>
        </p:txBody>
      </p:sp>
      <p:pic>
        <p:nvPicPr>
          <p:cNvPr id="485380" name="Picture 3" descr="MCj0424174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28384" y="4060983"/>
            <a:ext cx="670650" cy="115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381" name="Rectangle 4"/>
          <p:cNvSpPr>
            <a:spLocks noGrp="1" noChangeArrowheads="1"/>
          </p:cNvSpPr>
          <p:nvPr>
            <p:ph type="body" idx="4294967295"/>
          </p:nvPr>
        </p:nvSpPr>
        <p:spPr>
          <a:xfrm>
            <a:off x="755650" y="1137819"/>
            <a:ext cx="7272734" cy="4081198"/>
          </a:xfrm>
          <a:noFill/>
        </p:spPr>
        <p:txBody>
          <a:bodyPr/>
          <a:lstStyle/>
          <a:p>
            <a:pPr eaLnBrk="1" hangingPunct="1">
              <a:lnSpc>
                <a:spcPct val="120000"/>
              </a:lnSpc>
              <a:buFontTx/>
              <a:buChar char="•"/>
            </a:pPr>
            <a:r>
              <a:rPr lang="nl-NL" sz="1600" u="sng" dirty="0">
                <a:latin typeface="Tahoma" charset="0"/>
              </a:rPr>
              <a:t>Wanprestatie</a:t>
            </a:r>
          </a:p>
          <a:p>
            <a:pPr lvl="1" eaLnBrk="1" hangingPunct="1">
              <a:lnSpc>
                <a:spcPct val="120000"/>
              </a:lnSpc>
            </a:pPr>
            <a:r>
              <a:rPr lang="nl-NL" sz="1600" dirty="0">
                <a:latin typeface="Tahoma" charset="0"/>
              </a:rPr>
              <a:t>Een aan een van de partijen in een overeenkomst toe te rekenen tekortkoming</a:t>
            </a:r>
          </a:p>
          <a:p>
            <a:pPr lvl="1" eaLnBrk="1" hangingPunct="1">
              <a:lnSpc>
                <a:spcPct val="120000"/>
              </a:lnSpc>
            </a:pPr>
            <a:r>
              <a:rPr lang="nl" sz="1600" dirty="0">
                <a:latin typeface="Tahoma" charset="0"/>
              </a:rPr>
              <a:t>Bij overschrijding fatale termijn automatisch </a:t>
            </a:r>
            <a:r>
              <a:rPr lang="nl" sz="1600" b="1" i="1" dirty="0">
                <a:latin typeface="Tahoma" charset="0"/>
              </a:rPr>
              <a:t>in verzuim</a:t>
            </a:r>
          </a:p>
          <a:p>
            <a:pPr lvl="1" eaLnBrk="1" hangingPunct="1">
              <a:lnSpc>
                <a:spcPct val="120000"/>
              </a:lnSpc>
            </a:pPr>
            <a:r>
              <a:rPr lang="nl" sz="1600" dirty="0">
                <a:latin typeface="Tahoma" charset="0"/>
              </a:rPr>
              <a:t>In andere gevallen </a:t>
            </a:r>
            <a:r>
              <a:rPr lang="nl" sz="1600" b="1" i="1" dirty="0">
                <a:latin typeface="Tahoma" charset="0"/>
              </a:rPr>
              <a:t>in gebreke stellen </a:t>
            </a:r>
            <a:r>
              <a:rPr lang="nl" sz="1600" dirty="0">
                <a:latin typeface="Tahoma" charset="0"/>
              </a:rPr>
              <a:t>+ redelijke termijn nakoming</a:t>
            </a:r>
          </a:p>
          <a:p>
            <a:pPr eaLnBrk="1" hangingPunct="1">
              <a:lnSpc>
                <a:spcPct val="120000"/>
              </a:lnSpc>
              <a:buFontTx/>
              <a:buChar char="•"/>
            </a:pPr>
            <a:endParaRPr lang="nl-NL" sz="1600" dirty="0">
              <a:latin typeface="Tahoma" charset="0"/>
            </a:endParaRPr>
          </a:p>
          <a:p>
            <a:pPr eaLnBrk="1" hangingPunct="1">
              <a:lnSpc>
                <a:spcPct val="120000"/>
              </a:lnSpc>
              <a:buFontTx/>
              <a:buChar char="•"/>
            </a:pPr>
            <a:r>
              <a:rPr lang="nl-NL" sz="1600" u="sng" dirty="0">
                <a:latin typeface="Tahoma" charset="0"/>
              </a:rPr>
              <a:t>Onrechtmatige daad</a:t>
            </a:r>
          </a:p>
          <a:p>
            <a:pPr lvl="1" eaLnBrk="1" hangingPunct="1">
              <a:lnSpc>
                <a:spcPct val="120000"/>
              </a:lnSpc>
            </a:pPr>
            <a:r>
              <a:rPr lang="nl-NL" sz="1600" dirty="0">
                <a:latin typeface="Tahoma" charset="0"/>
              </a:rPr>
              <a:t>Actief handelen OF nalaten van een handeling, die onrechtmatig is</a:t>
            </a:r>
          </a:p>
          <a:p>
            <a:pPr lvl="1" eaLnBrk="1" hangingPunct="1">
              <a:lnSpc>
                <a:spcPct val="120000"/>
              </a:lnSpc>
            </a:pPr>
            <a:r>
              <a:rPr lang="nl-NL" sz="1600" dirty="0">
                <a:latin typeface="Tahoma" charset="0"/>
              </a:rPr>
              <a:t>Voor schadevergoeding moet causaal verband worden vastgesteld</a:t>
            </a:r>
          </a:p>
          <a:p>
            <a:pPr lvl="1" eaLnBrk="1" hangingPunct="1">
              <a:lnSpc>
                <a:spcPct val="120000"/>
              </a:lnSpc>
            </a:pPr>
            <a:r>
              <a:rPr lang="nl-NL" sz="1600" dirty="0">
                <a:latin typeface="Tahoma" charset="0"/>
              </a:rPr>
              <a:t>Werkgever is verantwoordelijk voor zijn werknemers</a:t>
            </a:r>
          </a:p>
        </p:txBody>
      </p:sp>
      <p:sp>
        <p:nvSpPr>
          <p:cNvPr id="2" name="Slide Number Placeholder 1">
            <a:extLst>
              <a:ext uri="{FF2B5EF4-FFF2-40B4-BE49-F238E27FC236}">
                <a16:creationId xmlns:a16="http://schemas.microsoft.com/office/drawing/2014/main" id="{5362ABA7-1498-8444-ADEA-7BBA1894E20B}"/>
              </a:ext>
            </a:extLst>
          </p:cNvPr>
          <p:cNvSpPr>
            <a:spLocks noGrp="1"/>
          </p:cNvSpPr>
          <p:nvPr>
            <p:ph type="sldNum" sz="quarter" idx="4"/>
          </p:nvPr>
        </p:nvSpPr>
        <p:spPr/>
        <p:txBody>
          <a:bodyPr/>
          <a:lstStyle/>
          <a:p>
            <a:fld id="{8375054B-0626-094F-AF93-178AFB032A1C}" type="slidenum">
              <a:rPr lang="nl-NL" smtClean="0"/>
              <a:pPr/>
              <a:t>281</a:t>
            </a:fld>
            <a:endParaRPr lang="nl-NL" dirty="0"/>
          </a:p>
        </p:txBody>
      </p:sp>
    </p:spTree>
    <p:extLst>
      <p:ext uri="{BB962C8B-B14F-4D97-AF65-F5344CB8AC3E}">
        <p14:creationId xmlns:p14="http://schemas.microsoft.com/office/powerpoint/2010/main" val="908171849"/>
      </p:ext>
    </p:extLst>
  </p:cSld>
  <p:clrMapOvr>
    <a:masterClrMapping/>
  </p:clrMapOvr>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4857" y="337220"/>
            <a:ext cx="6840538" cy="635000"/>
          </a:xfrm>
        </p:spPr>
        <p:txBody>
          <a:bodyPr/>
          <a:lstStyle/>
          <a:p>
            <a:r>
              <a:rPr lang="nl-NL" dirty="0"/>
              <a:t>Verantwoordelijkheid PM in de rechtshandhaving</a:t>
            </a:r>
          </a:p>
        </p:txBody>
      </p:sp>
      <p:sp>
        <p:nvSpPr>
          <p:cNvPr id="3" name="Tijdelijke aanduiding voor inhoud 2"/>
          <p:cNvSpPr>
            <a:spLocks noGrp="1"/>
          </p:cNvSpPr>
          <p:nvPr>
            <p:ph idx="1"/>
          </p:nvPr>
        </p:nvSpPr>
        <p:spPr>
          <a:xfrm>
            <a:off x="683568" y="1399942"/>
            <a:ext cx="7704782" cy="4081198"/>
          </a:xfrm>
        </p:spPr>
        <p:txBody>
          <a:bodyPr/>
          <a:lstStyle/>
          <a:p>
            <a:r>
              <a:rPr lang="nl-NL" dirty="0"/>
              <a:t>Leidinggevende kan als functioneel dader worden aangemerkt</a:t>
            </a:r>
          </a:p>
          <a:p>
            <a:endParaRPr lang="nl-NL" dirty="0"/>
          </a:p>
          <a:p>
            <a:endParaRPr lang="nl-NL" dirty="0"/>
          </a:p>
          <a:p>
            <a:r>
              <a:rPr lang="nl-NL" dirty="0"/>
              <a:t>Voor functioneel daderschap gelden als criteria dat de leidinggevende:</a:t>
            </a:r>
          </a:p>
          <a:p>
            <a:pPr>
              <a:buFont typeface="Arial" panose="020B0604020202020204" pitchFamily="34" charset="0"/>
              <a:buChar char="•"/>
            </a:pPr>
            <a:r>
              <a:rPr lang="nl-NL" dirty="0"/>
              <a:t>Bevoegd was om in te grijpen en dit niet deed</a:t>
            </a:r>
          </a:p>
          <a:p>
            <a:pPr>
              <a:buFont typeface="Arial" panose="020B0604020202020204" pitchFamily="34" charset="0"/>
              <a:buChar char="•"/>
            </a:pPr>
            <a:r>
              <a:rPr lang="nl-NL" dirty="0"/>
              <a:t>Bewust het risico aanvaarde dat de betreffende handelingen in zijn bedrijf of in zijn team plaatsvonden</a:t>
            </a:r>
          </a:p>
          <a:p>
            <a:endParaRPr lang="nl-NL" dirty="0"/>
          </a:p>
          <a:p>
            <a:endParaRPr lang="nl-NL" dirty="0"/>
          </a:p>
          <a:p>
            <a:pPr marL="0" indent="0"/>
            <a:r>
              <a:rPr lang="nl-NL" dirty="0"/>
              <a:t>Leidinggevende geldt als dader van het delict, tenzij hem hiervoor geen verwijt kan worden gemaakt:</a:t>
            </a:r>
          </a:p>
          <a:p>
            <a:pPr>
              <a:buFont typeface="Arial" panose="020B0604020202020204" pitchFamily="34" charset="0"/>
              <a:buChar char="•"/>
            </a:pPr>
            <a:endParaRPr lang="nl-NL" dirty="0"/>
          </a:p>
        </p:txBody>
      </p:sp>
      <p:sp>
        <p:nvSpPr>
          <p:cNvPr id="4" name="AutoShape 4"/>
          <p:cNvSpPr>
            <a:spLocks noChangeArrowheads="1"/>
          </p:cNvSpPr>
          <p:nvPr/>
        </p:nvSpPr>
        <p:spPr bwMode="auto">
          <a:xfrm>
            <a:off x="3922714" y="1897394"/>
            <a:ext cx="504825" cy="359833"/>
          </a:xfrm>
          <a:prstGeom prst="downArrow">
            <a:avLst>
              <a:gd name="adj1" fmla="val 50000"/>
              <a:gd name="adj2" fmla="val 25000"/>
            </a:avLst>
          </a:prstGeom>
          <a:solidFill>
            <a:schemeClr val="accent1"/>
          </a:solidFill>
          <a:ln w="9525">
            <a:solidFill>
              <a:schemeClr val="accent1"/>
            </a:solidFill>
            <a:miter lim="800000"/>
            <a:headEnd/>
            <a:tailEnd/>
          </a:ln>
          <a:effectLst/>
          <a:extLst/>
        </p:spPr>
        <p:txBody>
          <a:bodyPr wrap="none" lIns="90488" tIns="44450" rIns="90488" bIns="44450" anchor="ctr"/>
          <a:lstStyle/>
          <a:p>
            <a:endParaRPr lang="nl-NL" dirty="0"/>
          </a:p>
        </p:txBody>
      </p:sp>
      <p:sp>
        <p:nvSpPr>
          <p:cNvPr id="5" name="Slide Number Placeholder 4">
            <a:extLst>
              <a:ext uri="{FF2B5EF4-FFF2-40B4-BE49-F238E27FC236}">
                <a16:creationId xmlns:a16="http://schemas.microsoft.com/office/drawing/2014/main" id="{849909EE-4F4D-A24E-9265-A336FC50AD46}"/>
              </a:ext>
            </a:extLst>
          </p:cNvPr>
          <p:cNvSpPr>
            <a:spLocks noGrp="1"/>
          </p:cNvSpPr>
          <p:nvPr>
            <p:ph type="sldNum" sz="quarter" idx="4"/>
          </p:nvPr>
        </p:nvSpPr>
        <p:spPr/>
        <p:txBody>
          <a:bodyPr/>
          <a:lstStyle/>
          <a:p>
            <a:fld id="{8375054B-0626-094F-AF93-178AFB032A1C}" type="slidenum">
              <a:rPr lang="nl-NL" smtClean="0"/>
              <a:pPr/>
              <a:t>282</a:t>
            </a:fld>
            <a:endParaRPr lang="nl-NL" dirty="0"/>
          </a:p>
        </p:txBody>
      </p:sp>
    </p:spTree>
    <p:extLst>
      <p:ext uri="{BB962C8B-B14F-4D97-AF65-F5344CB8AC3E}">
        <p14:creationId xmlns:p14="http://schemas.microsoft.com/office/powerpoint/2010/main" val="275009321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4"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11.04 Invloed en belangen</a:t>
            </a:r>
          </a:p>
        </p:txBody>
      </p:sp>
      <p:sp>
        <p:nvSpPr>
          <p:cNvPr id="481285" name="Rectangle 3"/>
          <p:cNvSpPr>
            <a:spLocks noGrp="1" noChangeArrowheads="1"/>
          </p:cNvSpPr>
          <p:nvPr>
            <p:ph type="subTitle" idx="1"/>
          </p:nvPr>
        </p:nvSpPr>
        <p:spPr>
          <a:noFill/>
        </p:spPr>
        <p:txBody>
          <a:bodyPr/>
          <a:lstStyle/>
          <a:p>
            <a:pPr marL="0" indent="0" algn="ctr"/>
            <a:r>
              <a:rPr lang="nl-NL" sz="2000" dirty="0">
                <a:solidFill>
                  <a:srgbClr val="333333"/>
                </a:solidFill>
              </a:rPr>
              <a:t>De competentie om de persoonlijke belangen en de invloed die zij kunnen uitoefenen van diverse personen in de organisatie(s) te herkennen en begrijpen en op basis van dit inzicht adequaat te reageren (C4).</a:t>
            </a:r>
          </a:p>
        </p:txBody>
      </p:sp>
      <p:sp>
        <p:nvSpPr>
          <p:cNvPr id="2" name="Slide Number Placeholder 1">
            <a:extLst>
              <a:ext uri="{FF2B5EF4-FFF2-40B4-BE49-F238E27FC236}">
                <a16:creationId xmlns:a16="http://schemas.microsoft.com/office/drawing/2014/main" id="{E6B65DD6-2F38-224C-A127-FA83DB1259E3}"/>
              </a:ext>
            </a:extLst>
          </p:cNvPr>
          <p:cNvSpPr>
            <a:spLocks noGrp="1"/>
          </p:cNvSpPr>
          <p:nvPr>
            <p:ph type="sldNum" sz="quarter" idx="10"/>
          </p:nvPr>
        </p:nvSpPr>
        <p:spPr/>
        <p:txBody>
          <a:bodyPr/>
          <a:lstStyle/>
          <a:p>
            <a:fld id="{AC2621BF-E77D-E548-9EEE-B9174F378ACD}" type="slidenum">
              <a:rPr lang="nl-NL" smtClean="0"/>
              <a:pPr/>
              <a:t>283</a:t>
            </a:fld>
            <a:endParaRPr lang="nl-NL" dirty="0"/>
          </a:p>
        </p:txBody>
      </p:sp>
    </p:spTree>
    <p:extLst>
      <p:ext uri="{BB962C8B-B14F-4D97-AF65-F5344CB8AC3E}">
        <p14:creationId xmlns:p14="http://schemas.microsoft.com/office/powerpoint/2010/main" val="4189721373"/>
      </p:ext>
    </p:extLst>
  </p:cSld>
  <p:clrMapOvr>
    <a:masterClrMapping/>
  </p:clrMapOvr>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Soorten van macht</a:t>
            </a:r>
          </a:p>
        </p:txBody>
      </p:sp>
      <p:sp>
        <p:nvSpPr>
          <p:cNvPr id="3" name="Tijdelijke aanduiding voor inhoud 2"/>
          <p:cNvSpPr>
            <a:spLocks noGrp="1"/>
          </p:cNvSpPr>
          <p:nvPr>
            <p:ph idx="1"/>
          </p:nvPr>
        </p:nvSpPr>
        <p:spPr>
          <a:xfrm>
            <a:off x="730700" y="912813"/>
            <a:ext cx="6862266" cy="3768543"/>
          </a:xfrm>
        </p:spPr>
        <p:txBody>
          <a:bodyPr/>
          <a:lstStyle/>
          <a:p>
            <a:pPr marL="0" indent="0">
              <a:lnSpc>
                <a:spcPct val="90000"/>
              </a:lnSpc>
            </a:pPr>
            <a:r>
              <a:rPr lang="nl-NL" sz="1400" u="sng" dirty="0">
                <a:solidFill>
                  <a:srgbClr val="333333"/>
                </a:solidFill>
                <a:latin typeface="Tahoma" charset="0"/>
              </a:rPr>
              <a:t>Macht </a:t>
            </a:r>
          </a:p>
          <a:p>
            <a:pPr marL="285750" indent="-285750">
              <a:lnSpc>
                <a:spcPct val="90000"/>
              </a:lnSpc>
              <a:buFont typeface="Arial" panose="020B0604020202020204" pitchFamily="34" charset="0"/>
              <a:buChar char="•"/>
            </a:pPr>
            <a:r>
              <a:rPr lang="nl-NL" sz="1400" dirty="0">
                <a:solidFill>
                  <a:srgbClr val="333333"/>
                </a:solidFill>
                <a:latin typeface="Tahoma" charset="0"/>
              </a:rPr>
              <a:t>De mogelijkheid dat iemand in een relatie in de positie verkeert om zijn eigen wil door te zetten, ondanks de tegenwerking van anderen (Max Weber)</a:t>
            </a:r>
          </a:p>
          <a:p>
            <a:pPr marL="266700" indent="-266700">
              <a:lnSpc>
                <a:spcPct val="90000"/>
              </a:lnSpc>
            </a:pPr>
            <a:endParaRPr lang="nl-NL" sz="1400" u="sng" dirty="0">
              <a:solidFill>
                <a:srgbClr val="333333"/>
              </a:solidFill>
              <a:latin typeface="Tahoma" charset="0"/>
            </a:endParaRPr>
          </a:p>
          <a:p>
            <a:pPr marL="266700" indent="-266700">
              <a:lnSpc>
                <a:spcPct val="90000"/>
              </a:lnSpc>
            </a:pPr>
            <a:r>
              <a:rPr lang="nl-NL" sz="1400" u="sng" dirty="0">
                <a:solidFill>
                  <a:srgbClr val="333333"/>
                </a:solidFill>
                <a:latin typeface="Tahoma" charset="0"/>
              </a:rPr>
              <a:t>Positionele macht</a:t>
            </a:r>
          </a:p>
          <a:p>
            <a:pPr marL="266700" indent="-266700">
              <a:lnSpc>
                <a:spcPct val="90000"/>
              </a:lnSpc>
              <a:buFontTx/>
              <a:buChar char="•"/>
              <a:tabLst>
                <a:tab pos="2959100" algn="l"/>
              </a:tabLst>
            </a:pPr>
            <a:r>
              <a:rPr lang="nl-NL" sz="1400" dirty="0">
                <a:solidFill>
                  <a:srgbClr val="333333"/>
                </a:solidFill>
                <a:latin typeface="Tahoma" charset="0"/>
              </a:rPr>
              <a:t>Formele of Legitieme macht	&gt; rechten vanuit de functie</a:t>
            </a:r>
          </a:p>
          <a:p>
            <a:pPr marL="266700" indent="-266700">
              <a:lnSpc>
                <a:spcPct val="90000"/>
              </a:lnSpc>
              <a:buFontTx/>
              <a:buChar char="•"/>
              <a:tabLst>
                <a:tab pos="2959100" algn="l"/>
              </a:tabLst>
            </a:pPr>
            <a:r>
              <a:rPr lang="nl-NL" sz="1400" dirty="0">
                <a:solidFill>
                  <a:srgbClr val="333333"/>
                </a:solidFill>
                <a:latin typeface="Tahoma" charset="0"/>
              </a:rPr>
              <a:t>Beloningsmacht 	&gt; macht om te belonen</a:t>
            </a:r>
          </a:p>
          <a:p>
            <a:pPr marL="266700" indent="-266700">
              <a:lnSpc>
                <a:spcPct val="90000"/>
              </a:lnSpc>
              <a:buFontTx/>
              <a:buChar char="•"/>
              <a:tabLst>
                <a:tab pos="2959100" algn="l"/>
              </a:tabLst>
            </a:pPr>
            <a:r>
              <a:rPr lang="nl-NL" sz="1400" dirty="0">
                <a:solidFill>
                  <a:srgbClr val="333333"/>
                </a:solidFill>
                <a:latin typeface="Tahoma" charset="0"/>
              </a:rPr>
              <a:t>Strafmacht	&gt; macht om te straffen</a:t>
            </a:r>
          </a:p>
          <a:p>
            <a:pPr marL="266700" indent="-266700">
              <a:lnSpc>
                <a:spcPct val="90000"/>
              </a:lnSpc>
              <a:tabLst>
                <a:tab pos="2959100" algn="l"/>
              </a:tabLst>
            </a:pPr>
            <a:endParaRPr lang="nl-NL" sz="1400" dirty="0">
              <a:solidFill>
                <a:srgbClr val="333333"/>
              </a:solidFill>
              <a:latin typeface="Tahoma" charset="0"/>
            </a:endParaRPr>
          </a:p>
          <a:p>
            <a:pPr marL="266700" indent="-266700">
              <a:lnSpc>
                <a:spcPct val="90000"/>
              </a:lnSpc>
              <a:tabLst>
                <a:tab pos="2959100" algn="l"/>
              </a:tabLst>
            </a:pPr>
            <a:r>
              <a:rPr lang="nl-NL" sz="1400" u="sng" dirty="0">
                <a:solidFill>
                  <a:srgbClr val="333333"/>
                </a:solidFill>
                <a:latin typeface="Tahoma" charset="0"/>
              </a:rPr>
              <a:t>Persoonlijke macht</a:t>
            </a:r>
          </a:p>
          <a:p>
            <a:pPr marL="266700" indent="-266700">
              <a:lnSpc>
                <a:spcPct val="90000"/>
              </a:lnSpc>
              <a:buFontTx/>
              <a:buChar char="•"/>
              <a:tabLst>
                <a:tab pos="2959100" algn="l"/>
              </a:tabLst>
            </a:pPr>
            <a:r>
              <a:rPr lang="nl-NL" sz="1400" dirty="0">
                <a:solidFill>
                  <a:srgbClr val="333333"/>
                </a:solidFill>
                <a:latin typeface="Tahoma" charset="0"/>
              </a:rPr>
              <a:t>Connectiemacht	&gt; wie ken ik</a:t>
            </a:r>
          </a:p>
          <a:p>
            <a:pPr marL="266700" indent="-266700">
              <a:lnSpc>
                <a:spcPct val="90000"/>
              </a:lnSpc>
              <a:buFontTx/>
              <a:buChar char="•"/>
              <a:tabLst>
                <a:tab pos="2959100" algn="l"/>
              </a:tabLst>
            </a:pPr>
            <a:r>
              <a:rPr lang="nl-NL" sz="1400" dirty="0">
                <a:solidFill>
                  <a:srgbClr val="333333"/>
                </a:solidFill>
                <a:latin typeface="Tahoma" charset="0"/>
              </a:rPr>
              <a:t>Referentiemacht	&gt; dat wil ik ook zijn</a:t>
            </a:r>
          </a:p>
          <a:p>
            <a:pPr marL="266700" indent="-266700">
              <a:lnSpc>
                <a:spcPct val="90000"/>
              </a:lnSpc>
              <a:buFontTx/>
              <a:buChar char="•"/>
              <a:tabLst>
                <a:tab pos="2959100" algn="l"/>
              </a:tabLst>
            </a:pPr>
            <a:r>
              <a:rPr lang="nl-NL" sz="1400" dirty="0">
                <a:solidFill>
                  <a:srgbClr val="333333"/>
                </a:solidFill>
                <a:latin typeface="Tahoma" charset="0"/>
              </a:rPr>
              <a:t>Deskundigheidsmacht	&gt; op basis van kennis en ervaring</a:t>
            </a:r>
          </a:p>
          <a:p>
            <a:pPr marL="266700" indent="-266700">
              <a:lnSpc>
                <a:spcPct val="90000"/>
              </a:lnSpc>
              <a:buFontTx/>
              <a:buChar char="•"/>
              <a:tabLst>
                <a:tab pos="2959100" algn="l"/>
              </a:tabLst>
            </a:pPr>
            <a:r>
              <a:rPr lang="nl-NL" sz="1400" dirty="0">
                <a:solidFill>
                  <a:srgbClr val="333333"/>
                </a:solidFill>
                <a:latin typeface="Tahoma" charset="0"/>
              </a:rPr>
              <a:t>Informatiemacht	&gt; op basis van verschil in informatie</a:t>
            </a:r>
          </a:p>
          <a:p>
            <a:pPr marL="266700" indent="-266700">
              <a:lnSpc>
                <a:spcPct val="90000"/>
              </a:lnSpc>
              <a:buFontTx/>
              <a:buChar char="•"/>
            </a:pPr>
            <a:endParaRPr lang="nl-NL" sz="1400" dirty="0">
              <a:solidFill>
                <a:srgbClr val="333333"/>
              </a:solidFill>
              <a:latin typeface="Tahoma" charset="0"/>
            </a:endParaRPr>
          </a:p>
          <a:p>
            <a:pPr marL="266700" indent="-266700">
              <a:lnSpc>
                <a:spcPct val="90000"/>
              </a:lnSpc>
              <a:buFontTx/>
              <a:buChar char="•"/>
            </a:pPr>
            <a:endParaRPr lang="nl-NL" sz="1400" dirty="0">
              <a:solidFill>
                <a:srgbClr val="333333"/>
              </a:solidFill>
              <a:latin typeface="Tahoma" charset="0"/>
            </a:endParaRPr>
          </a:p>
          <a:p>
            <a:pPr marL="0" indent="0" algn="ctr">
              <a:lnSpc>
                <a:spcPct val="90000"/>
              </a:lnSpc>
            </a:pPr>
            <a:r>
              <a:rPr lang="nl-NL" sz="1400" dirty="0">
                <a:solidFill>
                  <a:srgbClr val="333333"/>
                </a:solidFill>
                <a:latin typeface="Tahoma" charset="0"/>
              </a:rPr>
              <a:t>Het gaat hierbij niet om de werkelijkheid, maar om de perceptie</a:t>
            </a:r>
          </a:p>
          <a:p>
            <a:pPr marL="268288" indent="-268288">
              <a:lnSpc>
                <a:spcPct val="80000"/>
              </a:lnSpc>
              <a:buFont typeface="Arial" panose="020B0604020202020204" pitchFamily="34" charset="0"/>
              <a:buChar char="•"/>
            </a:pPr>
            <a:endParaRPr lang="nl-NL" sz="1500" dirty="0"/>
          </a:p>
        </p:txBody>
      </p:sp>
      <p:sp>
        <p:nvSpPr>
          <p:cNvPr id="4" name="Slide Number Placeholder 3">
            <a:extLst>
              <a:ext uri="{FF2B5EF4-FFF2-40B4-BE49-F238E27FC236}">
                <a16:creationId xmlns:a16="http://schemas.microsoft.com/office/drawing/2014/main" id="{B14A44A9-B2B5-7E40-938E-C9040234095D}"/>
              </a:ext>
            </a:extLst>
          </p:cNvPr>
          <p:cNvSpPr>
            <a:spLocks noGrp="1"/>
          </p:cNvSpPr>
          <p:nvPr>
            <p:ph type="sldNum" sz="quarter" idx="4"/>
          </p:nvPr>
        </p:nvSpPr>
        <p:spPr/>
        <p:txBody>
          <a:bodyPr/>
          <a:lstStyle/>
          <a:p>
            <a:fld id="{8375054B-0626-094F-AF93-178AFB032A1C}" type="slidenum">
              <a:rPr lang="nl-NL" smtClean="0"/>
              <a:pPr/>
              <a:t>284</a:t>
            </a:fld>
            <a:endParaRPr lang="nl-NL" dirty="0"/>
          </a:p>
        </p:txBody>
      </p:sp>
    </p:spTree>
    <p:extLst>
      <p:ext uri="{BB962C8B-B14F-4D97-AF65-F5344CB8AC3E}">
        <p14:creationId xmlns:p14="http://schemas.microsoft.com/office/powerpoint/2010/main" val="195105837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4CF4B-A3D7-42A4-8A89-E46803B39E67}"/>
              </a:ext>
            </a:extLst>
          </p:cNvPr>
          <p:cNvSpPr>
            <a:spLocks noGrp="1"/>
          </p:cNvSpPr>
          <p:nvPr>
            <p:ph type="title"/>
          </p:nvPr>
        </p:nvSpPr>
        <p:spPr/>
        <p:txBody>
          <a:bodyPr/>
          <a:lstStyle/>
          <a:p>
            <a:r>
              <a:rPr lang="nl-NL" dirty="0"/>
              <a:t>Machtsbronnen: PESTLE-analyse</a:t>
            </a:r>
          </a:p>
        </p:txBody>
      </p:sp>
      <p:pic>
        <p:nvPicPr>
          <p:cNvPr id="4" name="Afbeelding 3">
            <a:extLst>
              <a:ext uri="{FF2B5EF4-FFF2-40B4-BE49-F238E27FC236}">
                <a16:creationId xmlns:a16="http://schemas.microsoft.com/office/drawing/2014/main" id="{BC7E72B9-E09A-45D8-9DA4-139F07ADF8BE}"/>
              </a:ext>
            </a:extLst>
          </p:cNvPr>
          <p:cNvPicPr>
            <a:picLocks noChangeAspect="1"/>
          </p:cNvPicPr>
          <p:nvPr/>
        </p:nvPicPr>
        <p:blipFill>
          <a:blip r:embed="rId2"/>
          <a:stretch>
            <a:fillRect/>
          </a:stretch>
        </p:blipFill>
        <p:spPr>
          <a:xfrm>
            <a:off x="758563" y="1092453"/>
            <a:ext cx="7773877" cy="4054293"/>
          </a:xfrm>
          <a:prstGeom prst="rect">
            <a:avLst/>
          </a:prstGeom>
        </p:spPr>
      </p:pic>
      <p:sp>
        <p:nvSpPr>
          <p:cNvPr id="5" name="Slide Number Placeholder 4">
            <a:extLst>
              <a:ext uri="{FF2B5EF4-FFF2-40B4-BE49-F238E27FC236}">
                <a16:creationId xmlns:a16="http://schemas.microsoft.com/office/drawing/2014/main" id="{202F73BB-1652-D14C-82C1-F9CAB240A1A9}"/>
              </a:ext>
            </a:extLst>
          </p:cNvPr>
          <p:cNvSpPr>
            <a:spLocks noGrp="1"/>
          </p:cNvSpPr>
          <p:nvPr>
            <p:ph type="sldNum" sz="quarter" idx="4"/>
          </p:nvPr>
        </p:nvSpPr>
        <p:spPr/>
        <p:txBody>
          <a:bodyPr/>
          <a:lstStyle/>
          <a:p>
            <a:fld id="{8375054B-0626-094F-AF93-178AFB032A1C}" type="slidenum">
              <a:rPr lang="nl-NL" smtClean="0"/>
              <a:pPr/>
              <a:t>285</a:t>
            </a:fld>
            <a:endParaRPr lang="nl-NL" dirty="0"/>
          </a:p>
        </p:txBody>
      </p:sp>
    </p:spTree>
    <p:extLst>
      <p:ext uri="{BB962C8B-B14F-4D97-AF65-F5344CB8AC3E}">
        <p14:creationId xmlns:p14="http://schemas.microsoft.com/office/powerpoint/2010/main" val="288662282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9B329-BA40-452D-92AB-E4346CF898E7}"/>
              </a:ext>
            </a:extLst>
          </p:cNvPr>
          <p:cNvSpPr>
            <a:spLocks noGrp="1"/>
          </p:cNvSpPr>
          <p:nvPr>
            <p:ph type="title"/>
          </p:nvPr>
        </p:nvSpPr>
        <p:spPr/>
        <p:txBody>
          <a:bodyPr/>
          <a:lstStyle/>
          <a:p>
            <a:r>
              <a:rPr lang="nl-NL" dirty="0"/>
              <a:t>Beïnvloedingsprincipes</a:t>
            </a:r>
          </a:p>
        </p:txBody>
      </p:sp>
      <p:sp>
        <p:nvSpPr>
          <p:cNvPr id="3" name="Tijdelijke aanduiding voor inhoud 2">
            <a:extLst>
              <a:ext uri="{FF2B5EF4-FFF2-40B4-BE49-F238E27FC236}">
                <a16:creationId xmlns:a16="http://schemas.microsoft.com/office/drawing/2014/main" id="{3DD30D72-B127-415F-BA7A-5FE363D38B9F}"/>
              </a:ext>
            </a:extLst>
          </p:cNvPr>
          <p:cNvSpPr>
            <a:spLocks noGrp="1"/>
          </p:cNvSpPr>
          <p:nvPr>
            <p:ph idx="1"/>
          </p:nvPr>
        </p:nvSpPr>
        <p:spPr/>
        <p:txBody>
          <a:bodyPr/>
          <a:lstStyle/>
          <a:p>
            <a:pPr marL="0" indent="0">
              <a:lnSpc>
                <a:spcPct val="80000"/>
              </a:lnSpc>
              <a:spcBef>
                <a:spcPts val="0"/>
              </a:spcBef>
              <a:tabLst>
                <a:tab pos="3771900" algn="l"/>
              </a:tabLst>
            </a:pPr>
            <a:r>
              <a:rPr lang="nl-NL" dirty="0">
                <a:solidFill>
                  <a:srgbClr val="333333"/>
                </a:solidFill>
              </a:rPr>
              <a:t>Wet van wederkerigheid</a:t>
            </a:r>
          </a:p>
          <a:p>
            <a:pPr marL="285750" indent="-285750">
              <a:lnSpc>
                <a:spcPct val="80000"/>
              </a:lnSpc>
              <a:spcBef>
                <a:spcPts val="0"/>
              </a:spcBef>
              <a:buFont typeface="Wingdings" panose="05000000000000000000" pitchFamily="2" charset="2"/>
              <a:buChar char="Ø"/>
              <a:tabLst>
                <a:tab pos="3771900" algn="l"/>
              </a:tabLst>
            </a:pPr>
            <a:r>
              <a:rPr lang="nl-NL" dirty="0">
                <a:solidFill>
                  <a:srgbClr val="333333"/>
                </a:solidFill>
              </a:rPr>
              <a:t>Ik doe iets voor jou, dan doe jij iets voor mij</a:t>
            </a:r>
          </a:p>
          <a:p>
            <a:pPr marL="268288" indent="-268288">
              <a:lnSpc>
                <a:spcPct val="80000"/>
              </a:lnSpc>
              <a:spcBef>
                <a:spcPts val="0"/>
              </a:spcBef>
              <a:buFont typeface="Arial" panose="020B0604020202020204" pitchFamily="34" charset="0"/>
              <a:buChar char="•"/>
              <a:tabLst>
                <a:tab pos="3771900" algn="l"/>
              </a:tabLst>
            </a:pPr>
            <a:endParaRPr lang="nl-NL" dirty="0">
              <a:solidFill>
                <a:srgbClr val="333333"/>
              </a:solidFill>
            </a:endParaRPr>
          </a:p>
          <a:p>
            <a:pPr marL="0" indent="0">
              <a:lnSpc>
                <a:spcPct val="80000"/>
              </a:lnSpc>
              <a:spcBef>
                <a:spcPts val="0"/>
              </a:spcBef>
              <a:tabLst>
                <a:tab pos="3771900" algn="l"/>
              </a:tabLst>
            </a:pPr>
            <a:r>
              <a:rPr lang="nl-NL" dirty="0">
                <a:solidFill>
                  <a:srgbClr val="333333"/>
                </a:solidFill>
              </a:rPr>
              <a:t>Wet van commitment en consistentie	</a:t>
            </a:r>
          </a:p>
          <a:p>
            <a:pPr marL="285750" indent="-285750">
              <a:lnSpc>
                <a:spcPct val="80000"/>
              </a:lnSpc>
              <a:spcBef>
                <a:spcPts val="0"/>
              </a:spcBef>
              <a:buFont typeface="Wingdings" panose="05000000000000000000" pitchFamily="2" charset="2"/>
              <a:buChar char="Ø"/>
              <a:tabLst>
                <a:tab pos="3771900" algn="l"/>
              </a:tabLst>
            </a:pPr>
            <a:r>
              <a:rPr lang="nl-NL" dirty="0">
                <a:solidFill>
                  <a:srgbClr val="333333"/>
                </a:solidFill>
              </a:rPr>
              <a:t>Kijk hem aan en laat hem hardop ja zeggen</a:t>
            </a:r>
          </a:p>
          <a:p>
            <a:pPr marL="268288" indent="-268288">
              <a:lnSpc>
                <a:spcPct val="80000"/>
              </a:lnSpc>
              <a:spcBef>
                <a:spcPts val="0"/>
              </a:spcBef>
              <a:buFont typeface="Arial" panose="020B0604020202020204" pitchFamily="34" charset="0"/>
              <a:buChar char="•"/>
              <a:tabLst>
                <a:tab pos="3771900" algn="l"/>
              </a:tabLst>
            </a:pPr>
            <a:endParaRPr lang="nl-NL" dirty="0">
              <a:solidFill>
                <a:srgbClr val="333333"/>
              </a:solidFill>
            </a:endParaRPr>
          </a:p>
          <a:p>
            <a:pPr marL="0" indent="0">
              <a:lnSpc>
                <a:spcPct val="80000"/>
              </a:lnSpc>
              <a:spcBef>
                <a:spcPts val="0"/>
              </a:spcBef>
              <a:tabLst>
                <a:tab pos="3771900" algn="l"/>
              </a:tabLst>
            </a:pPr>
            <a:r>
              <a:rPr lang="nl-NL" dirty="0">
                <a:solidFill>
                  <a:srgbClr val="333333"/>
                </a:solidFill>
              </a:rPr>
              <a:t>Wet van het sociale bewijs	</a:t>
            </a:r>
          </a:p>
          <a:p>
            <a:pPr marL="285750" indent="-285750">
              <a:lnSpc>
                <a:spcPct val="80000"/>
              </a:lnSpc>
              <a:spcBef>
                <a:spcPts val="0"/>
              </a:spcBef>
              <a:buFont typeface="Wingdings" panose="05000000000000000000" pitchFamily="2" charset="2"/>
              <a:buChar char="Ø"/>
              <a:tabLst>
                <a:tab pos="3771900" algn="l"/>
              </a:tabLst>
            </a:pPr>
            <a:r>
              <a:rPr lang="nl-NL" dirty="0">
                <a:solidFill>
                  <a:srgbClr val="333333"/>
                </a:solidFill>
              </a:rPr>
              <a:t>Heel veel mensen kochten het …</a:t>
            </a:r>
          </a:p>
          <a:p>
            <a:pPr marL="268288" indent="-268288">
              <a:lnSpc>
                <a:spcPct val="80000"/>
              </a:lnSpc>
              <a:spcBef>
                <a:spcPts val="0"/>
              </a:spcBef>
              <a:buFont typeface="Arial" panose="020B0604020202020204" pitchFamily="34" charset="0"/>
              <a:buChar char="•"/>
              <a:tabLst>
                <a:tab pos="3771900" algn="l"/>
              </a:tabLst>
            </a:pPr>
            <a:endParaRPr lang="nl-NL" dirty="0">
              <a:solidFill>
                <a:srgbClr val="333333"/>
              </a:solidFill>
            </a:endParaRPr>
          </a:p>
          <a:p>
            <a:pPr marL="0" indent="0">
              <a:lnSpc>
                <a:spcPct val="80000"/>
              </a:lnSpc>
              <a:spcBef>
                <a:spcPts val="0"/>
              </a:spcBef>
              <a:tabLst>
                <a:tab pos="3771900" algn="l"/>
              </a:tabLst>
            </a:pPr>
            <a:r>
              <a:rPr lang="nl-NL" dirty="0">
                <a:solidFill>
                  <a:srgbClr val="333333"/>
                </a:solidFill>
              </a:rPr>
              <a:t>Wet van sympathie	</a:t>
            </a:r>
          </a:p>
          <a:p>
            <a:pPr marL="285750" indent="-285750">
              <a:lnSpc>
                <a:spcPct val="80000"/>
              </a:lnSpc>
              <a:spcBef>
                <a:spcPts val="0"/>
              </a:spcBef>
              <a:buFont typeface="Wingdings" panose="05000000000000000000" pitchFamily="2" charset="2"/>
              <a:buChar char="Ø"/>
              <a:tabLst>
                <a:tab pos="3771900" algn="l"/>
              </a:tabLst>
            </a:pPr>
            <a:r>
              <a:rPr lang="nl-NL" dirty="0">
                <a:solidFill>
                  <a:srgbClr val="333333"/>
                </a:solidFill>
              </a:rPr>
              <a:t>Tegen sympathieke mensen zeg je sneller ja</a:t>
            </a:r>
          </a:p>
          <a:p>
            <a:pPr marL="268288" indent="-268288">
              <a:lnSpc>
                <a:spcPct val="80000"/>
              </a:lnSpc>
              <a:spcBef>
                <a:spcPts val="0"/>
              </a:spcBef>
              <a:buFont typeface="Arial" panose="020B0604020202020204" pitchFamily="34" charset="0"/>
              <a:buChar char="•"/>
              <a:tabLst>
                <a:tab pos="3771900" algn="l"/>
              </a:tabLst>
            </a:pPr>
            <a:endParaRPr lang="nl-NL" dirty="0">
              <a:solidFill>
                <a:srgbClr val="333333"/>
              </a:solidFill>
            </a:endParaRPr>
          </a:p>
          <a:p>
            <a:pPr marL="0" indent="0">
              <a:lnSpc>
                <a:spcPct val="80000"/>
              </a:lnSpc>
              <a:spcBef>
                <a:spcPts val="0"/>
              </a:spcBef>
              <a:tabLst>
                <a:tab pos="3771900" algn="l"/>
              </a:tabLst>
            </a:pPr>
            <a:r>
              <a:rPr lang="nl-NL" dirty="0">
                <a:solidFill>
                  <a:srgbClr val="333333"/>
                </a:solidFill>
              </a:rPr>
              <a:t>Wet van autoriteit	</a:t>
            </a:r>
          </a:p>
          <a:p>
            <a:pPr marL="285750" indent="-285750">
              <a:lnSpc>
                <a:spcPct val="80000"/>
              </a:lnSpc>
              <a:spcBef>
                <a:spcPts val="0"/>
              </a:spcBef>
              <a:buFont typeface="Wingdings" panose="05000000000000000000" pitchFamily="2" charset="2"/>
              <a:buChar char="Ø"/>
              <a:tabLst>
                <a:tab pos="3771900" algn="l"/>
              </a:tabLst>
            </a:pPr>
            <a:r>
              <a:rPr lang="nl-NL" dirty="0">
                <a:solidFill>
                  <a:srgbClr val="333333"/>
                </a:solidFill>
              </a:rPr>
              <a:t>Beoordeeld door de Consumentenbond</a:t>
            </a:r>
          </a:p>
          <a:p>
            <a:pPr marL="268288" indent="-268288">
              <a:lnSpc>
                <a:spcPct val="80000"/>
              </a:lnSpc>
              <a:spcBef>
                <a:spcPts val="0"/>
              </a:spcBef>
              <a:buFont typeface="Arial" panose="020B0604020202020204" pitchFamily="34" charset="0"/>
              <a:buChar char="•"/>
              <a:tabLst>
                <a:tab pos="3771900" algn="l"/>
              </a:tabLst>
            </a:pPr>
            <a:endParaRPr lang="nl-NL" dirty="0">
              <a:solidFill>
                <a:srgbClr val="333333"/>
              </a:solidFill>
            </a:endParaRPr>
          </a:p>
          <a:p>
            <a:pPr marL="0" indent="0">
              <a:lnSpc>
                <a:spcPct val="80000"/>
              </a:lnSpc>
              <a:spcBef>
                <a:spcPts val="0"/>
              </a:spcBef>
              <a:tabLst>
                <a:tab pos="3771900" algn="l"/>
              </a:tabLst>
            </a:pPr>
            <a:r>
              <a:rPr lang="nl-NL" dirty="0">
                <a:solidFill>
                  <a:srgbClr val="333333"/>
                </a:solidFill>
              </a:rPr>
              <a:t>Wet van schaarste 	</a:t>
            </a:r>
          </a:p>
          <a:p>
            <a:pPr marL="285750" indent="-285750">
              <a:lnSpc>
                <a:spcPct val="80000"/>
              </a:lnSpc>
              <a:spcBef>
                <a:spcPts val="0"/>
              </a:spcBef>
              <a:buFont typeface="Wingdings" panose="05000000000000000000" pitchFamily="2" charset="2"/>
              <a:buChar char="Ø"/>
              <a:tabLst>
                <a:tab pos="3771900" algn="l"/>
              </a:tabLst>
            </a:pPr>
            <a:r>
              <a:rPr lang="nl-NL" dirty="0">
                <a:solidFill>
                  <a:srgbClr val="333333"/>
                </a:solidFill>
              </a:rPr>
              <a:t>Als je nu niet ….</a:t>
            </a:r>
          </a:p>
          <a:p>
            <a:pPr>
              <a:spcBef>
                <a:spcPts val="0"/>
              </a:spcBef>
            </a:pPr>
            <a:endParaRPr lang="nl-NL" dirty="0"/>
          </a:p>
        </p:txBody>
      </p:sp>
      <p:sp>
        <p:nvSpPr>
          <p:cNvPr id="5" name="Slide Number Placeholder 4">
            <a:extLst>
              <a:ext uri="{FF2B5EF4-FFF2-40B4-BE49-F238E27FC236}">
                <a16:creationId xmlns:a16="http://schemas.microsoft.com/office/drawing/2014/main" id="{2D10F024-A9ED-B645-AE94-9E274BF69FFC}"/>
              </a:ext>
            </a:extLst>
          </p:cNvPr>
          <p:cNvSpPr>
            <a:spLocks noGrp="1"/>
          </p:cNvSpPr>
          <p:nvPr>
            <p:ph type="sldNum" sz="quarter" idx="4"/>
          </p:nvPr>
        </p:nvSpPr>
        <p:spPr/>
        <p:txBody>
          <a:bodyPr/>
          <a:lstStyle/>
          <a:p>
            <a:fld id="{8375054B-0626-094F-AF93-178AFB032A1C}" type="slidenum">
              <a:rPr lang="nl-NL" smtClean="0"/>
              <a:pPr/>
              <a:t>286</a:t>
            </a:fld>
            <a:endParaRPr lang="nl-NL" dirty="0"/>
          </a:p>
        </p:txBody>
      </p:sp>
    </p:spTree>
    <p:extLst>
      <p:ext uri="{BB962C8B-B14F-4D97-AF65-F5344CB8AC3E}">
        <p14:creationId xmlns:p14="http://schemas.microsoft.com/office/powerpoint/2010/main" val="59174047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4"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11.05 Cultuur en waarden</a:t>
            </a:r>
          </a:p>
        </p:txBody>
      </p:sp>
      <p:sp>
        <p:nvSpPr>
          <p:cNvPr id="481285" name="Rectangle 3"/>
          <p:cNvSpPr>
            <a:spLocks noGrp="1" noChangeArrowheads="1"/>
          </p:cNvSpPr>
          <p:nvPr>
            <p:ph type="subTitle" idx="1"/>
          </p:nvPr>
        </p:nvSpPr>
        <p:spPr>
          <a:noFill/>
        </p:spPr>
        <p:txBody>
          <a:bodyPr/>
          <a:lstStyle/>
          <a:p>
            <a:pPr marL="0" indent="0" algn="ctr"/>
            <a:r>
              <a:rPr lang="nl-NL" sz="2000" dirty="0">
                <a:solidFill>
                  <a:srgbClr val="333333"/>
                </a:solidFill>
              </a:rPr>
              <a:t>De competentie om het persoonlijk handelen en de aanpak van het project zorgvuldig af te stemmen op de cultuur en waarden van zowel de organisatie als de samenleving waarbinnen het project wordt uitgevoerd (C5).</a:t>
            </a:r>
          </a:p>
        </p:txBody>
      </p:sp>
      <p:sp>
        <p:nvSpPr>
          <p:cNvPr id="2" name="Slide Number Placeholder 1">
            <a:extLst>
              <a:ext uri="{FF2B5EF4-FFF2-40B4-BE49-F238E27FC236}">
                <a16:creationId xmlns:a16="http://schemas.microsoft.com/office/drawing/2014/main" id="{1EC17CF8-731E-9A43-B63F-2B16E30BDDB8}"/>
              </a:ext>
            </a:extLst>
          </p:cNvPr>
          <p:cNvSpPr>
            <a:spLocks noGrp="1"/>
          </p:cNvSpPr>
          <p:nvPr>
            <p:ph type="sldNum" sz="quarter" idx="10"/>
          </p:nvPr>
        </p:nvSpPr>
        <p:spPr/>
        <p:txBody>
          <a:bodyPr/>
          <a:lstStyle/>
          <a:p>
            <a:fld id="{AC2621BF-E77D-E548-9EEE-B9174F378ACD}" type="slidenum">
              <a:rPr lang="nl-NL" smtClean="0"/>
              <a:pPr/>
              <a:t>287</a:t>
            </a:fld>
            <a:endParaRPr lang="nl-NL" dirty="0"/>
          </a:p>
        </p:txBody>
      </p:sp>
    </p:spTree>
    <p:extLst>
      <p:ext uri="{BB962C8B-B14F-4D97-AF65-F5344CB8AC3E}">
        <p14:creationId xmlns:p14="http://schemas.microsoft.com/office/powerpoint/2010/main" val="3210898905"/>
      </p:ext>
    </p:extLst>
  </p:cSld>
  <p:clrMapOvr>
    <a:masterClrMapping/>
  </p:clrMapOvr>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2"/>
          <p:cNvSpPr>
            <a:spLocks noGrp="1" noChangeArrowheads="1"/>
          </p:cNvSpPr>
          <p:nvPr>
            <p:ph type="title"/>
          </p:nvPr>
        </p:nvSpPr>
        <p:spPr>
          <a:xfrm>
            <a:off x="678534" y="134268"/>
            <a:ext cx="6840538"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z="2000" dirty="0">
                <a:effectLst/>
                <a:latin typeface="Tahoma" charset="0"/>
              </a:rPr>
              <a:t>Dimensies van nationale culturen (Hofstede)</a:t>
            </a:r>
          </a:p>
        </p:txBody>
      </p:sp>
      <p:sp>
        <p:nvSpPr>
          <p:cNvPr id="351236" name="Rectangle 3"/>
          <p:cNvSpPr>
            <a:spLocks noGrp="1" noChangeArrowheads="1"/>
          </p:cNvSpPr>
          <p:nvPr>
            <p:ph type="body" idx="1"/>
          </p:nvPr>
        </p:nvSpPr>
        <p:spPr>
          <a:xfrm>
            <a:off x="899592" y="757267"/>
            <a:ext cx="11052720" cy="4476497"/>
          </a:xfrm>
        </p:spPr>
        <p:txBody>
          <a:bodyPr/>
          <a:lstStyle/>
          <a:p>
            <a:pPr>
              <a:lnSpc>
                <a:spcPct val="80000"/>
              </a:lnSpc>
            </a:pPr>
            <a:r>
              <a:rPr lang="nl-NL" sz="1400">
                <a:solidFill>
                  <a:srgbClr val="464646"/>
                </a:solidFill>
                <a:latin typeface="Tahoma" charset="0"/>
              </a:rPr>
              <a:t>Machtsafstand (PDI)</a:t>
            </a:r>
          </a:p>
          <a:p>
            <a:pPr>
              <a:lnSpc>
                <a:spcPct val="80000"/>
              </a:lnSpc>
              <a:buFontTx/>
              <a:buChar char="•"/>
            </a:pPr>
            <a:r>
              <a:rPr lang="nl-NL" sz="1400">
                <a:solidFill>
                  <a:srgbClr val="464646"/>
                </a:solidFill>
                <a:latin typeface="Tahoma" charset="0"/>
              </a:rPr>
              <a:t>Bij grote machtsafstand leggen partijen zich makkelijk neer bij ongelijkheid</a:t>
            </a:r>
          </a:p>
          <a:p>
            <a:pPr>
              <a:lnSpc>
                <a:spcPct val="80000"/>
              </a:lnSpc>
              <a:buFontTx/>
              <a:buChar char="•"/>
            </a:pPr>
            <a:endParaRPr lang="nl-NL" sz="900">
              <a:solidFill>
                <a:srgbClr val="464646"/>
              </a:solidFill>
              <a:latin typeface="Tahoma" charset="0"/>
            </a:endParaRPr>
          </a:p>
          <a:p>
            <a:pPr>
              <a:lnSpc>
                <a:spcPct val="80000"/>
              </a:lnSpc>
            </a:pPr>
            <a:r>
              <a:rPr lang="nl-NL" sz="1400">
                <a:solidFill>
                  <a:srgbClr val="464646"/>
                </a:solidFill>
                <a:latin typeface="Tahoma" charset="0"/>
              </a:rPr>
              <a:t>Individualisme versus collectivisme (IDV)</a:t>
            </a:r>
          </a:p>
          <a:p>
            <a:pPr>
              <a:lnSpc>
                <a:spcPct val="80000"/>
              </a:lnSpc>
              <a:buFontTx/>
              <a:buChar char="•"/>
            </a:pPr>
            <a:r>
              <a:rPr lang="nl-NL" sz="1400">
                <a:solidFill>
                  <a:srgbClr val="464646"/>
                </a:solidFill>
                <a:latin typeface="Tahoma" charset="0"/>
              </a:rPr>
              <a:t>Individualisme: voor zichzelf zorgen</a:t>
            </a:r>
          </a:p>
          <a:p>
            <a:pPr>
              <a:lnSpc>
                <a:spcPct val="80000"/>
              </a:lnSpc>
              <a:buFontTx/>
              <a:buChar char="•"/>
            </a:pPr>
            <a:r>
              <a:rPr lang="nl-NL" sz="1400">
                <a:solidFill>
                  <a:srgbClr val="464646"/>
                </a:solidFill>
                <a:latin typeface="Tahoma" charset="0"/>
              </a:rPr>
              <a:t>Collectivisme: opgenomen in groepen / loyaliteit</a:t>
            </a:r>
          </a:p>
          <a:p>
            <a:pPr>
              <a:lnSpc>
                <a:spcPct val="80000"/>
              </a:lnSpc>
              <a:buFontTx/>
              <a:buChar char="•"/>
            </a:pPr>
            <a:endParaRPr lang="nl-NL" sz="900">
              <a:solidFill>
                <a:srgbClr val="464646"/>
              </a:solidFill>
              <a:latin typeface="Tahoma" charset="0"/>
            </a:endParaRPr>
          </a:p>
          <a:p>
            <a:pPr>
              <a:lnSpc>
                <a:spcPct val="80000"/>
              </a:lnSpc>
            </a:pPr>
            <a:r>
              <a:rPr lang="nl-NL" sz="1400">
                <a:solidFill>
                  <a:srgbClr val="464646"/>
                </a:solidFill>
                <a:latin typeface="Tahoma" charset="0"/>
              </a:rPr>
              <a:t>Masculiniteit versus femininiteit (MAS)</a:t>
            </a:r>
          </a:p>
          <a:p>
            <a:pPr>
              <a:lnSpc>
                <a:spcPct val="80000"/>
              </a:lnSpc>
              <a:buFontTx/>
              <a:buChar char="•"/>
            </a:pPr>
            <a:r>
              <a:rPr lang="nl-NL" sz="1400">
                <a:solidFill>
                  <a:srgbClr val="464646"/>
                </a:solidFill>
                <a:latin typeface="Tahoma" charset="0"/>
              </a:rPr>
              <a:t>Masculine: sekse rollen gescheiden &gt; macho cultuur</a:t>
            </a:r>
          </a:p>
          <a:p>
            <a:pPr>
              <a:lnSpc>
                <a:spcPct val="80000"/>
              </a:lnSpc>
              <a:buFontTx/>
              <a:buChar char="•"/>
            </a:pPr>
            <a:r>
              <a:rPr lang="nl-NL" sz="1400">
                <a:solidFill>
                  <a:srgbClr val="464646"/>
                </a:solidFill>
                <a:latin typeface="Tahoma" charset="0"/>
              </a:rPr>
              <a:t>Feminine: sekse rollen overlappend &gt; beide eigenschappen </a:t>
            </a:r>
          </a:p>
          <a:p>
            <a:pPr>
              <a:lnSpc>
                <a:spcPct val="80000"/>
              </a:lnSpc>
              <a:buFontTx/>
              <a:buChar char="•"/>
            </a:pPr>
            <a:endParaRPr lang="nl-NL" sz="900">
              <a:solidFill>
                <a:srgbClr val="464646"/>
              </a:solidFill>
              <a:latin typeface="Tahoma" charset="0"/>
            </a:endParaRPr>
          </a:p>
          <a:p>
            <a:pPr marL="0" indent="0">
              <a:lnSpc>
                <a:spcPct val="80000"/>
              </a:lnSpc>
            </a:pPr>
            <a:r>
              <a:rPr lang="nl-NL" sz="1400">
                <a:solidFill>
                  <a:srgbClr val="464646"/>
                </a:solidFill>
                <a:latin typeface="Tahoma" charset="0"/>
              </a:rPr>
              <a:t>Onzekerheidsvermijding (UAI)</a:t>
            </a:r>
          </a:p>
          <a:p>
            <a:pPr>
              <a:lnSpc>
                <a:spcPct val="80000"/>
              </a:lnSpc>
              <a:buFontTx/>
              <a:buChar char="•"/>
            </a:pPr>
            <a:r>
              <a:rPr lang="nl-NL" sz="1400">
                <a:solidFill>
                  <a:srgbClr val="464646"/>
                </a:solidFill>
                <a:latin typeface="Tahoma" charset="0"/>
              </a:rPr>
              <a:t>Mate waarin met zich bedreigd voelt door onzekere situaties</a:t>
            </a:r>
          </a:p>
          <a:p>
            <a:pPr>
              <a:lnSpc>
                <a:spcPct val="80000"/>
              </a:lnSpc>
              <a:buFontTx/>
              <a:buChar char="•"/>
            </a:pPr>
            <a:r>
              <a:rPr lang="nl-NL" sz="1400">
                <a:solidFill>
                  <a:srgbClr val="464646"/>
                </a:solidFill>
                <a:latin typeface="Tahoma" charset="0"/>
              </a:rPr>
              <a:t>Wetten en regels /contracten zijn dan belangrijk</a:t>
            </a:r>
          </a:p>
          <a:p>
            <a:pPr>
              <a:lnSpc>
                <a:spcPct val="80000"/>
              </a:lnSpc>
              <a:buFontTx/>
              <a:buChar char="•"/>
            </a:pPr>
            <a:endParaRPr lang="nl-NL" sz="900">
              <a:solidFill>
                <a:srgbClr val="464646"/>
              </a:solidFill>
              <a:latin typeface="Tahoma" charset="0"/>
            </a:endParaRPr>
          </a:p>
          <a:p>
            <a:pPr marL="0" indent="0">
              <a:lnSpc>
                <a:spcPct val="80000"/>
              </a:lnSpc>
            </a:pPr>
            <a:r>
              <a:rPr lang="nl-NL" sz="1400">
                <a:solidFill>
                  <a:srgbClr val="464646"/>
                </a:solidFill>
                <a:latin typeface="Tahoma" charset="0"/>
              </a:rPr>
              <a:t>Lange- versus kortetermijngerichtheid (LTD)</a:t>
            </a:r>
          </a:p>
          <a:p>
            <a:pPr>
              <a:lnSpc>
                <a:spcPct val="80000"/>
              </a:lnSpc>
              <a:buFontTx/>
              <a:buChar char="•"/>
            </a:pPr>
            <a:r>
              <a:rPr lang="nl-NL" sz="1400">
                <a:solidFill>
                  <a:srgbClr val="464646"/>
                </a:solidFill>
                <a:latin typeface="Tahoma" charset="0"/>
              </a:rPr>
              <a:t>Langetermijn: spaarzaamheid, volharding, uitgestelde beloning, hiernamaals</a:t>
            </a:r>
          </a:p>
          <a:p>
            <a:pPr>
              <a:lnSpc>
                <a:spcPct val="80000"/>
              </a:lnSpc>
              <a:buFontTx/>
              <a:buChar char="•"/>
            </a:pPr>
            <a:r>
              <a:rPr lang="nl-NL" sz="1400">
                <a:solidFill>
                  <a:srgbClr val="464646"/>
                </a:solidFill>
                <a:latin typeface="Tahoma" charset="0"/>
              </a:rPr>
              <a:t>Korte termijn: Carpe Diem, respect voor traditie, voorkomen gezichtsverlies</a:t>
            </a:r>
          </a:p>
          <a:p>
            <a:pPr>
              <a:lnSpc>
                <a:spcPct val="80000"/>
              </a:lnSpc>
              <a:buFontTx/>
              <a:buChar char="•"/>
            </a:pPr>
            <a:endParaRPr lang="nl-NL" sz="1400">
              <a:solidFill>
                <a:srgbClr val="464646"/>
              </a:solidFill>
              <a:latin typeface="Tahoma" charset="0"/>
            </a:endParaRPr>
          </a:p>
          <a:p>
            <a:pPr marL="0" indent="0">
              <a:lnSpc>
                <a:spcPct val="80000"/>
              </a:lnSpc>
            </a:pPr>
            <a:r>
              <a:rPr lang="nl-NL" sz="1400">
                <a:solidFill>
                  <a:srgbClr val="464646"/>
                </a:solidFill>
                <a:latin typeface="Tahoma" charset="0"/>
              </a:rPr>
              <a:t>Vrijheid versus plicht (IND)</a:t>
            </a:r>
          </a:p>
          <a:p>
            <a:pPr>
              <a:lnSpc>
                <a:spcPct val="80000"/>
              </a:lnSpc>
              <a:buFontTx/>
              <a:buChar char="•"/>
            </a:pPr>
            <a:r>
              <a:rPr lang="nl-NL" sz="1400">
                <a:solidFill>
                  <a:srgbClr val="464646"/>
                </a:solidFill>
                <a:latin typeface="Tahoma" charset="0"/>
              </a:rPr>
              <a:t>Vrijheid: relatief onbelemmerde recht om te genieten en plezier te maken</a:t>
            </a:r>
          </a:p>
          <a:p>
            <a:pPr>
              <a:lnSpc>
                <a:spcPct val="80000"/>
              </a:lnSpc>
              <a:buFontTx/>
              <a:buChar char="•"/>
            </a:pPr>
            <a:r>
              <a:rPr lang="nl-NL" sz="1400">
                <a:solidFill>
                  <a:srgbClr val="464646"/>
                </a:solidFill>
                <a:latin typeface="Tahoma" charset="0"/>
              </a:rPr>
              <a:t>Plicht: overtuiging dat behoeftebevrediging in toom gehouden moet worden</a:t>
            </a:r>
            <a:endParaRPr lang="nl-NL" sz="900">
              <a:solidFill>
                <a:srgbClr val="464646"/>
              </a:solidFill>
              <a:latin typeface="Tahoma" charset="0"/>
            </a:endParaRPr>
          </a:p>
        </p:txBody>
      </p:sp>
      <p:sp>
        <p:nvSpPr>
          <p:cNvPr id="2" name="Slide Number Placeholder 1">
            <a:extLst>
              <a:ext uri="{FF2B5EF4-FFF2-40B4-BE49-F238E27FC236}">
                <a16:creationId xmlns:a16="http://schemas.microsoft.com/office/drawing/2014/main" id="{9A7C115A-7A52-0948-A8CF-78638E3B25D8}"/>
              </a:ext>
            </a:extLst>
          </p:cNvPr>
          <p:cNvSpPr>
            <a:spLocks noGrp="1"/>
          </p:cNvSpPr>
          <p:nvPr>
            <p:ph type="sldNum" sz="quarter" idx="4"/>
          </p:nvPr>
        </p:nvSpPr>
        <p:spPr/>
        <p:txBody>
          <a:bodyPr/>
          <a:lstStyle/>
          <a:p>
            <a:fld id="{8375054B-0626-094F-AF93-178AFB032A1C}" type="slidenum">
              <a:rPr lang="nl-NL" smtClean="0"/>
              <a:pPr/>
              <a:t>288</a:t>
            </a:fld>
            <a:endParaRPr lang="nl-NL" dirty="0"/>
          </a:p>
        </p:txBody>
      </p:sp>
    </p:spTree>
    <p:extLst>
      <p:ext uri="{BB962C8B-B14F-4D97-AF65-F5344CB8AC3E}">
        <p14:creationId xmlns:p14="http://schemas.microsoft.com/office/powerpoint/2010/main" val="37297916"/>
      </p:ext>
    </p:extLst>
  </p:cSld>
  <p:clrMapOvr>
    <a:masterClrMapping/>
  </p:clrMapOvr>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score Hofstede</a:t>
            </a:r>
          </a:p>
        </p:txBody>
      </p:sp>
      <p:graphicFrame>
        <p:nvGraphicFramePr>
          <p:cNvPr id="7" name="Tijdelijke aanduiding voor inhoud 3">
            <a:extLst>
              <a:ext uri="{FF2B5EF4-FFF2-40B4-BE49-F238E27FC236}">
                <a16:creationId xmlns:a16="http://schemas.microsoft.com/office/drawing/2014/main" id="{B4254AA0-A080-4012-A2CA-82C3C0868D37}"/>
              </a:ext>
            </a:extLst>
          </p:cNvPr>
          <p:cNvGraphicFramePr>
            <a:graphicFrameLocks/>
          </p:cNvGraphicFramePr>
          <p:nvPr>
            <p:extLst/>
          </p:nvPr>
        </p:nvGraphicFramePr>
        <p:xfrm>
          <a:off x="1621508" y="1472256"/>
          <a:ext cx="5130402" cy="3101340"/>
        </p:xfrm>
        <a:graphic>
          <a:graphicData uri="http://schemas.openxmlformats.org/drawingml/2006/table">
            <a:tbl>
              <a:tblPr firstRow="1" bandRow="1">
                <a:tableStyleId>{21E4AEA4-8DFA-4A89-87EB-49C32662AFE0}</a:tableStyleId>
              </a:tblPr>
              <a:tblGrid>
                <a:gridCol w="124208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647960">
                  <a:extLst>
                    <a:ext uri="{9D8B030D-6E8A-4147-A177-3AD203B41FA5}">
                      <a16:colId xmlns:a16="http://schemas.microsoft.com/office/drawing/2014/main" val="2855671741"/>
                    </a:ext>
                  </a:extLst>
                </a:gridCol>
              </a:tblGrid>
              <a:tr h="278130">
                <a:tc>
                  <a:txBody>
                    <a:bodyPr/>
                    <a:lstStyle/>
                    <a:p>
                      <a:r>
                        <a:rPr lang="nl-NL" sz="1400" dirty="0"/>
                        <a:t>Land</a:t>
                      </a:r>
                      <a:endParaRPr lang="nl-NL" sz="1400" dirty="0">
                        <a:solidFill>
                          <a:srgbClr val="4B4B4B"/>
                        </a:solidFill>
                      </a:endParaRPr>
                    </a:p>
                  </a:txBody>
                  <a:tcPr marL="68580" marR="68580" marT="34290" marB="34290"/>
                </a:tc>
                <a:tc>
                  <a:txBody>
                    <a:bodyPr/>
                    <a:lstStyle/>
                    <a:p>
                      <a:r>
                        <a:rPr lang="nl-NL" sz="1400" dirty="0"/>
                        <a:t>PDI</a:t>
                      </a:r>
                      <a:endParaRPr lang="nl-NL" sz="1400" dirty="0">
                        <a:solidFill>
                          <a:srgbClr val="4B4B4B"/>
                        </a:solidFill>
                      </a:endParaRPr>
                    </a:p>
                  </a:txBody>
                  <a:tcPr marL="68580" marR="68580" marT="34290" marB="34290"/>
                </a:tc>
                <a:tc>
                  <a:txBody>
                    <a:bodyPr/>
                    <a:lstStyle/>
                    <a:p>
                      <a:r>
                        <a:rPr lang="nl-NL" sz="1400" dirty="0"/>
                        <a:t>IDV</a:t>
                      </a:r>
                      <a:endParaRPr lang="nl-NL" sz="1400" dirty="0">
                        <a:solidFill>
                          <a:srgbClr val="4B4B4B"/>
                        </a:solidFill>
                      </a:endParaRPr>
                    </a:p>
                  </a:txBody>
                  <a:tcPr marL="68580" marR="68580" marT="34290" marB="34290"/>
                </a:tc>
                <a:tc>
                  <a:txBody>
                    <a:bodyPr/>
                    <a:lstStyle/>
                    <a:p>
                      <a:r>
                        <a:rPr lang="nl-NL" sz="1400" dirty="0"/>
                        <a:t>MAS</a:t>
                      </a:r>
                      <a:endParaRPr lang="nl-NL" sz="1400" dirty="0">
                        <a:solidFill>
                          <a:srgbClr val="4B4B4B"/>
                        </a:solidFill>
                      </a:endParaRPr>
                    </a:p>
                  </a:txBody>
                  <a:tcPr marL="68580" marR="68580" marT="34290" marB="34290"/>
                </a:tc>
                <a:tc>
                  <a:txBody>
                    <a:bodyPr/>
                    <a:lstStyle/>
                    <a:p>
                      <a:r>
                        <a:rPr lang="nl-NL" sz="1400" dirty="0"/>
                        <a:t>UAI</a:t>
                      </a:r>
                      <a:endParaRPr lang="nl-NL" sz="1400" dirty="0">
                        <a:solidFill>
                          <a:srgbClr val="4B4B4B"/>
                        </a:solidFill>
                      </a:endParaRPr>
                    </a:p>
                  </a:txBody>
                  <a:tcPr marL="68580" marR="68580" marT="34290" marB="34290"/>
                </a:tc>
                <a:tc>
                  <a:txBody>
                    <a:bodyPr/>
                    <a:lstStyle/>
                    <a:p>
                      <a:r>
                        <a:rPr lang="nl-NL" sz="1400" dirty="0"/>
                        <a:t>LTO</a:t>
                      </a:r>
                      <a:endParaRPr lang="nl-NL" sz="1400" dirty="0">
                        <a:solidFill>
                          <a:srgbClr val="4B4B4B"/>
                        </a:solidFill>
                      </a:endParaRPr>
                    </a:p>
                  </a:txBody>
                  <a:tcPr marL="68580" marR="68580" marT="34290" marB="34290"/>
                </a:tc>
                <a:tc>
                  <a:txBody>
                    <a:bodyPr/>
                    <a:lstStyle/>
                    <a:p>
                      <a:r>
                        <a:rPr lang="nl-NL" sz="1400" dirty="0"/>
                        <a:t>IND</a:t>
                      </a:r>
                      <a:endParaRPr lang="nl-NL" sz="1400" dirty="0">
                        <a:solidFill>
                          <a:srgbClr val="4B4B4B"/>
                        </a:solidFill>
                      </a:endParaRPr>
                    </a:p>
                  </a:txBody>
                  <a:tcPr marL="68580" marR="68580" marT="34290" marB="34290"/>
                </a:tc>
                <a:extLst>
                  <a:ext uri="{0D108BD9-81ED-4DB2-BD59-A6C34878D82A}">
                    <a16:rowId xmlns:a16="http://schemas.microsoft.com/office/drawing/2014/main" val="10000"/>
                  </a:ext>
                </a:extLst>
              </a:tr>
              <a:tr h="278130">
                <a:tc>
                  <a:txBody>
                    <a:bodyPr/>
                    <a:lstStyle/>
                    <a:p>
                      <a:r>
                        <a:rPr lang="nl-NL" sz="1400" dirty="0">
                          <a:solidFill>
                            <a:schemeClr val="tx2">
                              <a:lumMod val="50000"/>
                            </a:schemeClr>
                          </a:solidFill>
                        </a:rPr>
                        <a:t>België</a:t>
                      </a:r>
                    </a:p>
                  </a:txBody>
                  <a:tcPr marL="68580" marR="68580" marT="34290" marB="34290"/>
                </a:tc>
                <a:tc>
                  <a:txBody>
                    <a:bodyPr/>
                    <a:lstStyle/>
                    <a:p>
                      <a:pPr algn="ctr"/>
                      <a:r>
                        <a:rPr lang="nl-NL" sz="1400" dirty="0">
                          <a:solidFill>
                            <a:schemeClr val="tx2">
                              <a:lumMod val="50000"/>
                            </a:schemeClr>
                          </a:solidFill>
                        </a:rPr>
                        <a:t>65</a:t>
                      </a:r>
                    </a:p>
                  </a:txBody>
                  <a:tcPr marL="68580" marR="68580" marT="34290" marB="34290"/>
                </a:tc>
                <a:tc>
                  <a:txBody>
                    <a:bodyPr/>
                    <a:lstStyle/>
                    <a:p>
                      <a:pPr algn="ctr"/>
                      <a:r>
                        <a:rPr lang="nl-NL" sz="1400" dirty="0">
                          <a:solidFill>
                            <a:schemeClr val="tx2">
                              <a:lumMod val="50000"/>
                            </a:schemeClr>
                          </a:solidFill>
                        </a:rPr>
                        <a:t>75</a:t>
                      </a:r>
                    </a:p>
                  </a:txBody>
                  <a:tcPr marL="68580" marR="68580" marT="34290" marB="34290"/>
                </a:tc>
                <a:tc>
                  <a:txBody>
                    <a:bodyPr/>
                    <a:lstStyle/>
                    <a:p>
                      <a:pPr algn="ctr"/>
                      <a:r>
                        <a:rPr lang="nl-NL" sz="1400" dirty="0">
                          <a:solidFill>
                            <a:schemeClr val="tx2">
                              <a:lumMod val="50000"/>
                            </a:schemeClr>
                          </a:solidFill>
                        </a:rPr>
                        <a:t>54</a:t>
                      </a:r>
                    </a:p>
                  </a:txBody>
                  <a:tcPr marL="68580" marR="68580" marT="34290" marB="34290"/>
                </a:tc>
                <a:tc>
                  <a:txBody>
                    <a:bodyPr/>
                    <a:lstStyle/>
                    <a:p>
                      <a:pPr algn="ctr"/>
                      <a:r>
                        <a:rPr lang="nl-NL" sz="1400" dirty="0">
                          <a:solidFill>
                            <a:schemeClr val="tx2">
                              <a:lumMod val="50000"/>
                            </a:schemeClr>
                          </a:solidFill>
                        </a:rPr>
                        <a:t>94</a:t>
                      </a:r>
                    </a:p>
                  </a:txBody>
                  <a:tcPr marL="68580" marR="68580" marT="34290" marB="34290"/>
                </a:tc>
                <a:tc>
                  <a:txBody>
                    <a:bodyPr/>
                    <a:lstStyle/>
                    <a:p>
                      <a:pPr algn="ctr"/>
                      <a:r>
                        <a:rPr lang="nl-NL" sz="1400" dirty="0">
                          <a:solidFill>
                            <a:schemeClr val="tx2">
                              <a:lumMod val="50000"/>
                            </a:schemeClr>
                          </a:solidFill>
                        </a:rPr>
                        <a:t>38</a:t>
                      </a:r>
                    </a:p>
                  </a:txBody>
                  <a:tcPr marL="68580" marR="68580" marT="34290" marB="34290"/>
                </a:tc>
                <a:tc>
                  <a:txBody>
                    <a:bodyPr/>
                    <a:lstStyle/>
                    <a:p>
                      <a:pPr algn="ctr"/>
                      <a:r>
                        <a:rPr lang="nl-NL" sz="1400" dirty="0">
                          <a:solidFill>
                            <a:srgbClr val="4B4B4B"/>
                          </a:solidFill>
                        </a:rPr>
                        <a:t>57</a:t>
                      </a:r>
                    </a:p>
                  </a:txBody>
                  <a:tcPr marL="68580" marR="68580" marT="34290" marB="34290"/>
                </a:tc>
                <a:extLst>
                  <a:ext uri="{0D108BD9-81ED-4DB2-BD59-A6C34878D82A}">
                    <a16:rowId xmlns:a16="http://schemas.microsoft.com/office/drawing/2014/main" val="10001"/>
                  </a:ext>
                </a:extLst>
              </a:tr>
              <a:tr h="278130">
                <a:tc>
                  <a:txBody>
                    <a:bodyPr/>
                    <a:lstStyle/>
                    <a:p>
                      <a:r>
                        <a:rPr lang="nl-NL" sz="1400" dirty="0">
                          <a:solidFill>
                            <a:schemeClr val="tx2">
                              <a:lumMod val="50000"/>
                            </a:schemeClr>
                          </a:solidFill>
                        </a:rPr>
                        <a:t>Duitsland</a:t>
                      </a:r>
                    </a:p>
                  </a:txBody>
                  <a:tcPr marL="68580" marR="68580" marT="34290" marB="34290"/>
                </a:tc>
                <a:tc>
                  <a:txBody>
                    <a:bodyPr/>
                    <a:lstStyle/>
                    <a:p>
                      <a:pPr algn="ctr"/>
                      <a:r>
                        <a:rPr lang="nl-NL" sz="1400" dirty="0">
                          <a:solidFill>
                            <a:schemeClr val="tx2">
                              <a:lumMod val="50000"/>
                            </a:schemeClr>
                          </a:solidFill>
                        </a:rPr>
                        <a:t>35</a:t>
                      </a:r>
                    </a:p>
                  </a:txBody>
                  <a:tcPr marL="68580" marR="68580" marT="34290" marB="34290"/>
                </a:tc>
                <a:tc>
                  <a:txBody>
                    <a:bodyPr/>
                    <a:lstStyle/>
                    <a:p>
                      <a:pPr algn="ctr"/>
                      <a:r>
                        <a:rPr lang="nl-NL" sz="1400" dirty="0">
                          <a:solidFill>
                            <a:schemeClr val="tx2">
                              <a:lumMod val="50000"/>
                            </a:schemeClr>
                          </a:solidFill>
                        </a:rPr>
                        <a:t>67</a:t>
                      </a:r>
                    </a:p>
                  </a:txBody>
                  <a:tcPr marL="68580" marR="68580" marT="34290" marB="34290"/>
                </a:tc>
                <a:tc>
                  <a:txBody>
                    <a:bodyPr/>
                    <a:lstStyle/>
                    <a:p>
                      <a:pPr algn="ctr"/>
                      <a:r>
                        <a:rPr lang="nl-NL" sz="1400" dirty="0">
                          <a:solidFill>
                            <a:schemeClr val="tx2">
                              <a:lumMod val="50000"/>
                            </a:schemeClr>
                          </a:solidFill>
                        </a:rPr>
                        <a:t>66</a:t>
                      </a:r>
                    </a:p>
                  </a:txBody>
                  <a:tcPr marL="68580" marR="68580" marT="34290" marB="34290"/>
                </a:tc>
                <a:tc>
                  <a:txBody>
                    <a:bodyPr/>
                    <a:lstStyle/>
                    <a:p>
                      <a:pPr algn="ctr"/>
                      <a:r>
                        <a:rPr lang="nl-NL" sz="1400" dirty="0">
                          <a:solidFill>
                            <a:schemeClr val="tx2">
                              <a:lumMod val="50000"/>
                            </a:schemeClr>
                          </a:solidFill>
                        </a:rPr>
                        <a:t>65</a:t>
                      </a:r>
                    </a:p>
                  </a:txBody>
                  <a:tcPr marL="68580" marR="68580" marT="34290" marB="34290"/>
                </a:tc>
                <a:tc>
                  <a:txBody>
                    <a:bodyPr/>
                    <a:lstStyle/>
                    <a:p>
                      <a:pPr algn="ctr"/>
                      <a:r>
                        <a:rPr lang="nl-NL" sz="1400" dirty="0">
                          <a:solidFill>
                            <a:schemeClr val="tx2">
                              <a:lumMod val="50000"/>
                            </a:schemeClr>
                          </a:solidFill>
                        </a:rPr>
                        <a:t>31</a:t>
                      </a:r>
                    </a:p>
                  </a:txBody>
                  <a:tcPr marL="68580" marR="68580" marT="34290" marB="34290"/>
                </a:tc>
                <a:tc>
                  <a:txBody>
                    <a:bodyPr/>
                    <a:lstStyle/>
                    <a:p>
                      <a:pPr algn="ctr"/>
                      <a:r>
                        <a:rPr lang="nl-NL" sz="1400" dirty="0">
                          <a:solidFill>
                            <a:srgbClr val="4B4B4B"/>
                          </a:solidFill>
                        </a:rPr>
                        <a:t>40</a:t>
                      </a:r>
                    </a:p>
                  </a:txBody>
                  <a:tcPr marL="68580" marR="68580" marT="34290" marB="34290"/>
                </a:tc>
                <a:extLst>
                  <a:ext uri="{0D108BD9-81ED-4DB2-BD59-A6C34878D82A}">
                    <a16:rowId xmlns:a16="http://schemas.microsoft.com/office/drawing/2014/main" val="10002"/>
                  </a:ext>
                </a:extLst>
              </a:tr>
              <a:tr h="278130">
                <a:tc>
                  <a:txBody>
                    <a:bodyPr/>
                    <a:lstStyle/>
                    <a:p>
                      <a:r>
                        <a:rPr lang="nl-NL" sz="1400" dirty="0">
                          <a:solidFill>
                            <a:schemeClr val="tx2">
                              <a:lumMod val="50000"/>
                            </a:schemeClr>
                          </a:solidFill>
                        </a:rPr>
                        <a:t>Nederland</a:t>
                      </a:r>
                    </a:p>
                  </a:txBody>
                  <a:tcPr marL="68580" marR="68580" marT="34290" marB="34290"/>
                </a:tc>
                <a:tc>
                  <a:txBody>
                    <a:bodyPr/>
                    <a:lstStyle/>
                    <a:p>
                      <a:pPr algn="ctr"/>
                      <a:r>
                        <a:rPr lang="nl-NL" sz="1400" dirty="0">
                          <a:solidFill>
                            <a:schemeClr val="tx2">
                              <a:lumMod val="50000"/>
                            </a:schemeClr>
                          </a:solidFill>
                        </a:rPr>
                        <a:t>38</a:t>
                      </a:r>
                    </a:p>
                  </a:txBody>
                  <a:tcPr marL="68580" marR="68580" marT="34290" marB="34290"/>
                </a:tc>
                <a:tc>
                  <a:txBody>
                    <a:bodyPr/>
                    <a:lstStyle/>
                    <a:p>
                      <a:pPr algn="ctr"/>
                      <a:r>
                        <a:rPr lang="nl-NL" sz="1400" dirty="0">
                          <a:solidFill>
                            <a:schemeClr val="tx2">
                              <a:lumMod val="50000"/>
                            </a:schemeClr>
                          </a:solidFill>
                        </a:rPr>
                        <a:t>80</a:t>
                      </a:r>
                    </a:p>
                  </a:txBody>
                  <a:tcPr marL="68580" marR="68580" marT="34290" marB="34290"/>
                </a:tc>
                <a:tc>
                  <a:txBody>
                    <a:bodyPr/>
                    <a:lstStyle/>
                    <a:p>
                      <a:pPr algn="ctr"/>
                      <a:r>
                        <a:rPr lang="nl-NL" sz="1400" dirty="0">
                          <a:solidFill>
                            <a:schemeClr val="tx2">
                              <a:lumMod val="50000"/>
                            </a:schemeClr>
                          </a:solidFill>
                        </a:rPr>
                        <a:t>14</a:t>
                      </a:r>
                    </a:p>
                  </a:txBody>
                  <a:tcPr marL="68580" marR="68580" marT="34290" marB="34290"/>
                </a:tc>
                <a:tc>
                  <a:txBody>
                    <a:bodyPr/>
                    <a:lstStyle/>
                    <a:p>
                      <a:pPr algn="ctr"/>
                      <a:r>
                        <a:rPr lang="nl-NL" sz="1400" dirty="0">
                          <a:solidFill>
                            <a:schemeClr val="tx2">
                              <a:lumMod val="50000"/>
                            </a:schemeClr>
                          </a:solidFill>
                        </a:rPr>
                        <a:t>53</a:t>
                      </a:r>
                    </a:p>
                  </a:txBody>
                  <a:tcPr marL="68580" marR="68580" marT="34290" marB="34290"/>
                </a:tc>
                <a:tc>
                  <a:txBody>
                    <a:bodyPr/>
                    <a:lstStyle/>
                    <a:p>
                      <a:pPr algn="ctr"/>
                      <a:r>
                        <a:rPr lang="nl-NL" sz="1400" dirty="0">
                          <a:solidFill>
                            <a:schemeClr val="tx2">
                              <a:lumMod val="50000"/>
                            </a:schemeClr>
                          </a:solidFill>
                        </a:rPr>
                        <a:t>44</a:t>
                      </a:r>
                    </a:p>
                  </a:txBody>
                  <a:tcPr marL="68580" marR="68580" marT="34290" marB="34290"/>
                </a:tc>
                <a:tc>
                  <a:txBody>
                    <a:bodyPr/>
                    <a:lstStyle/>
                    <a:p>
                      <a:pPr algn="ctr"/>
                      <a:r>
                        <a:rPr lang="nl-NL" sz="1400" dirty="0">
                          <a:solidFill>
                            <a:srgbClr val="4B4B4B"/>
                          </a:solidFill>
                        </a:rPr>
                        <a:t>68</a:t>
                      </a:r>
                    </a:p>
                  </a:txBody>
                  <a:tcPr marL="68580" marR="68580" marT="34290" marB="34290"/>
                </a:tc>
                <a:extLst>
                  <a:ext uri="{0D108BD9-81ED-4DB2-BD59-A6C34878D82A}">
                    <a16:rowId xmlns:a16="http://schemas.microsoft.com/office/drawing/2014/main" val="10003"/>
                  </a:ext>
                </a:extLst>
              </a:tr>
              <a:tr h="278130">
                <a:tc>
                  <a:txBody>
                    <a:bodyPr/>
                    <a:lstStyle/>
                    <a:p>
                      <a:r>
                        <a:rPr lang="nl-NL" sz="1400" dirty="0">
                          <a:solidFill>
                            <a:schemeClr val="tx2">
                              <a:lumMod val="50000"/>
                            </a:schemeClr>
                          </a:solidFill>
                        </a:rPr>
                        <a:t>Engeland</a:t>
                      </a:r>
                    </a:p>
                  </a:txBody>
                  <a:tcPr marL="68580" marR="68580" marT="34290" marB="34290"/>
                </a:tc>
                <a:tc>
                  <a:txBody>
                    <a:bodyPr/>
                    <a:lstStyle/>
                    <a:p>
                      <a:pPr algn="ctr"/>
                      <a:r>
                        <a:rPr lang="nl-NL" sz="1400" dirty="0">
                          <a:solidFill>
                            <a:schemeClr val="tx2">
                              <a:lumMod val="50000"/>
                            </a:schemeClr>
                          </a:solidFill>
                        </a:rPr>
                        <a:t>35</a:t>
                      </a:r>
                    </a:p>
                  </a:txBody>
                  <a:tcPr marL="68580" marR="68580" marT="34290" marB="34290"/>
                </a:tc>
                <a:tc>
                  <a:txBody>
                    <a:bodyPr/>
                    <a:lstStyle/>
                    <a:p>
                      <a:pPr algn="ctr"/>
                      <a:r>
                        <a:rPr lang="nl-NL" sz="1400" dirty="0">
                          <a:solidFill>
                            <a:schemeClr val="tx2">
                              <a:lumMod val="50000"/>
                            </a:schemeClr>
                          </a:solidFill>
                        </a:rPr>
                        <a:t>89</a:t>
                      </a:r>
                    </a:p>
                  </a:txBody>
                  <a:tcPr marL="68580" marR="68580" marT="34290" marB="34290"/>
                </a:tc>
                <a:tc>
                  <a:txBody>
                    <a:bodyPr/>
                    <a:lstStyle/>
                    <a:p>
                      <a:pPr algn="ctr"/>
                      <a:r>
                        <a:rPr lang="nl-NL" sz="1400" dirty="0">
                          <a:solidFill>
                            <a:schemeClr val="tx2">
                              <a:lumMod val="50000"/>
                            </a:schemeClr>
                          </a:solidFill>
                        </a:rPr>
                        <a:t>66</a:t>
                      </a:r>
                    </a:p>
                  </a:txBody>
                  <a:tcPr marL="68580" marR="68580" marT="34290" marB="34290"/>
                </a:tc>
                <a:tc>
                  <a:txBody>
                    <a:bodyPr/>
                    <a:lstStyle/>
                    <a:p>
                      <a:pPr algn="ctr"/>
                      <a:r>
                        <a:rPr lang="nl-NL" sz="1400" dirty="0">
                          <a:solidFill>
                            <a:schemeClr val="tx2">
                              <a:lumMod val="50000"/>
                            </a:schemeClr>
                          </a:solidFill>
                        </a:rPr>
                        <a:t>35</a:t>
                      </a:r>
                    </a:p>
                  </a:txBody>
                  <a:tcPr marL="68580" marR="68580" marT="34290" marB="34290"/>
                </a:tc>
                <a:tc>
                  <a:txBody>
                    <a:bodyPr/>
                    <a:lstStyle/>
                    <a:p>
                      <a:pPr algn="ctr"/>
                      <a:r>
                        <a:rPr lang="nl-NL" sz="1400" dirty="0">
                          <a:solidFill>
                            <a:schemeClr val="tx2">
                              <a:lumMod val="50000"/>
                            </a:schemeClr>
                          </a:solidFill>
                        </a:rPr>
                        <a:t>25</a:t>
                      </a:r>
                    </a:p>
                  </a:txBody>
                  <a:tcPr marL="68580" marR="68580" marT="34290" marB="34290"/>
                </a:tc>
                <a:tc>
                  <a:txBody>
                    <a:bodyPr/>
                    <a:lstStyle/>
                    <a:p>
                      <a:pPr algn="ctr"/>
                      <a:r>
                        <a:rPr lang="nl-NL" sz="1400" dirty="0">
                          <a:solidFill>
                            <a:srgbClr val="4B4B4B"/>
                          </a:solidFill>
                        </a:rPr>
                        <a:t>69</a:t>
                      </a:r>
                    </a:p>
                  </a:txBody>
                  <a:tcPr marL="68580" marR="68580" marT="34290" marB="34290"/>
                </a:tc>
                <a:extLst>
                  <a:ext uri="{0D108BD9-81ED-4DB2-BD59-A6C34878D82A}">
                    <a16:rowId xmlns:a16="http://schemas.microsoft.com/office/drawing/2014/main" val="10004"/>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400" dirty="0">
                          <a:solidFill>
                            <a:schemeClr val="tx2">
                              <a:lumMod val="50000"/>
                            </a:schemeClr>
                          </a:solidFill>
                        </a:rPr>
                        <a:t>Frankrijk</a:t>
                      </a:r>
                    </a:p>
                  </a:txBody>
                  <a:tcPr marL="68580" marR="68580" marT="34290" marB="34290"/>
                </a:tc>
                <a:tc>
                  <a:txBody>
                    <a:bodyPr/>
                    <a:lstStyle/>
                    <a:p>
                      <a:pPr algn="ctr"/>
                      <a:r>
                        <a:rPr lang="nl-NL" sz="1400" dirty="0">
                          <a:solidFill>
                            <a:schemeClr val="tx2">
                              <a:lumMod val="50000"/>
                            </a:schemeClr>
                          </a:solidFill>
                        </a:rPr>
                        <a:t>68</a:t>
                      </a:r>
                    </a:p>
                  </a:txBody>
                  <a:tcPr marL="68580" marR="68580" marT="34290" marB="34290"/>
                </a:tc>
                <a:tc>
                  <a:txBody>
                    <a:bodyPr/>
                    <a:lstStyle/>
                    <a:p>
                      <a:pPr algn="ctr"/>
                      <a:r>
                        <a:rPr lang="nl-NL" sz="1400" dirty="0">
                          <a:solidFill>
                            <a:schemeClr val="tx2">
                              <a:lumMod val="50000"/>
                            </a:schemeClr>
                          </a:solidFill>
                        </a:rPr>
                        <a:t>71</a:t>
                      </a:r>
                    </a:p>
                  </a:txBody>
                  <a:tcPr marL="68580" marR="68580" marT="34290" marB="34290"/>
                </a:tc>
                <a:tc>
                  <a:txBody>
                    <a:bodyPr/>
                    <a:lstStyle/>
                    <a:p>
                      <a:pPr algn="ctr"/>
                      <a:r>
                        <a:rPr lang="nl-NL" sz="1400" dirty="0">
                          <a:solidFill>
                            <a:schemeClr val="tx2">
                              <a:lumMod val="50000"/>
                            </a:schemeClr>
                          </a:solidFill>
                        </a:rPr>
                        <a:t>43</a:t>
                      </a:r>
                    </a:p>
                  </a:txBody>
                  <a:tcPr marL="68580" marR="68580" marT="34290" marB="34290"/>
                </a:tc>
                <a:tc>
                  <a:txBody>
                    <a:bodyPr/>
                    <a:lstStyle/>
                    <a:p>
                      <a:pPr algn="ctr"/>
                      <a:r>
                        <a:rPr lang="nl-NL" sz="1400" dirty="0">
                          <a:solidFill>
                            <a:schemeClr val="tx2">
                              <a:lumMod val="50000"/>
                            </a:schemeClr>
                          </a:solidFill>
                        </a:rPr>
                        <a:t>86</a:t>
                      </a:r>
                    </a:p>
                  </a:txBody>
                  <a:tcPr marL="68580" marR="68580" marT="34290" marB="34290"/>
                </a:tc>
                <a:tc>
                  <a:txBody>
                    <a:bodyPr/>
                    <a:lstStyle/>
                    <a:p>
                      <a:pPr algn="ctr"/>
                      <a:r>
                        <a:rPr lang="nl-NL" sz="1400" dirty="0">
                          <a:solidFill>
                            <a:schemeClr val="tx2">
                              <a:lumMod val="50000"/>
                            </a:schemeClr>
                          </a:solidFill>
                        </a:rPr>
                        <a:t>39</a:t>
                      </a:r>
                    </a:p>
                  </a:txBody>
                  <a:tcPr marL="68580" marR="68580" marT="34290" marB="34290"/>
                </a:tc>
                <a:tc>
                  <a:txBody>
                    <a:bodyPr/>
                    <a:lstStyle/>
                    <a:p>
                      <a:pPr algn="ctr"/>
                      <a:r>
                        <a:rPr lang="nl-NL" sz="1400" dirty="0">
                          <a:solidFill>
                            <a:srgbClr val="4B4B4B"/>
                          </a:solidFill>
                        </a:rPr>
                        <a:t>48</a:t>
                      </a:r>
                    </a:p>
                  </a:txBody>
                  <a:tcPr marL="68580" marR="68580" marT="34290" marB="34290"/>
                </a:tc>
                <a:extLst>
                  <a:ext uri="{0D108BD9-81ED-4DB2-BD59-A6C34878D82A}">
                    <a16:rowId xmlns:a16="http://schemas.microsoft.com/office/drawing/2014/main" val="10005"/>
                  </a:ext>
                </a:extLst>
              </a:tr>
              <a:tr h="278130">
                <a:tc>
                  <a:txBody>
                    <a:bodyPr/>
                    <a:lstStyle/>
                    <a:p>
                      <a:r>
                        <a:rPr lang="nl-NL" sz="1400" dirty="0">
                          <a:solidFill>
                            <a:schemeClr val="tx2">
                              <a:lumMod val="50000"/>
                            </a:schemeClr>
                          </a:solidFill>
                        </a:rPr>
                        <a:t>Rusland</a:t>
                      </a:r>
                    </a:p>
                  </a:txBody>
                  <a:tcPr marL="68580" marR="68580" marT="34290" marB="34290"/>
                </a:tc>
                <a:tc>
                  <a:txBody>
                    <a:bodyPr/>
                    <a:lstStyle/>
                    <a:p>
                      <a:pPr algn="ctr"/>
                      <a:r>
                        <a:rPr lang="nl-NL" sz="1400" dirty="0">
                          <a:solidFill>
                            <a:schemeClr val="tx2">
                              <a:lumMod val="50000"/>
                            </a:schemeClr>
                          </a:solidFill>
                        </a:rPr>
                        <a:t>93</a:t>
                      </a:r>
                    </a:p>
                  </a:txBody>
                  <a:tcPr marL="68580" marR="68580" marT="34290" marB="34290"/>
                </a:tc>
                <a:tc>
                  <a:txBody>
                    <a:bodyPr/>
                    <a:lstStyle/>
                    <a:p>
                      <a:pPr algn="ctr"/>
                      <a:r>
                        <a:rPr lang="nl-NL" sz="1400" dirty="0">
                          <a:solidFill>
                            <a:schemeClr val="tx2">
                              <a:lumMod val="50000"/>
                            </a:schemeClr>
                          </a:solidFill>
                        </a:rPr>
                        <a:t>39</a:t>
                      </a:r>
                    </a:p>
                  </a:txBody>
                  <a:tcPr marL="68580" marR="68580" marT="34290" marB="34290"/>
                </a:tc>
                <a:tc>
                  <a:txBody>
                    <a:bodyPr/>
                    <a:lstStyle/>
                    <a:p>
                      <a:pPr algn="ctr"/>
                      <a:r>
                        <a:rPr lang="nl-NL" sz="1400" dirty="0">
                          <a:solidFill>
                            <a:schemeClr val="tx2">
                              <a:lumMod val="50000"/>
                            </a:schemeClr>
                          </a:solidFill>
                        </a:rPr>
                        <a:t>36</a:t>
                      </a:r>
                    </a:p>
                  </a:txBody>
                  <a:tcPr marL="68580" marR="68580" marT="34290" marB="34290"/>
                </a:tc>
                <a:tc>
                  <a:txBody>
                    <a:bodyPr/>
                    <a:lstStyle/>
                    <a:p>
                      <a:pPr algn="ctr"/>
                      <a:r>
                        <a:rPr lang="nl-NL" sz="1400" dirty="0">
                          <a:solidFill>
                            <a:schemeClr val="tx2">
                              <a:lumMod val="50000"/>
                            </a:schemeClr>
                          </a:solidFill>
                        </a:rPr>
                        <a:t>95</a:t>
                      </a:r>
                    </a:p>
                  </a:txBody>
                  <a:tcPr marL="68580" marR="68580" marT="34290" marB="34290"/>
                </a:tc>
                <a:tc>
                  <a:txBody>
                    <a:bodyPr/>
                    <a:lstStyle/>
                    <a:p>
                      <a:pPr algn="ctr"/>
                      <a:r>
                        <a:rPr lang="nl-NL" sz="1400" dirty="0">
                          <a:solidFill>
                            <a:schemeClr val="tx2">
                              <a:lumMod val="50000"/>
                            </a:schemeClr>
                          </a:solidFill>
                        </a:rPr>
                        <a:t>81</a:t>
                      </a:r>
                    </a:p>
                  </a:txBody>
                  <a:tcPr marL="68580" marR="68580" marT="34290" marB="34290"/>
                </a:tc>
                <a:tc>
                  <a:txBody>
                    <a:bodyPr/>
                    <a:lstStyle/>
                    <a:p>
                      <a:pPr algn="ctr"/>
                      <a:r>
                        <a:rPr lang="nl-NL" sz="1400" dirty="0">
                          <a:solidFill>
                            <a:srgbClr val="4B4B4B"/>
                          </a:solidFill>
                        </a:rPr>
                        <a:t>20</a:t>
                      </a:r>
                    </a:p>
                  </a:txBody>
                  <a:tcPr marL="68580" marR="68580" marT="34290" marB="34290"/>
                </a:tc>
                <a:extLst>
                  <a:ext uri="{0D108BD9-81ED-4DB2-BD59-A6C34878D82A}">
                    <a16:rowId xmlns:a16="http://schemas.microsoft.com/office/drawing/2014/main" val="10006"/>
                  </a:ext>
                </a:extLst>
              </a:tr>
              <a:tr h="278130">
                <a:tc>
                  <a:txBody>
                    <a:bodyPr/>
                    <a:lstStyle/>
                    <a:p>
                      <a:r>
                        <a:rPr lang="nl-NL" sz="1400" dirty="0">
                          <a:solidFill>
                            <a:schemeClr val="tx2">
                              <a:lumMod val="50000"/>
                            </a:schemeClr>
                          </a:solidFill>
                        </a:rPr>
                        <a:t>USA</a:t>
                      </a:r>
                    </a:p>
                  </a:txBody>
                  <a:tcPr marL="68580" marR="68580" marT="34290" marB="34290"/>
                </a:tc>
                <a:tc>
                  <a:txBody>
                    <a:bodyPr/>
                    <a:lstStyle/>
                    <a:p>
                      <a:pPr algn="ctr"/>
                      <a:r>
                        <a:rPr lang="nl-NL" sz="1400" dirty="0">
                          <a:solidFill>
                            <a:schemeClr val="tx2">
                              <a:lumMod val="50000"/>
                            </a:schemeClr>
                          </a:solidFill>
                        </a:rPr>
                        <a:t>40</a:t>
                      </a:r>
                    </a:p>
                  </a:txBody>
                  <a:tcPr marL="68580" marR="68580" marT="34290" marB="34290"/>
                </a:tc>
                <a:tc>
                  <a:txBody>
                    <a:bodyPr/>
                    <a:lstStyle/>
                    <a:p>
                      <a:pPr algn="ctr"/>
                      <a:r>
                        <a:rPr lang="nl-NL" sz="1400" dirty="0">
                          <a:solidFill>
                            <a:schemeClr val="tx2">
                              <a:lumMod val="50000"/>
                            </a:schemeClr>
                          </a:solidFill>
                        </a:rPr>
                        <a:t>91</a:t>
                      </a:r>
                    </a:p>
                  </a:txBody>
                  <a:tcPr marL="68580" marR="68580" marT="34290" marB="34290"/>
                </a:tc>
                <a:tc>
                  <a:txBody>
                    <a:bodyPr/>
                    <a:lstStyle/>
                    <a:p>
                      <a:pPr algn="ctr"/>
                      <a:r>
                        <a:rPr lang="nl-NL" sz="1400" dirty="0">
                          <a:solidFill>
                            <a:schemeClr val="tx2">
                              <a:lumMod val="50000"/>
                            </a:schemeClr>
                          </a:solidFill>
                        </a:rPr>
                        <a:t>62</a:t>
                      </a:r>
                    </a:p>
                  </a:txBody>
                  <a:tcPr marL="68580" marR="68580" marT="34290" marB="34290"/>
                </a:tc>
                <a:tc>
                  <a:txBody>
                    <a:bodyPr/>
                    <a:lstStyle/>
                    <a:p>
                      <a:pPr algn="ctr"/>
                      <a:r>
                        <a:rPr lang="nl-NL" sz="1400" dirty="0">
                          <a:solidFill>
                            <a:schemeClr val="tx2">
                              <a:lumMod val="50000"/>
                            </a:schemeClr>
                          </a:solidFill>
                        </a:rPr>
                        <a:t>46</a:t>
                      </a:r>
                    </a:p>
                  </a:txBody>
                  <a:tcPr marL="68580" marR="68580" marT="34290" marB="34290"/>
                </a:tc>
                <a:tc>
                  <a:txBody>
                    <a:bodyPr/>
                    <a:lstStyle/>
                    <a:p>
                      <a:pPr algn="ctr"/>
                      <a:r>
                        <a:rPr lang="nl-NL" sz="1400" dirty="0">
                          <a:solidFill>
                            <a:schemeClr val="tx2">
                              <a:lumMod val="50000"/>
                            </a:schemeClr>
                          </a:solidFill>
                        </a:rPr>
                        <a:t>29</a:t>
                      </a:r>
                    </a:p>
                  </a:txBody>
                  <a:tcPr marL="68580" marR="68580" marT="34290" marB="34290"/>
                </a:tc>
                <a:tc>
                  <a:txBody>
                    <a:bodyPr/>
                    <a:lstStyle/>
                    <a:p>
                      <a:pPr algn="ctr"/>
                      <a:r>
                        <a:rPr lang="nl-NL" sz="1400" dirty="0">
                          <a:solidFill>
                            <a:srgbClr val="4B4B4B"/>
                          </a:solidFill>
                        </a:rPr>
                        <a:t>68</a:t>
                      </a:r>
                    </a:p>
                  </a:txBody>
                  <a:tcPr marL="68580" marR="68580" marT="34290" marB="34290"/>
                </a:tc>
                <a:extLst>
                  <a:ext uri="{0D108BD9-81ED-4DB2-BD59-A6C34878D82A}">
                    <a16:rowId xmlns:a16="http://schemas.microsoft.com/office/drawing/2014/main" val="10007"/>
                  </a:ext>
                </a:extLst>
              </a:tr>
              <a:tr h="278130">
                <a:tc>
                  <a:txBody>
                    <a:bodyPr/>
                    <a:lstStyle/>
                    <a:p>
                      <a:r>
                        <a:rPr lang="nl-NL" sz="1400" dirty="0">
                          <a:solidFill>
                            <a:schemeClr val="tx2">
                              <a:lumMod val="50000"/>
                            </a:schemeClr>
                          </a:solidFill>
                        </a:rPr>
                        <a:t>Zweden</a:t>
                      </a:r>
                    </a:p>
                  </a:txBody>
                  <a:tcPr marL="68580" marR="68580" marT="34290" marB="34290"/>
                </a:tc>
                <a:tc>
                  <a:txBody>
                    <a:bodyPr/>
                    <a:lstStyle/>
                    <a:p>
                      <a:pPr algn="ctr"/>
                      <a:r>
                        <a:rPr lang="nl-NL" sz="1400" dirty="0">
                          <a:solidFill>
                            <a:schemeClr val="tx2">
                              <a:lumMod val="50000"/>
                            </a:schemeClr>
                          </a:solidFill>
                        </a:rPr>
                        <a:t>31</a:t>
                      </a:r>
                    </a:p>
                  </a:txBody>
                  <a:tcPr marL="68580" marR="68580" marT="34290" marB="34290"/>
                </a:tc>
                <a:tc>
                  <a:txBody>
                    <a:bodyPr/>
                    <a:lstStyle/>
                    <a:p>
                      <a:pPr algn="ctr"/>
                      <a:r>
                        <a:rPr lang="nl-NL" sz="1400" dirty="0">
                          <a:solidFill>
                            <a:schemeClr val="tx2">
                              <a:lumMod val="50000"/>
                            </a:schemeClr>
                          </a:solidFill>
                        </a:rPr>
                        <a:t>71</a:t>
                      </a:r>
                    </a:p>
                  </a:txBody>
                  <a:tcPr marL="68580" marR="68580" marT="34290" marB="34290"/>
                </a:tc>
                <a:tc>
                  <a:txBody>
                    <a:bodyPr/>
                    <a:lstStyle/>
                    <a:p>
                      <a:pPr algn="ctr"/>
                      <a:r>
                        <a:rPr lang="nl-NL" sz="1400" dirty="0">
                          <a:solidFill>
                            <a:schemeClr val="tx2">
                              <a:lumMod val="50000"/>
                            </a:schemeClr>
                          </a:solidFill>
                        </a:rPr>
                        <a:t>5</a:t>
                      </a:r>
                    </a:p>
                  </a:txBody>
                  <a:tcPr marL="68580" marR="68580" marT="34290" marB="34290"/>
                </a:tc>
                <a:tc>
                  <a:txBody>
                    <a:bodyPr/>
                    <a:lstStyle/>
                    <a:p>
                      <a:pPr algn="ctr"/>
                      <a:r>
                        <a:rPr lang="nl-NL" sz="1400" dirty="0">
                          <a:solidFill>
                            <a:schemeClr val="tx2">
                              <a:lumMod val="50000"/>
                            </a:schemeClr>
                          </a:solidFill>
                        </a:rPr>
                        <a:t>29</a:t>
                      </a:r>
                    </a:p>
                  </a:txBody>
                  <a:tcPr marL="68580" marR="68580" marT="34290" marB="34290"/>
                </a:tc>
                <a:tc>
                  <a:txBody>
                    <a:bodyPr/>
                    <a:lstStyle/>
                    <a:p>
                      <a:pPr algn="ctr"/>
                      <a:r>
                        <a:rPr lang="nl-NL" sz="1400" dirty="0">
                          <a:solidFill>
                            <a:schemeClr val="tx2">
                              <a:lumMod val="50000"/>
                            </a:schemeClr>
                          </a:solidFill>
                        </a:rPr>
                        <a:t>33</a:t>
                      </a:r>
                    </a:p>
                  </a:txBody>
                  <a:tcPr marL="68580" marR="68580" marT="34290" marB="34290"/>
                </a:tc>
                <a:tc>
                  <a:txBody>
                    <a:bodyPr/>
                    <a:lstStyle/>
                    <a:p>
                      <a:pPr algn="ctr"/>
                      <a:r>
                        <a:rPr lang="nl-NL" sz="1400" dirty="0">
                          <a:solidFill>
                            <a:srgbClr val="4B4B4B"/>
                          </a:solidFill>
                        </a:rPr>
                        <a:t>78</a:t>
                      </a:r>
                    </a:p>
                  </a:txBody>
                  <a:tcPr marL="68580" marR="68580" marT="34290" marB="34290"/>
                </a:tc>
                <a:extLst>
                  <a:ext uri="{0D108BD9-81ED-4DB2-BD59-A6C34878D82A}">
                    <a16:rowId xmlns:a16="http://schemas.microsoft.com/office/drawing/2014/main" val="10008"/>
                  </a:ext>
                </a:extLst>
              </a:tr>
              <a:tr h="278130">
                <a:tc>
                  <a:txBody>
                    <a:bodyPr/>
                    <a:lstStyle/>
                    <a:p>
                      <a:r>
                        <a:rPr lang="nl-NL" sz="1400" dirty="0">
                          <a:solidFill>
                            <a:schemeClr val="tx2">
                              <a:lumMod val="50000"/>
                            </a:schemeClr>
                          </a:solidFill>
                        </a:rPr>
                        <a:t>China</a:t>
                      </a:r>
                    </a:p>
                  </a:txBody>
                  <a:tcPr marL="68580" marR="68580" marT="34290" marB="34290"/>
                </a:tc>
                <a:tc>
                  <a:txBody>
                    <a:bodyPr/>
                    <a:lstStyle/>
                    <a:p>
                      <a:pPr algn="ctr"/>
                      <a:r>
                        <a:rPr lang="nl-NL" sz="1400" dirty="0">
                          <a:solidFill>
                            <a:schemeClr val="tx2">
                              <a:lumMod val="50000"/>
                            </a:schemeClr>
                          </a:solidFill>
                        </a:rPr>
                        <a:t>80</a:t>
                      </a:r>
                    </a:p>
                  </a:txBody>
                  <a:tcPr marL="68580" marR="68580" marT="34290" marB="34290"/>
                </a:tc>
                <a:tc>
                  <a:txBody>
                    <a:bodyPr/>
                    <a:lstStyle/>
                    <a:p>
                      <a:pPr algn="ctr"/>
                      <a:r>
                        <a:rPr lang="nl-NL" sz="1400" dirty="0">
                          <a:solidFill>
                            <a:schemeClr val="tx2">
                              <a:lumMod val="50000"/>
                            </a:schemeClr>
                          </a:solidFill>
                        </a:rPr>
                        <a:t>20</a:t>
                      </a:r>
                    </a:p>
                  </a:txBody>
                  <a:tcPr marL="68580" marR="68580" marT="34290" marB="34290"/>
                </a:tc>
                <a:tc>
                  <a:txBody>
                    <a:bodyPr/>
                    <a:lstStyle/>
                    <a:p>
                      <a:pPr algn="ctr"/>
                      <a:r>
                        <a:rPr lang="nl-NL" sz="1400" dirty="0">
                          <a:solidFill>
                            <a:schemeClr val="tx2">
                              <a:lumMod val="50000"/>
                            </a:schemeClr>
                          </a:solidFill>
                        </a:rPr>
                        <a:t>66</a:t>
                      </a:r>
                    </a:p>
                  </a:txBody>
                  <a:tcPr marL="68580" marR="68580" marT="34290" marB="34290"/>
                </a:tc>
                <a:tc>
                  <a:txBody>
                    <a:bodyPr/>
                    <a:lstStyle/>
                    <a:p>
                      <a:pPr algn="ctr"/>
                      <a:r>
                        <a:rPr lang="nl-NL" sz="1400" dirty="0">
                          <a:solidFill>
                            <a:schemeClr val="tx2">
                              <a:lumMod val="50000"/>
                            </a:schemeClr>
                          </a:solidFill>
                        </a:rPr>
                        <a:t>30</a:t>
                      </a:r>
                    </a:p>
                  </a:txBody>
                  <a:tcPr marL="68580" marR="68580" marT="34290" marB="34290"/>
                </a:tc>
                <a:tc>
                  <a:txBody>
                    <a:bodyPr/>
                    <a:lstStyle/>
                    <a:p>
                      <a:pPr algn="ctr"/>
                      <a:r>
                        <a:rPr lang="nl-NL" sz="1400" dirty="0">
                          <a:solidFill>
                            <a:schemeClr val="tx2">
                              <a:lumMod val="50000"/>
                            </a:schemeClr>
                          </a:solidFill>
                        </a:rPr>
                        <a:t>118</a:t>
                      </a:r>
                    </a:p>
                  </a:txBody>
                  <a:tcPr marL="68580" marR="68580" marT="34290" marB="34290"/>
                </a:tc>
                <a:tc>
                  <a:txBody>
                    <a:bodyPr/>
                    <a:lstStyle/>
                    <a:p>
                      <a:pPr algn="ctr"/>
                      <a:r>
                        <a:rPr lang="nl-NL" sz="1400" dirty="0">
                          <a:solidFill>
                            <a:srgbClr val="4B4B4B"/>
                          </a:solidFill>
                        </a:rPr>
                        <a:t>24</a:t>
                      </a:r>
                    </a:p>
                  </a:txBody>
                  <a:tcPr marL="68580" marR="68580" marT="34290" marB="34290"/>
                </a:tc>
                <a:extLst>
                  <a:ext uri="{0D108BD9-81ED-4DB2-BD59-A6C34878D82A}">
                    <a16:rowId xmlns:a16="http://schemas.microsoft.com/office/drawing/2014/main" val="10009"/>
                  </a:ext>
                </a:extLst>
              </a:tr>
              <a:tr h="278130">
                <a:tc>
                  <a:txBody>
                    <a:bodyPr/>
                    <a:lstStyle/>
                    <a:p>
                      <a:r>
                        <a:rPr lang="nl-NL" sz="1400" dirty="0">
                          <a:solidFill>
                            <a:schemeClr val="tx2">
                              <a:lumMod val="50000"/>
                            </a:schemeClr>
                          </a:solidFill>
                        </a:rPr>
                        <a:t>Japan</a:t>
                      </a:r>
                    </a:p>
                  </a:txBody>
                  <a:tcPr marL="68580" marR="68580" marT="34290" marB="34290"/>
                </a:tc>
                <a:tc>
                  <a:txBody>
                    <a:bodyPr/>
                    <a:lstStyle/>
                    <a:p>
                      <a:pPr algn="ctr"/>
                      <a:r>
                        <a:rPr lang="nl-NL" sz="1400" dirty="0">
                          <a:solidFill>
                            <a:schemeClr val="tx2">
                              <a:lumMod val="50000"/>
                            </a:schemeClr>
                          </a:solidFill>
                        </a:rPr>
                        <a:t>54</a:t>
                      </a:r>
                    </a:p>
                  </a:txBody>
                  <a:tcPr marL="68580" marR="68580" marT="34290" marB="34290"/>
                </a:tc>
                <a:tc>
                  <a:txBody>
                    <a:bodyPr/>
                    <a:lstStyle/>
                    <a:p>
                      <a:pPr algn="ctr"/>
                      <a:r>
                        <a:rPr lang="nl-NL" sz="1400" dirty="0">
                          <a:solidFill>
                            <a:schemeClr val="tx2">
                              <a:lumMod val="50000"/>
                            </a:schemeClr>
                          </a:solidFill>
                        </a:rPr>
                        <a:t>46</a:t>
                      </a:r>
                    </a:p>
                  </a:txBody>
                  <a:tcPr marL="68580" marR="68580" marT="34290" marB="34290"/>
                </a:tc>
                <a:tc>
                  <a:txBody>
                    <a:bodyPr/>
                    <a:lstStyle/>
                    <a:p>
                      <a:pPr algn="ctr"/>
                      <a:r>
                        <a:rPr lang="nl-NL" sz="1400" dirty="0">
                          <a:solidFill>
                            <a:schemeClr val="tx2">
                              <a:lumMod val="50000"/>
                            </a:schemeClr>
                          </a:solidFill>
                        </a:rPr>
                        <a:t>95</a:t>
                      </a:r>
                    </a:p>
                  </a:txBody>
                  <a:tcPr marL="68580" marR="68580" marT="34290" marB="34290"/>
                </a:tc>
                <a:tc>
                  <a:txBody>
                    <a:bodyPr/>
                    <a:lstStyle/>
                    <a:p>
                      <a:pPr algn="ctr"/>
                      <a:r>
                        <a:rPr lang="nl-NL" sz="1400" dirty="0">
                          <a:solidFill>
                            <a:schemeClr val="tx2">
                              <a:lumMod val="50000"/>
                            </a:schemeClr>
                          </a:solidFill>
                        </a:rPr>
                        <a:t>92</a:t>
                      </a:r>
                    </a:p>
                  </a:txBody>
                  <a:tcPr marL="68580" marR="68580" marT="34290" marB="34290"/>
                </a:tc>
                <a:tc>
                  <a:txBody>
                    <a:bodyPr/>
                    <a:lstStyle/>
                    <a:p>
                      <a:pPr algn="ctr"/>
                      <a:r>
                        <a:rPr lang="nl-NL" sz="1400" dirty="0">
                          <a:solidFill>
                            <a:schemeClr val="tx2">
                              <a:lumMod val="50000"/>
                            </a:schemeClr>
                          </a:solidFill>
                        </a:rPr>
                        <a:t>80</a:t>
                      </a:r>
                    </a:p>
                  </a:txBody>
                  <a:tcPr marL="68580" marR="68580" marT="34290" marB="34290"/>
                </a:tc>
                <a:tc>
                  <a:txBody>
                    <a:bodyPr/>
                    <a:lstStyle/>
                    <a:p>
                      <a:pPr algn="ctr"/>
                      <a:r>
                        <a:rPr lang="nl-NL" sz="1400" dirty="0">
                          <a:solidFill>
                            <a:srgbClr val="4B4B4B"/>
                          </a:solidFill>
                        </a:rPr>
                        <a:t>42</a:t>
                      </a:r>
                    </a:p>
                  </a:txBody>
                  <a:tcPr marL="68580" marR="68580" marT="34290" marB="34290"/>
                </a:tc>
                <a:extLst>
                  <a:ext uri="{0D108BD9-81ED-4DB2-BD59-A6C34878D82A}">
                    <a16:rowId xmlns:a16="http://schemas.microsoft.com/office/drawing/2014/main" val="10010"/>
                  </a:ext>
                </a:extLst>
              </a:tr>
            </a:tbl>
          </a:graphicData>
        </a:graphic>
      </p:graphicFrame>
      <p:sp>
        <p:nvSpPr>
          <p:cNvPr id="4" name="Slide Number Placeholder 3">
            <a:extLst>
              <a:ext uri="{FF2B5EF4-FFF2-40B4-BE49-F238E27FC236}">
                <a16:creationId xmlns:a16="http://schemas.microsoft.com/office/drawing/2014/main" id="{82D1D33A-96A1-0445-8D6A-4F8F27DA8D95}"/>
              </a:ext>
            </a:extLst>
          </p:cNvPr>
          <p:cNvSpPr>
            <a:spLocks noGrp="1"/>
          </p:cNvSpPr>
          <p:nvPr>
            <p:ph type="sldNum" sz="quarter" idx="4"/>
          </p:nvPr>
        </p:nvSpPr>
        <p:spPr/>
        <p:txBody>
          <a:bodyPr/>
          <a:lstStyle/>
          <a:p>
            <a:fld id="{8375054B-0626-094F-AF93-178AFB032A1C}" type="slidenum">
              <a:rPr lang="nl-NL" smtClean="0"/>
              <a:pPr/>
              <a:t>289</a:t>
            </a:fld>
            <a:endParaRPr lang="nl-NL" dirty="0"/>
          </a:p>
        </p:txBody>
      </p:sp>
    </p:spTree>
    <p:extLst>
      <p:ext uri="{BB962C8B-B14F-4D97-AF65-F5344CB8AC3E}">
        <p14:creationId xmlns:p14="http://schemas.microsoft.com/office/powerpoint/2010/main" val="2055979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p:cNvGrpSpPr/>
          <p:nvPr/>
        </p:nvGrpSpPr>
        <p:grpSpPr>
          <a:xfrm>
            <a:off x="1943194" y="1705372"/>
            <a:ext cx="5005070" cy="3271579"/>
            <a:chOff x="2164262" y="2060848"/>
            <a:chExt cx="4736258" cy="3925895"/>
          </a:xfrm>
        </p:grpSpPr>
        <p:sp>
          <p:nvSpPr>
            <p:cNvPr id="2" name="Rechthoek 1"/>
            <p:cNvSpPr/>
            <p:nvPr/>
          </p:nvSpPr>
          <p:spPr bwMode="auto">
            <a:xfrm>
              <a:off x="2771279" y="2067923"/>
              <a:ext cx="4117974" cy="3345208"/>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lin ang="10800000" scaled="1"/>
              <a:tileRect/>
            </a:gradFill>
            <a:ln w="9525" cap="flat" cmpd="sng" algn="ctr">
              <a:solidFill>
                <a:schemeClr val="tx1"/>
              </a:solidFill>
              <a:prstDash val="solid"/>
              <a:round/>
              <a:headEnd type="none" w="med" len="med"/>
              <a:tailEnd type="none" w="med" len="med"/>
            </a:ln>
            <a:effectLst/>
            <a:extLst/>
          </p:spPr>
          <p:txBody>
            <a:bodyPr anchor="ctr"/>
            <a:lstStyle/>
            <a:p>
              <a:pPr algn="l">
                <a:buNone/>
                <a:defRPr/>
              </a:pPr>
              <a:endParaRPr lang="nl-NL" sz="1200" b="0" dirty="0">
                <a:solidFill>
                  <a:srgbClr val="1C1C1C"/>
                </a:solidFill>
                <a:cs typeface="+mn-cs"/>
              </a:endParaRPr>
            </a:p>
          </p:txBody>
        </p:sp>
        <p:cxnSp>
          <p:nvCxnSpPr>
            <p:cNvPr id="36874" name="Rechte verbindingslijn met pijl 6"/>
            <p:cNvCxnSpPr>
              <a:cxnSpLocks noChangeShapeType="1"/>
            </p:cNvCxnSpPr>
            <p:nvPr/>
          </p:nvCxnSpPr>
          <p:spPr bwMode="auto">
            <a:xfrm>
              <a:off x="2771966" y="5591429"/>
              <a:ext cx="4128554" cy="38909"/>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5" name="Rechte verbindingslijn met pijl 8"/>
            <p:cNvCxnSpPr>
              <a:cxnSpLocks noChangeShapeType="1"/>
            </p:cNvCxnSpPr>
            <p:nvPr/>
          </p:nvCxnSpPr>
          <p:spPr bwMode="auto">
            <a:xfrm flipV="1">
              <a:off x="2573182" y="2060848"/>
              <a:ext cx="0" cy="3359533"/>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76" name="Tekstvak 10"/>
            <p:cNvSpPr txBox="1">
              <a:spLocks noChangeArrowheads="1"/>
            </p:cNvSpPr>
            <p:nvPr/>
          </p:nvSpPr>
          <p:spPr bwMode="auto">
            <a:xfrm>
              <a:off x="3875799" y="5630338"/>
              <a:ext cx="1942292" cy="35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None/>
              </a:pPr>
              <a:r>
                <a:rPr lang="nl-NL" altLang="nl-NL" sz="1400" b="0" dirty="0">
                  <a:solidFill>
                    <a:srgbClr val="1C1C1C"/>
                  </a:solidFill>
                </a:rPr>
                <a:t>Belang stakeholder</a:t>
              </a:r>
            </a:p>
          </p:txBody>
        </p:sp>
        <p:sp>
          <p:nvSpPr>
            <p:cNvPr id="36877" name="Tekstvak 12"/>
            <p:cNvSpPr txBox="1">
              <a:spLocks noChangeArrowheads="1"/>
            </p:cNvSpPr>
            <p:nvPr/>
          </p:nvSpPr>
          <p:spPr bwMode="auto">
            <a:xfrm rot="16200000">
              <a:off x="1407044" y="3322125"/>
              <a:ext cx="1989168" cy="47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None/>
              </a:pPr>
              <a:r>
                <a:rPr lang="nl-NL" altLang="nl-NL" sz="1400" b="0" dirty="0">
                  <a:solidFill>
                    <a:srgbClr val="1C1C1C"/>
                  </a:solidFill>
                </a:rPr>
                <a:t>Invloed stakeholder</a:t>
              </a:r>
            </a:p>
          </p:txBody>
        </p:sp>
        <p:cxnSp>
          <p:nvCxnSpPr>
            <p:cNvPr id="7" name="Rechte verbindingslijn 6"/>
            <p:cNvCxnSpPr/>
            <p:nvPr/>
          </p:nvCxnSpPr>
          <p:spPr bwMode="auto">
            <a:xfrm>
              <a:off x="4830266" y="2060848"/>
              <a:ext cx="360" cy="3366326"/>
            </a:xfrm>
            <a:prstGeom prst="line">
              <a:avLst/>
            </a:prstGeom>
            <a:noFill/>
            <a:ln w="9525" cap="flat" cmpd="sng" algn="ctr">
              <a:noFill/>
              <a:prstDash val="solid"/>
              <a:round/>
              <a:headEnd type="none" w="med" len="med"/>
              <a:tailEnd type="none" w="med" len="med"/>
            </a:ln>
            <a:effectLst/>
          </p:spPr>
        </p:cxnSp>
        <p:cxnSp>
          <p:nvCxnSpPr>
            <p:cNvPr id="9" name="Rechte verbindingslijn 8"/>
            <p:cNvCxnSpPr/>
            <p:nvPr/>
          </p:nvCxnSpPr>
          <p:spPr bwMode="auto">
            <a:xfrm flipV="1">
              <a:off x="2771966" y="3747407"/>
              <a:ext cx="4117319" cy="1"/>
            </a:xfrm>
            <a:prstGeom prst="line">
              <a:avLst/>
            </a:prstGeom>
            <a:noFill/>
            <a:ln w="9525" cap="flat" cmpd="sng" algn="ctr">
              <a:solidFill>
                <a:srgbClr val="5F5F5F"/>
              </a:solidFill>
              <a:prstDash val="solid"/>
              <a:round/>
              <a:headEnd type="none" w="med" len="med"/>
              <a:tailEnd type="none" w="med" len="med"/>
            </a:ln>
            <a:effectLst/>
          </p:spPr>
        </p:cxnSp>
        <p:cxnSp>
          <p:nvCxnSpPr>
            <p:cNvPr id="11" name="Rechte verbindingslijn 10"/>
            <p:cNvCxnSpPr/>
            <p:nvPr/>
          </p:nvCxnSpPr>
          <p:spPr bwMode="auto">
            <a:xfrm>
              <a:off x="4830626" y="2067641"/>
              <a:ext cx="0" cy="3359533"/>
            </a:xfrm>
            <a:prstGeom prst="line">
              <a:avLst/>
            </a:prstGeom>
            <a:noFill/>
            <a:ln w="9525" cap="flat" cmpd="sng" algn="ctr">
              <a:solidFill>
                <a:srgbClr val="5F5F5F"/>
              </a:solidFill>
              <a:prstDash val="solid"/>
              <a:round/>
              <a:headEnd type="none" w="med" len="med"/>
              <a:tailEnd type="none" w="med" len="med"/>
            </a:ln>
            <a:effectLst/>
          </p:spPr>
        </p:cxnSp>
        <p:sp>
          <p:nvSpPr>
            <p:cNvPr id="21" name="Rechthoek 20"/>
            <p:cNvSpPr/>
            <p:nvPr/>
          </p:nvSpPr>
          <p:spPr bwMode="auto">
            <a:xfrm>
              <a:off x="2771279" y="2067923"/>
              <a:ext cx="2058987" cy="1668359"/>
            </a:xfrm>
            <a:prstGeom prst="rect">
              <a:avLst/>
            </a:prstGeom>
            <a:noFill/>
            <a:ln w="9525" cap="flat" cmpd="sng" algn="ctr">
              <a:solidFill>
                <a:srgbClr val="1C1C1C"/>
              </a:solidFill>
              <a:prstDash val="solid"/>
              <a:round/>
              <a:headEnd type="none" w="med" len="med"/>
              <a:tailEnd type="none" w="med" len="med"/>
            </a:ln>
            <a:effectLst/>
            <a:extLst/>
          </p:spPr>
          <p:txBody>
            <a:bodyPr anchor="ctr"/>
            <a:lstStyle/>
            <a:p>
              <a:pPr algn="l">
                <a:buClrTx/>
                <a:buNone/>
                <a:defRPr/>
              </a:pPr>
              <a:r>
                <a:rPr lang="nl-NL" sz="1200" b="0" dirty="0">
                  <a:solidFill>
                    <a:srgbClr val="1C1C1C"/>
                  </a:solidFill>
                  <a:cs typeface="+mn-cs"/>
                </a:rPr>
                <a:t>Actief raadplegen:</a:t>
              </a:r>
            </a:p>
            <a:p>
              <a:pPr marL="171450" indent="-171450" algn="l">
                <a:buClrTx/>
                <a:defRPr/>
              </a:pPr>
              <a:r>
                <a:rPr lang="nl-NL" sz="1200" b="0" dirty="0">
                  <a:solidFill>
                    <a:srgbClr val="1C1C1C"/>
                  </a:solidFill>
                  <a:cs typeface="+mn-cs"/>
                </a:rPr>
                <a:t>Actief raadplegen op hun  interessegebieden</a:t>
              </a:r>
            </a:p>
            <a:p>
              <a:pPr marL="171450" indent="-171450" algn="l">
                <a:buClrTx/>
                <a:defRPr/>
              </a:pPr>
              <a:r>
                <a:rPr lang="nl-NL" sz="1200" b="0" dirty="0">
                  <a:solidFill>
                    <a:srgbClr val="1C1C1C"/>
                  </a:solidFill>
                  <a:cs typeface="+mn-cs"/>
                </a:rPr>
                <a:t>Probeer hun belang te vergroten</a:t>
              </a:r>
            </a:p>
            <a:p>
              <a:pPr algn="l">
                <a:buClrTx/>
                <a:buNone/>
                <a:defRPr/>
              </a:pPr>
              <a:endParaRPr lang="nl-NL" sz="1200" b="0" dirty="0">
                <a:solidFill>
                  <a:srgbClr val="1C1C1C"/>
                </a:solidFill>
                <a:cs typeface="+mn-cs"/>
              </a:endParaRPr>
            </a:p>
          </p:txBody>
        </p:sp>
        <p:sp>
          <p:nvSpPr>
            <p:cNvPr id="22" name="Rechthoek 21"/>
            <p:cNvSpPr/>
            <p:nvPr/>
          </p:nvSpPr>
          <p:spPr bwMode="auto">
            <a:xfrm>
              <a:off x="4830266" y="2067923"/>
              <a:ext cx="2058987" cy="1669774"/>
            </a:xfrm>
            <a:prstGeom prst="rect">
              <a:avLst/>
            </a:prstGeom>
            <a:noFill/>
            <a:ln w="9525" cap="flat" cmpd="sng" algn="ctr">
              <a:solidFill>
                <a:srgbClr val="1C1C1C"/>
              </a:solidFill>
              <a:prstDash val="solid"/>
              <a:round/>
              <a:headEnd type="none" w="med" len="med"/>
              <a:tailEnd type="none" w="med" len="med"/>
            </a:ln>
            <a:effectLst/>
            <a:extLst/>
          </p:spPr>
          <p:txBody>
            <a:bodyPr anchor="ctr"/>
            <a:lstStyle/>
            <a:p>
              <a:pPr algn="l">
                <a:buClrTx/>
                <a:buNone/>
                <a:defRPr/>
              </a:pPr>
              <a:r>
                <a:rPr lang="nl-NL" sz="1200" b="0" dirty="0">
                  <a:solidFill>
                    <a:srgbClr val="1C1C1C"/>
                  </a:solidFill>
                  <a:cs typeface="+mn-cs"/>
                </a:rPr>
                <a:t>Actief betrekken:</a:t>
              </a:r>
            </a:p>
            <a:p>
              <a:pPr marL="171450" indent="-171450" algn="l">
                <a:buClrTx/>
                <a:defRPr/>
              </a:pPr>
              <a:r>
                <a:rPr lang="nl-NL" sz="1200" b="0" dirty="0">
                  <a:solidFill>
                    <a:srgbClr val="1C1C1C"/>
                  </a:solidFill>
                  <a:cs typeface="+mn-cs"/>
                </a:rPr>
                <a:t>Actief betrekken, ook in de besturing project</a:t>
              </a:r>
            </a:p>
            <a:p>
              <a:pPr marL="171450" indent="-171450" algn="l">
                <a:buClrTx/>
                <a:defRPr/>
              </a:pPr>
              <a:r>
                <a:rPr lang="nl-NL" sz="1200" b="0" dirty="0">
                  <a:solidFill>
                    <a:srgbClr val="1C1C1C"/>
                  </a:solidFill>
                  <a:cs typeface="+mn-cs"/>
                </a:rPr>
                <a:t>Regelmatig raadplegen</a:t>
              </a:r>
            </a:p>
            <a:p>
              <a:pPr marL="171450" indent="-171450" algn="l">
                <a:buClrTx/>
                <a:defRPr/>
              </a:pPr>
              <a:r>
                <a:rPr lang="nl-NL" sz="1200" b="0" dirty="0">
                  <a:solidFill>
                    <a:srgbClr val="1C1C1C"/>
                  </a:solidFill>
                  <a:cs typeface="+mn-cs"/>
                </a:rPr>
                <a:t>Potentiële stuurgroepleden</a:t>
              </a:r>
            </a:p>
            <a:p>
              <a:pPr algn="l">
                <a:buClrTx/>
                <a:buNone/>
                <a:defRPr/>
              </a:pPr>
              <a:endParaRPr lang="nl-NL" sz="1200" b="0" dirty="0">
                <a:solidFill>
                  <a:srgbClr val="1C1C1C"/>
                </a:solidFill>
                <a:cs typeface="+mn-cs"/>
              </a:endParaRPr>
            </a:p>
          </p:txBody>
        </p:sp>
        <p:sp>
          <p:nvSpPr>
            <p:cNvPr id="23" name="Rechthoek 22"/>
            <p:cNvSpPr/>
            <p:nvPr/>
          </p:nvSpPr>
          <p:spPr bwMode="auto">
            <a:xfrm>
              <a:off x="2774096" y="3743358"/>
              <a:ext cx="2058987" cy="1669774"/>
            </a:xfrm>
            <a:prstGeom prst="rect">
              <a:avLst/>
            </a:prstGeom>
            <a:noFill/>
            <a:ln w="9525" cap="flat" cmpd="sng" algn="ctr">
              <a:solidFill>
                <a:schemeClr val="tx1"/>
              </a:solidFill>
              <a:prstDash val="solid"/>
              <a:round/>
              <a:headEnd type="none" w="med" len="med"/>
              <a:tailEnd type="none" w="med" len="med"/>
            </a:ln>
            <a:effectLst/>
            <a:extLst/>
          </p:spPr>
          <p:txBody>
            <a:bodyPr anchor="ctr"/>
            <a:lstStyle/>
            <a:p>
              <a:pPr algn="l">
                <a:buClrTx/>
                <a:buNone/>
                <a:defRPr/>
              </a:pPr>
              <a:r>
                <a:rPr lang="nl-NL" sz="1200" b="0" dirty="0">
                  <a:solidFill>
                    <a:srgbClr val="1C1C1C"/>
                  </a:solidFill>
                  <a:cs typeface="+mn-cs"/>
                </a:rPr>
                <a:t>Informeren:</a:t>
              </a:r>
            </a:p>
            <a:p>
              <a:pPr marL="171450" indent="-171450" algn="l">
                <a:buClrTx/>
                <a:defRPr/>
              </a:pPr>
              <a:r>
                <a:rPr lang="nl-NL" sz="1200" b="0" dirty="0">
                  <a:solidFill>
                    <a:srgbClr val="1C1C1C"/>
                  </a:solidFill>
                  <a:cs typeface="+mn-cs"/>
                </a:rPr>
                <a:t>Informeren via algemene communicatiekanalen</a:t>
              </a:r>
            </a:p>
            <a:p>
              <a:pPr marL="171450" indent="-171450" algn="l">
                <a:buClrTx/>
                <a:defRPr/>
              </a:pPr>
              <a:r>
                <a:rPr lang="nl-NL" sz="1200" b="0" dirty="0">
                  <a:solidFill>
                    <a:srgbClr val="1C1C1C"/>
                  </a:solidFill>
                  <a:cs typeface="+mn-cs"/>
                </a:rPr>
                <a:t>Probeer hun belang te vergroten</a:t>
              </a:r>
            </a:p>
            <a:p>
              <a:pPr algn="l">
                <a:buClrTx/>
                <a:buNone/>
                <a:defRPr/>
              </a:pPr>
              <a:endParaRPr lang="nl-NL" sz="1200" b="0" dirty="0">
                <a:solidFill>
                  <a:srgbClr val="1C1C1C"/>
                </a:solidFill>
                <a:cs typeface="+mn-cs"/>
              </a:endParaRPr>
            </a:p>
          </p:txBody>
        </p:sp>
        <p:sp>
          <p:nvSpPr>
            <p:cNvPr id="24" name="Rechthoek 23"/>
            <p:cNvSpPr/>
            <p:nvPr/>
          </p:nvSpPr>
          <p:spPr bwMode="auto">
            <a:xfrm>
              <a:off x="4833083" y="3744773"/>
              <a:ext cx="2058987" cy="1668358"/>
            </a:xfrm>
            <a:prstGeom prst="rect">
              <a:avLst/>
            </a:prstGeom>
            <a:noFill/>
            <a:ln w="9525" cap="flat" cmpd="sng" algn="ctr">
              <a:solidFill>
                <a:srgbClr val="1C1C1C"/>
              </a:solidFill>
              <a:prstDash val="solid"/>
              <a:round/>
              <a:headEnd type="none" w="med" len="med"/>
              <a:tailEnd type="none" w="med" len="med"/>
            </a:ln>
            <a:effectLst/>
            <a:extLst/>
          </p:spPr>
          <p:txBody>
            <a:bodyPr anchor="ctr"/>
            <a:lstStyle/>
            <a:p>
              <a:pPr algn="l">
                <a:buClrTx/>
                <a:buNone/>
                <a:defRPr/>
              </a:pPr>
              <a:r>
                <a:rPr lang="nl-NL" sz="1200" b="0" dirty="0">
                  <a:solidFill>
                    <a:srgbClr val="1C1C1C"/>
                  </a:solidFill>
                  <a:cs typeface="+mn-cs"/>
                </a:rPr>
                <a:t>Vasthouden interesse:</a:t>
              </a:r>
            </a:p>
            <a:p>
              <a:pPr marL="171450" indent="-171450" algn="l">
                <a:buClrTx/>
                <a:defRPr/>
              </a:pPr>
              <a:r>
                <a:rPr lang="nl-NL" sz="1200" b="0" dirty="0">
                  <a:solidFill>
                    <a:srgbClr val="1C1C1C"/>
                  </a:solidFill>
                  <a:cs typeface="+mn-cs"/>
                </a:rPr>
                <a:t>Actief informeren op hun interessegebieden</a:t>
              </a:r>
            </a:p>
            <a:p>
              <a:pPr marL="171450" indent="-171450" algn="l">
                <a:buClrTx/>
                <a:defRPr/>
              </a:pPr>
              <a:r>
                <a:rPr lang="nl-NL" sz="1200" b="0" dirty="0">
                  <a:solidFill>
                    <a:srgbClr val="1C1C1C"/>
                  </a:solidFill>
                  <a:cs typeface="+mn-cs"/>
                </a:rPr>
                <a:t>Mogelijke ambassadeurs van het project</a:t>
              </a:r>
            </a:p>
            <a:p>
              <a:pPr algn="l">
                <a:buClrTx/>
                <a:buNone/>
                <a:defRPr/>
              </a:pPr>
              <a:endParaRPr lang="nl-NL" sz="1200" b="0" dirty="0">
                <a:solidFill>
                  <a:srgbClr val="1C1C1C"/>
                </a:solidFill>
                <a:cs typeface="+mn-cs"/>
              </a:endParaRPr>
            </a:p>
          </p:txBody>
        </p:sp>
        <p:sp>
          <p:nvSpPr>
            <p:cNvPr id="25" name="PIJL-RECHTS 2"/>
            <p:cNvSpPr>
              <a:spLocks noChangeArrowheads="1"/>
            </p:cNvSpPr>
            <p:nvPr/>
          </p:nvSpPr>
          <p:spPr bwMode="auto">
            <a:xfrm>
              <a:off x="4500979" y="3387483"/>
              <a:ext cx="702759" cy="257541"/>
            </a:xfrm>
            <a:prstGeom prst="rightArrow">
              <a:avLst>
                <a:gd name="adj1" fmla="val 50000"/>
                <a:gd name="adj2" fmla="val 49847"/>
              </a:avLst>
            </a:prstGeom>
            <a:noFill/>
            <a:ln w="9525" algn="ctr">
              <a:solidFill>
                <a:srgbClr val="1C1C1C"/>
              </a:solidFill>
              <a:round/>
              <a:headEnd/>
              <a:tailEnd/>
            </a:ln>
            <a:effectLs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None/>
              </a:pPr>
              <a:endParaRPr lang="nl-NL" altLang="nl-NL" sz="1800">
                <a:solidFill>
                  <a:srgbClr val="1C1C1C"/>
                </a:solidFill>
              </a:endParaRPr>
            </a:p>
          </p:txBody>
        </p:sp>
        <p:sp>
          <p:nvSpPr>
            <p:cNvPr id="26" name="PIJL-RECHTS 12"/>
            <p:cNvSpPr>
              <a:spLocks noChangeArrowheads="1"/>
            </p:cNvSpPr>
            <p:nvPr/>
          </p:nvSpPr>
          <p:spPr bwMode="auto">
            <a:xfrm>
              <a:off x="4483563" y="5045081"/>
              <a:ext cx="702759" cy="256127"/>
            </a:xfrm>
            <a:prstGeom prst="rightArrow">
              <a:avLst>
                <a:gd name="adj1" fmla="val 50000"/>
                <a:gd name="adj2" fmla="val 50122"/>
              </a:avLst>
            </a:prstGeom>
            <a:noFill/>
            <a:ln w="9525" algn="ctr">
              <a:solidFill>
                <a:srgbClr val="1C1C1C"/>
              </a:solidFill>
              <a:round/>
              <a:headEnd/>
              <a:tailEnd/>
            </a:ln>
            <a:effectLs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None/>
              </a:pPr>
              <a:endParaRPr lang="nl-NL" altLang="nl-NL" sz="1800">
                <a:solidFill>
                  <a:srgbClr val="1C1C1C"/>
                </a:solidFill>
              </a:endParaRPr>
            </a:p>
          </p:txBody>
        </p:sp>
      </p:grpSp>
      <p:sp>
        <p:nvSpPr>
          <p:cNvPr id="4" name="Title 3">
            <a:extLst>
              <a:ext uri="{FF2B5EF4-FFF2-40B4-BE49-F238E27FC236}">
                <a16:creationId xmlns:a16="http://schemas.microsoft.com/office/drawing/2014/main" id="{7832E270-1A4F-A04A-90F9-2590951343AE}"/>
              </a:ext>
            </a:extLst>
          </p:cNvPr>
          <p:cNvSpPr>
            <a:spLocks noGrp="1"/>
          </p:cNvSpPr>
          <p:nvPr>
            <p:ph type="title"/>
          </p:nvPr>
        </p:nvSpPr>
        <p:spPr/>
        <p:txBody>
          <a:bodyPr/>
          <a:lstStyle/>
          <a:p>
            <a:r>
              <a:rPr lang="nl-NL" dirty="0"/>
              <a:t>Belang-invloed-analyse</a:t>
            </a:r>
            <a:endParaRPr lang="en-US" dirty="0"/>
          </a:p>
        </p:txBody>
      </p:sp>
      <p:sp>
        <p:nvSpPr>
          <p:cNvPr id="5" name="Slide Number Placeholder 4">
            <a:extLst>
              <a:ext uri="{FF2B5EF4-FFF2-40B4-BE49-F238E27FC236}">
                <a16:creationId xmlns:a16="http://schemas.microsoft.com/office/drawing/2014/main" id="{43885D79-7B07-5B45-8E0D-60EBE997DF81}"/>
              </a:ext>
            </a:extLst>
          </p:cNvPr>
          <p:cNvSpPr>
            <a:spLocks noGrp="1"/>
          </p:cNvSpPr>
          <p:nvPr>
            <p:ph type="sldNum" sz="quarter" idx="4"/>
          </p:nvPr>
        </p:nvSpPr>
        <p:spPr/>
        <p:txBody>
          <a:bodyPr/>
          <a:lstStyle/>
          <a:p>
            <a:fld id="{8375054B-0626-094F-AF93-178AFB032A1C}" type="slidenum">
              <a:rPr lang="nl-NL" smtClean="0"/>
              <a:pPr/>
              <a:t>29</a:t>
            </a:fld>
            <a:endParaRPr lang="nl-NL" dirty="0"/>
          </a:p>
        </p:txBody>
      </p:sp>
    </p:spTree>
    <p:extLst>
      <p:ext uri="{BB962C8B-B14F-4D97-AF65-F5344CB8AC3E}">
        <p14:creationId xmlns:p14="http://schemas.microsoft.com/office/powerpoint/2010/main" val="72599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bwMode="auto">
          <a:xfrm>
            <a:off x="2843808" y="1273324"/>
            <a:ext cx="3672408" cy="757556"/>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85000"/>
              </a:lnSpc>
              <a:spcBef>
                <a:spcPct val="0"/>
              </a:spcBef>
              <a:spcAft>
                <a:spcPct val="20000"/>
              </a:spcAft>
              <a:buClr>
                <a:schemeClr val="tx2"/>
              </a:buClr>
              <a:buSzTx/>
              <a:buNone/>
              <a:tabLst/>
            </a:pPr>
            <a:r>
              <a:rPr kumimoji="0" lang="nl-NL" sz="1600" i="0" u="none" strike="noStrike" cap="none" normalizeH="0" baseline="0" dirty="0">
                <a:ln>
                  <a:noFill/>
                </a:ln>
                <a:solidFill>
                  <a:srgbClr val="333333"/>
                </a:solidFill>
                <a:effectLst/>
                <a:latin typeface="Tahoma" pitchFamily="34" charset="0"/>
              </a:rPr>
              <a:t>Artefacten</a:t>
            </a:r>
          </a:p>
          <a:p>
            <a:pPr marL="0" marR="0" indent="0" algn="ctr" defTabSz="914400" rtl="0" eaLnBrk="0" fontAlgn="base" latinLnBrk="0" hangingPunct="0">
              <a:lnSpc>
                <a:spcPct val="85000"/>
              </a:lnSpc>
              <a:spcBef>
                <a:spcPct val="0"/>
              </a:spcBef>
              <a:spcAft>
                <a:spcPct val="20000"/>
              </a:spcAft>
              <a:buClr>
                <a:schemeClr val="tx2"/>
              </a:buClr>
              <a:buSzTx/>
              <a:buNone/>
              <a:tabLst/>
            </a:pPr>
            <a:endParaRPr kumimoji="0" lang="nl-NL" sz="800" i="0" u="none" strike="noStrike" cap="none" normalizeH="0" baseline="0" dirty="0">
              <a:ln>
                <a:noFill/>
              </a:ln>
              <a:solidFill>
                <a:srgbClr val="333333"/>
              </a:solidFill>
              <a:effectLst/>
              <a:latin typeface="Tahoma" pitchFamily="34" charset="0"/>
            </a:endParaRPr>
          </a:p>
          <a:p>
            <a:pPr marL="0" marR="0" indent="0" algn="ctr" defTabSz="914400" rtl="0" eaLnBrk="0" fontAlgn="base" latinLnBrk="0" hangingPunct="0">
              <a:lnSpc>
                <a:spcPct val="85000"/>
              </a:lnSpc>
              <a:spcBef>
                <a:spcPct val="0"/>
              </a:spcBef>
              <a:spcAft>
                <a:spcPct val="20000"/>
              </a:spcAft>
              <a:buClr>
                <a:schemeClr val="tx2"/>
              </a:buClr>
              <a:buSzTx/>
              <a:buNone/>
              <a:tabLst/>
            </a:pPr>
            <a:r>
              <a:rPr lang="nl-NL" sz="1600" dirty="0">
                <a:solidFill>
                  <a:srgbClr val="333333"/>
                </a:solidFill>
                <a:latin typeface="Tahoma" pitchFamily="34" charset="0"/>
              </a:rPr>
              <a:t>Zichtbare structuren en symbolen</a:t>
            </a:r>
            <a:endParaRPr kumimoji="0" lang="nl-NL" sz="1600" i="0" u="none" strike="noStrike" cap="none" normalizeH="0" baseline="0" dirty="0">
              <a:ln>
                <a:noFill/>
              </a:ln>
              <a:solidFill>
                <a:srgbClr val="333333"/>
              </a:solidFill>
              <a:effectLst/>
              <a:latin typeface="Tahoma" pitchFamily="34" charset="0"/>
            </a:endParaRPr>
          </a:p>
        </p:txBody>
      </p:sp>
      <p:sp>
        <p:nvSpPr>
          <p:cNvPr id="7" name="Rechthoek 6"/>
          <p:cNvSpPr/>
          <p:nvPr/>
        </p:nvSpPr>
        <p:spPr bwMode="auto">
          <a:xfrm>
            <a:off x="2843808" y="2473456"/>
            <a:ext cx="3672408" cy="918371"/>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85000"/>
              </a:lnSpc>
              <a:spcBef>
                <a:spcPct val="0"/>
              </a:spcBef>
              <a:spcAft>
                <a:spcPct val="20000"/>
              </a:spcAft>
              <a:buClr>
                <a:schemeClr val="tx2"/>
              </a:buClr>
              <a:buSzTx/>
              <a:buNone/>
              <a:tabLst/>
            </a:pPr>
            <a:r>
              <a:rPr kumimoji="0" lang="nl-NL" sz="1600" i="0" u="none" strike="noStrike" cap="none" normalizeH="0" baseline="0" dirty="0">
                <a:ln>
                  <a:noFill/>
                </a:ln>
                <a:solidFill>
                  <a:srgbClr val="333333"/>
                </a:solidFill>
                <a:effectLst/>
                <a:latin typeface="Tahoma" pitchFamily="34" charset="0"/>
              </a:rPr>
              <a:t>Beleden waarden</a:t>
            </a:r>
          </a:p>
          <a:p>
            <a:pPr marL="0" marR="0" indent="0" algn="ctr" defTabSz="914400" rtl="0" eaLnBrk="0" fontAlgn="base" latinLnBrk="0" hangingPunct="0">
              <a:lnSpc>
                <a:spcPct val="85000"/>
              </a:lnSpc>
              <a:spcBef>
                <a:spcPct val="0"/>
              </a:spcBef>
              <a:spcAft>
                <a:spcPct val="20000"/>
              </a:spcAft>
              <a:buClr>
                <a:schemeClr val="tx2"/>
              </a:buClr>
              <a:buSzTx/>
              <a:buNone/>
              <a:tabLst/>
            </a:pPr>
            <a:endParaRPr lang="nl-NL" sz="800" dirty="0">
              <a:solidFill>
                <a:srgbClr val="333333"/>
              </a:solidFill>
              <a:latin typeface="Tahoma" pitchFamily="34" charset="0"/>
            </a:endParaRPr>
          </a:p>
          <a:p>
            <a:pPr marL="0" marR="0" indent="0" algn="ctr" defTabSz="914400" rtl="0" eaLnBrk="0" fontAlgn="base" latinLnBrk="0" hangingPunct="0">
              <a:lnSpc>
                <a:spcPct val="85000"/>
              </a:lnSpc>
              <a:spcBef>
                <a:spcPct val="0"/>
              </a:spcBef>
              <a:spcAft>
                <a:spcPct val="20000"/>
              </a:spcAft>
              <a:buClr>
                <a:schemeClr val="tx2"/>
              </a:buClr>
              <a:buSzTx/>
              <a:buNone/>
              <a:tabLst/>
            </a:pPr>
            <a:r>
              <a:rPr lang="nl-NL" sz="1600" dirty="0">
                <a:solidFill>
                  <a:srgbClr val="333333"/>
                </a:solidFill>
                <a:latin typeface="Tahoma" pitchFamily="34" charset="0"/>
              </a:rPr>
              <a:t>Verhalen van mensen over waarom ze doen zoals ze doen</a:t>
            </a:r>
            <a:endParaRPr kumimoji="0" lang="nl-NL" sz="1600" i="0" u="none" strike="noStrike" cap="none" normalizeH="0" baseline="0" dirty="0">
              <a:ln>
                <a:noFill/>
              </a:ln>
              <a:solidFill>
                <a:srgbClr val="333333"/>
              </a:solidFill>
              <a:effectLst/>
              <a:latin typeface="Tahoma" pitchFamily="34" charset="0"/>
            </a:endParaRPr>
          </a:p>
        </p:txBody>
      </p:sp>
      <p:sp>
        <p:nvSpPr>
          <p:cNvPr id="8" name="Rechthoek 7"/>
          <p:cNvSpPr/>
          <p:nvPr/>
        </p:nvSpPr>
        <p:spPr bwMode="auto">
          <a:xfrm>
            <a:off x="2843808" y="3836345"/>
            <a:ext cx="3672408" cy="92410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85000"/>
              </a:lnSpc>
              <a:spcBef>
                <a:spcPct val="0"/>
              </a:spcBef>
              <a:spcAft>
                <a:spcPct val="20000"/>
              </a:spcAft>
              <a:buClr>
                <a:schemeClr val="tx2"/>
              </a:buClr>
              <a:buSzTx/>
              <a:buNone/>
              <a:tabLst/>
            </a:pPr>
            <a:r>
              <a:rPr kumimoji="0" lang="nl-NL" sz="1600" i="0" u="none" strike="noStrike" cap="none" normalizeH="0" baseline="0" dirty="0">
                <a:ln>
                  <a:noFill/>
                </a:ln>
                <a:solidFill>
                  <a:srgbClr val="333333"/>
                </a:solidFill>
                <a:effectLst/>
                <a:latin typeface="Tahoma" pitchFamily="34" charset="0"/>
              </a:rPr>
              <a:t>Onderliggende basisveronderstellingen</a:t>
            </a:r>
          </a:p>
          <a:p>
            <a:pPr marL="0" marR="0" indent="0" algn="ctr" defTabSz="914400" rtl="0" eaLnBrk="0" fontAlgn="base" latinLnBrk="0" hangingPunct="0">
              <a:lnSpc>
                <a:spcPct val="85000"/>
              </a:lnSpc>
              <a:spcBef>
                <a:spcPct val="0"/>
              </a:spcBef>
              <a:spcAft>
                <a:spcPct val="20000"/>
              </a:spcAft>
              <a:buClr>
                <a:schemeClr val="tx2"/>
              </a:buClr>
              <a:buSzTx/>
              <a:buNone/>
              <a:tabLst/>
            </a:pPr>
            <a:endParaRPr lang="nl-NL" sz="800" dirty="0">
              <a:solidFill>
                <a:srgbClr val="333333"/>
              </a:solidFill>
              <a:latin typeface="Tahoma" pitchFamily="34" charset="0"/>
            </a:endParaRPr>
          </a:p>
          <a:p>
            <a:pPr marL="0" marR="0" indent="0" algn="ctr" defTabSz="914400" rtl="0" eaLnBrk="0" fontAlgn="base" latinLnBrk="0" hangingPunct="0">
              <a:lnSpc>
                <a:spcPct val="85000"/>
              </a:lnSpc>
              <a:spcBef>
                <a:spcPct val="0"/>
              </a:spcBef>
              <a:spcAft>
                <a:spcPct val="20000"/>
              </a:spcAft>
              <a:buClr>
                <a:schemeClr val="tx2"/>
              </a:buClr>
              <a:buSzTx/>
              <a:buNone/>
              <a:tabLst/>
            </a:pPr>
            <a:r>
              <a:rPr lang="nl-NL" sz="1600" dirty="0">
                <a:solidFill>
                  <a:srgbClr val="333333"/>
                </a:solidFill>
                <a:latin typeface="Tahoma" pitchFamily="34" charset="0"/>
              </a:rPr>
              <a:t>Gemeenschappelijk geleerde waarden, overtuigingen en veronderstellingen</a:t>
            </a:r>
            <a:endParaRPr kumimoji="0" lang="nl-NL" sz="1600" i="0" u="none" strike="noStrike" cap="none" normalizeH="0" baseline="0" dirty="0">
              <a:ln>
                <a:noFill/>
              </a:ln>
              <a:solidFill>
                <a:srgbClr val="333333"/>
              </a:solidFill>
              <a:effectLst/>
              <a:latin typeface="Tahoma" pitchFamily="34" charset="0"/>
            </a:endParaRPr>
          </a:p>
        </p:txBody>
      </p:sp>
      <p:sp>
        <p:nvSpPr>
          <p:cNvPr id="3" name="PIJL-OMLAAG 2"/>
          <p:cNvSpPr/>
          <p:nvPr/>
        </p:nvSpPr>
        <p:spPr bwMode="auto">
          <a:xfrm>
            <a:off x="3635897" y="2030880"/>
            <a:ext cx="45719" cy="442578"/>
          </a:xfrm>
          <a:prstGeom prst="downArrow">
            <a:avLst/>
          </a:prstGeom>
          <a:no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cxnSp>
        <p:nvCxnSpPr>
          <p:cNvPr id="9" name="Rechte verbindingslijn met pijl 8"/>
          <p:cNvCxnSpPr>
            <a:stCxn id="3" idx="0"/>
            <a:endCxn id="3" idx="2"/>
          </p:cNvCxnSpPr>
          <p:nvPr/>
        </p:nvCxnSpPr>
        <p:spPr bwMode="auto">
          <a:xfrm>
            <a:off x="3658756" y="2030880"/>
            <a:ext cx="0" cy="442578"/>
          </a:xfrm>
          <a:prstGeom prst="straightConnector1">
            <a:avLst/>
          </a:prstGeom>
          <a:noFill/>
          <a:ln w="38100" cap="flat" cmpd="sng" algn="ctr">
            <a:solidFill>
              <a:srgbClr val="333333"/>
            </a:solidFill>
            <a:prstDash val="solid"/>
            <a:round/>
            <a:headEnd type="none" w="med" len="med"/>
            <a:tailEnd type="arrow"/>
          </a:ln>
          <a:effectLst/>
        </p:spPr>
      </p:cxnSp>
      <p:cxnSp>
        <p:nvCxnSpPr>
          <p:cNvPr id="12" name="Rechte verbindingslijn met pijl 11"/>
          <p:cNvCxnSpPr/>
          <p:nvPr/>
        </p:nvCxnSpPr>
        <p:spPr bwMode="auto">
          <a:xfrm>
            <a:off x="3651662" y="3391828"/>
            <a:ext cx="0" cy="442578"/>
          </a:xfrm>
          <a:prstGeom prst="straightConnector1">
            <a:avLst/>
          </a:prstGeom>
          <a:noFill/>
          <a:ln w="38100" cap="flat" cmpd="sng" algn="ctr">
            <a:solidFill>
              <a:srgbClr val="333333"/>
            </a:solidFill>
            <a:prstDash val="solid"/>
            <a:round/>
            <a:headEnd type="none" w="med" len="med"/>
            <a:tailEnd type="arrow"/>
          </a:ln>
          <a:effectLst/>
        </p:spPr>
      </p:cxnSp>
      <p:cxnSp>
        <p:nvCxnSpPr>
          <p:cNvPr id="13" name="Rechte verbindingslijn met pijl 12"/>
          <p:cNvCxnSpPr/>
          <p:nvPr/>
        </p:nvCxnSpPr>
        <p:spPr bwMode="auto">
          <a:xfrm flipV="1">
            <a:off x="5508104" y="2030880"/>
            <a:ext cx="0" cy="442578"/>
          </a:xfrm>
          <a:prstGeom prst="straightConnector1">
            <a:avLst/>
          </a:prstGeom>
          <a:noFill/>
          <a:ln w="38100" cap="flat" cmpd="sng" algn="ctr">
            <a:solidFill>
              <a:srgbClr val="333333"/>
            </a:solidFill>
            <a:prstDash val="solid"/>
            <a:round/>
            <a:headEnd type="none" w="med" len="med"/>
            <a:tailEnd type="arrow"/>
          </a:ln>
          <a:effectLst/>
        </p:spPr>
      </p:cxnSp>
      <p:cxnSp>
        <p:nvCxnSpPr>
          <p:cNvPr id="14" name="Rechte verbindingslijn met pijl 13"/>
          <p:cNvCxnSpPr/>
          <p:nvPr/>
        </p:nvCxnSpPr>
        <p:spPr bwMode="auto">
          <a:xfrm flipV="1">
            <a:off x="5501010" y="3391828"/>
            <a:ext cx="0" cy="442578"/>
          </a:xfrm>
          <a:prstGeom prst="straightConnector1">
            <a:avLst/>
          </a:prstGeom>
          <a:noFill/>
          <a:ln w="38100" cap="flat" cmpd="sng" algn="ctr">
            <a:solidFill>
              <a:srgbClr val="333333"/>
            </a:solidFill>
            <a:prstDash val="solid"/>
            <a:round/>
            <a:headEnd type="none" w="med" len="med"/>
            <a:tailEnd type="arrow"/>
          </a:ln>
          <a:effectLst/>
        </p:spPr>
      </p:cxnSp>
      <p:sp>
        <p:nvSpPr>
          <p:cNvPr id="10" name="Title 9">
            <a:extLst>
              <a:ext uri="{FF2B5EF4-FFF2-40B4-BE49-F238E27FC236}">
                <a16:creationId xmlns:a16="http://schemas.microsoft.com/office/drawing/2014/main" id="{79585708-FD53-5643-8FB4-94E7ED7DB694}"/>
              </a:ext>
            </a:extLst>
          </p:cNvPr>
          <p:cNvSpPr>
            <a:spLocks noGrp="1"/>
          </p:cNvSpPr>
          <p:nvPr>
            <p:ph type="title"/>
          </p:nvPr>
        </p:nvSpPr>
        <p:spPr/>
        <p:txBody>
          <a:bodyPr/>
          <a:lstStyle/>
          <a:p>
            <a:r>
              <a:rPr lang="nl-NL" dirty="0"/>
              <a:t>Organisatiecultuurmodel (</a:t>
            </a:r>
            <a:r>
              <a:rPr lang="nl-NL" dirty="0" err="1"/>
              <a:t>Schein</a:t>
            </a:r>
            <a:r>
              <a:rPr lang="nl-NL" dirty="0"/>
              <a:t>)</a:t>
            </a:r>
            <a:endParaRPr lang="en-US" dirty="0"/>
          </a:p>
        </p:txBody>
      </p:sp>
      <p:sp>
        <p:nvSpPr>
          <p:cNvPr id="4" name="Slide Number Placeholder 3">
            <a:extLst>
              <a:ext uri="{FF2B5EF4-FFF2-40B4-BE49-F238E27FC236}">
                <a16:creationId xmlns:a16="http://schemas.microsoft.com/office/drawing/2014/main" id="{F25B3AED-F821-F041-9B2E-62BD426F132D}"/>
              </a:ext>
            </a:extLst>
          </p:cNvPr>
          <p:cNvSpPr>
            <a:spLocks noGrp="1"/>
          </p:cNvSpPr>
          <p:nvPr>
            <p:ph type="sldNum" sz="quarter" idx="4"/>
          </p:nvPr>
        </p:nvSpPr>
        <p:spPr/>
        <p:txBody>
          <a:bodyPr/>
          <a:lstStyle/>
          <a:p>
            <a:fld id="{8375054B-0626-094F-AF93-178AFB032A1C}" type="slidenum">
              <a:rPr lang="nl-NL" smtClean="0"/>
              <a:pPr/>
              <a:t>290</a:t>
            </a:fld>
            <a:endParaRPr lang="nl-NL" dirty="0"/>
          </a:p>
        </p:txBody>
      </p:sp>
    </p:spTree>
    <p:extLst>
      <p:ext uri="{BB962C8B-B14F-4D97-AF65-F5344CB8AC3E}">
        <p14:creationId xmlns:p14="http://schemas.microsoft.com/office/powerpoint/2010/main" val="38251013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3890" name="Rectangle 2"/>
          <p:cNvSpPr>
            <a:spLocks noGrp="1" noChangeArrowheads="1"/>
          </p:cNvSpPr>
          <p:nvPr>
            <p:ph type="title" idx="4294967295"/>
          </p:nvPr>
        </p:nvSpPr>
        <p:spPr>
          <a:xfrm>
            <a:off x="2271713" y="1658938"/>
            <a:ext cx="3956050" cy="478896"/>
          </a:xfrm>
        </p:spPr>
        <p:txBody>
          <a:bodyPr lIns="90488" tIns="44450" rIns="90488" bIns="44450"/>
          <a:lstStyle/>
          <a:p>
            <a:pPr eaLnBrk="1" hangingPunct="1">
              <a:buClr>
                <a:schemeClr val="accent2"/>
              </a:buClr>
              <a:buFont typeface="Wingdings" pitchFamily="2" charset="2"/>
              <a:buNone/>
              <a:defRPr/>
            </a:pPr>
            <a:r>
              <a:rPr lang="nl-NL" sz="3200" b="0" i="1">
                <a:ea typeface="+mj-ea"/>
              </a:rPr>
              <a:t>HET EINDE</a:t>
            </a:r>
            <a:br>
              <a:rPr lang="nl-NL" sz="3200" b="0" i="1">
                <a:ea typeface="+mj-ea"/>
              </a:rPr>
            </a:br>
            <a:endParaRPr lang="nl-NL" sz="1600" b="0" i="1">
              <a:ea typeface="+mj-ea"/>
            </a:endParaRPr>
          </a:p>
        </p:txBody>
      </p:sp>
      <p:graphicFrame>
        <p:nvGraphicFramePr>
          <p:cNvPr id="529412" name="Object 3"/>
          <p:cNvGraphicFramePr>
            <a:graphicFrameLocks/>
          </p:cNvGraphicFramePr>
          <p:nvPr/>
        </p:nvGraphicFramePr>
        <p:xfrm>
          <a:off x="1901825" y="2737116"/>
          <a:ext cx="4686300" cy="2387864"/>
        </p:xfrm>
        <a:graphic>
          <a:graphicData uri="http://schemas.openxmlformats.org/presentationml/2006/ole">
            <mc:AlternateContent xmlns:mc="http://schemas.openxmlformats.org/markup-compatibility/2006">
              <mc:Choice xmlns:v="urn:schemas-microsoft-com:vml" Requires="v">
                <p:oleObj spid="_x0000_s587887" r:id="rId4" imgW="2784844" imgH="2857943" progId="">
                  <p:embed/>
                </p:oleObj>
              </mc:Choice>
              <mc:Fallback>
                <p:oleObj r:id="rId4" imgW="2784844" imgH="2857943"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825" y="2737116"/>
                        <a:ext cx="4686300" cy="238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 name="Group 4"/>
          <p:cNvGrpSpPr>
            <a:grpSpLocks/>
          </p:cNvGrpSpPr>
          <p:nvPr/>
        </p:nvGrpSpPr>
        <p:grpSpPr bwMode="auto">
          <a:xfrm>
            <a:off x="2124075" y="1357313"/>
            <a:ext cx="3956050" cy="1320271"/>
            <a:chOff x="1338" y="1026"/>
            <a:chExt cx="2492" cy="998"/>
          </a:xfrm>
        </p:grpSpPr>
        <p:sp>
          <p:nvSpPr>
            <p:cNvPr id="529414" name="Line 5"/>
            <p:cNvSpPr>
              <a:spLocks noChangeShapeType="1"/>
            </p:cNvSpPr>
            <p:nvPr/>
          </p:nvSpPr>
          <p:spPr bwMode="auto">
            <a:xfrm flipV="1">
              <a:off x="1749" y="1026"/>
              <a:ext cx="1043" cy="63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9415" name="Line 6"/>
            <p:cNvSpPr>
              <a:spLocks noChangeShapeType="1"/>
            </p:cNvSpPr>
            <p:nvPr/>
          </p:nvSpPr>
          <p:spPr bwMode="auto">
            <a:xfrm flipH="1" flipV="1">
              <a:off x="1701" y="1026"/>
              <a:ext cx="1043" cy="63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3895" name="Rectangle 7"/>
            <p:cNvSpPr>
              <a:spLocks noChangeArrowheads="1"/>
            </p:cNvSpPr>
            <p:nvPr/>
          </p:nvSpPr>
          <p:spPr bwMode="auto">
            <a:xfrm>
              <a:off x="1338" y="1662"/>
              <a:ext cx="2492" cy="362"/>
            </a:xfrm>
            <a:prstGeom prst="rect">
              <a:avLst/>
            </a:prstGeom>
            <a:noFill/>
            <a:ln w="9525">
              <a:noFill/>
              <a:miter lim="800000"/>
              <a:headEnd/>
              <a:tailEnd/>
            </a:ln>
            <a:effectLst/>
          </p:spPr>
          <p:txBody>
            <a:bodyPr lIns="90488" tIns="44450" rIns="90488" bIns="44450" anchor="ctr"/>
            <a:lstStyle/>
            <a:p>
              <a:pPr algn="r" eaLnBrk="1" hangingPunct="1">
                <a:lnSpc>
                  <a:spcPct val="100000"/>
                </a:lnSpc>
                <a:spcAft>
                  <a:spcPct val="0"/>
                </a:spcAft>
                <a:buClr>
                  <a:schemeClr val="accent2"/>
                </a:buClr>
                <a:buFont typeface="Wingdings" pitchFamily="2" charset="2"/>
                <a:buNone/>
                <a:defRPr/>
              </a:pPr>
              <a:r>
                <a:rPr lang="nl-NL" sz="3200" i="1" dirty="0">
                  <a:solidFill>
                    <a:srgbClr val="FF0000"/>
                  </a:solidFill>
                  <a:effectLst>
                    <a:outerShdw blurRad="38100" dist="38100" dir="2700000" algn="tl">
                      <a:srgbClr val="C0C0C0"/>
                    </a:outerShdw>
                  </a:effectLst>
                  <a:latin typeface="Tahoma" pitchFamily="34" charset="0"/>
                  <a:ea typeface="+mn-ea"/>
                </a:rPr>
                <a:t>HET BEGIN</a:t>
              </a:r>
              <a:endParaRPr lang="nl-NL" sz="1600" i="1" dirty="0">
                <a:solidFill>
                  <a:srgbClr val="FF0000"/>
                </a:solidFill>
                <a:effectLst>
                  <a:outerShdw blurRad="38100" dist="38100" dir="2700000" algn="tl">
                    <a:srgbClr val="C0C0C0"/>
                  </a:outerShdw>
                </a:effectLst>
                <a:latin typeface="Tahoma" pitchFamily="34" charset="0"/>
                <a:ea typeface="+mn-ea"/>
              </a:endParaRPr>
            </a:p>
          </p:txBody>
        </p:sp>
      </p:grpSp>
      <p:sp>
        <p:nvSpPr>
          <p:cNvPr id="3" name="Slide Number Placeholder 2">
            <a:extLst>
              <a:ext uri="{FF2B5EF4-FFF2-40B4-BE49-F238E27FC236}">
                <a16:creationId xmlns:a16="http://schemas.microsoft.com/office/drawing/2014/main" id="{41FAA513-1342-AF47-BAF7-885AF0CC939E}"/>
              </a:ext>
            </a:extLst>
          </p:cNvPr>
          <p:cNvSpPr>
            <a:spLocks noGrp="1"/>
          </p:cNvSpPr>
          <p:nvPr>
            <p:ph type="sldNum" sz="quarter" idx="4"/>
          </p:nvPr>
        </p:nvSpPr>
        <p:spPr/>
        <p:txBody>
          <a:bodyPr/>
          <a:lstStyle/>
          <a:p>
            <a:fld id="{8375054B-0626-094F-AF93-178AFB032A1C}" type="slidenum">
              <a:rPr lang="nl-NL" smtClean="0"/>
              <a:pPr/>
              <a:t>291</a:t>
            </a:fld>
            <a:endParaRPr lang="nl-NL" dirty="0"/>
          </a:p>
        </p:txBody>
      </p:sp>
    </p:spTree>
    <p:extLst>
      <p:ext uri="{BB962C8B-B14F-4D97-AF65-F5344CB8AC3E}">
        <p14:creationId xmlns:p14="http://schemas.microsoft.com/office/powerpoint/2010/main" val="4619470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kstvak 1"/>
          <p:cNvSpPr txBox="1">
            <a:spLocks noChangeArrowheads="1"/>
          </p:cNvSpPr>
          <p:nvPr/>
        </p:nvSpPr>
        <p:spPr bwMode="auto">
          <a:xfrm>
            <a:off x="4939217" y="543720"/>
            <a:ext cx="184730"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rgbClr val="7F7F7F"/>
                </a:solidFill>
                <a:latin typeface="Tahoma" pitchFamily="34" charset="0"/>
                <a:ea typeface="ＭＳ Ｐゴシック" pitchFamily="34" charset="-128"/>
                <a:cs typeface="Tahoma" pitchFamily="34" charset="0"/>
              </a:defRPr>
            </a:lvl1pPr>
            <a:lvl2pPr marL="742950" indent="-285750" eaLnBrk="0" hangingPunct="0">
              <a:spcBef>
                <a:spcPct val="20000"/>
              </a:spcBef>
              <a:buFont typeface="Wingdings" pitchFamily="2" charset="2"/>
              <a:buChar char="§"/>
              <a:defRPr>
                <a:solidFill>
                  <a:srgbClr val="7F7F7F"/>
                </a:solidFill>
                <a:latin typeface="Tahoma" pitchFamily="34" charset="0"/>
                <a:ea typeface="Tahoma" pitchFamily="34" charset="0"/>
                <a:cs typeface="Tahoma" pitchFamily="34" charset="0"/>
              </a:defRPr>
            </a:lvl2pPr>
            <a:lvl3pPr marL="1143000" indent="-228600" eaLnBrk="0" hangingPunct="0">
              <a:spcBef>
                <a:spcPct val="20000"/>
              </a:spcBef>
              <a:buFont typeface="Arial" charset="0"/>
              <a:buChar char="•"/>
              <a:defRPr>
                <a:solidFill>
                  <a:srgbClr val="7F7F7F"/>
                </a:solidFill>
                <a:latin typeface="Tahoma" pitchFamily="34" charset="0"/>
                <a:ea typeface="Tahoma" pitchFamily="34" charset="0"/>
                <a:cs typeface="Tahoma" pitchFamily="34" charset="0"/>
              </a:defRPr>
            </a:lvl3pPr>
            <a:lvl4pPr marL="1600200" indent="-228600" eaLnBrk="0" hangingPunct="0">
              <a:spcBef>
                <a:spcPct val="20000"/>
              </a:spcBef>
              <a:buFont typeface="Courier New" pitchFamily="49" charset="0"/>
              <a:buChar char="o"/>
              <a:defRPr>
                <a:solidFill>
                  <a:srgbClr val="7F7F7F"/>
                </a:solidFill>
                <a:latin typeface="Tahoma" pitchFamily="34" charset="0"/>
                <a:ea typeface="Tahoma" pitchFamily="34" charset="0"/>
                <a:cs typeface="Tahoma" pitchFamily="34" charset="0"/>
              </a:defRPr>
            </a:lvl4pPr>
            <a:lvl5pPr marL="2057400" indent="-228600" eaLnBrk="0" hangingPunct="0">
              <a:spcBef>
                <a:spcPct val="20000"/>
              </a:spcBef>
              <a:buFont typeface="Arial" charset="0"/>
              <a:buChar char="•"/>
              <a:defRPr>
                <a:solidFill>
                  <a:schemeClr val="tx1"/>
                </a:solidFill>
                <a:latin typeface="Tahoma" pitchFamily="34" charset="0"/>
                <a:ea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9pPr>
          </a:lstStyle>
          <a:p>
            <a:pPr eaLnBrk="1" hangingPunct="1">
              <a:spcBef>
                <a:spcPct val="0"/>
              </a:spcBef>
              <a:buFontTx/>
              <a:buNone/>
            </a:pPr>
            <a:endParaRPr lang="nl-NL" altLang="nl-NL" sz="1800">
              <a:solidFill>
                <a:schemeClr val="tx1"/>
              </a:solidFill>
              <a:latin typeface="Arial" charset="0"/>
            </a:endParaRPr>
          </a:p>
        </p:txBody>
      </p:sp>
      <p:sp>
        <p:nvSpPr>
          <p:cNvPr id="17414" name="Rectangle 3"/>
          <p:cNvSpPr txBox="1">
            <a:spLocks/>
          </p:cNvSpPr>
          <p:nvPr/>
        </p:nvSpPr>
        <p:spPr bwMode="auto">
          <a:xfrm>
            <a:off x="1403648" y="922277"/>
            <a:ext cx="6336704" cy="356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000">
                <a:solidFill>
                  <a:srgbClr val="7F7F7F"/>
                </a:solidFill>
                <a:latin typeface="Tahoma" pitchFamily="34" charset="0"/>
                <a:ea typeface="ＭＳ Ｐゴシック" pitchFamily="34" charset="-128"/>
                <a:cs typeface="Tahoma" pitchFamily="34" charset="0"/>
              </a:defRPr>
            </a:lvl1pPr>
            <a:lvl2pPr marL="742950" indent="-285750" eaLnBrk="0" hangingPunct="0">
              <a:spcBef>
                <a:spcPct val="20000"/>
              </a:spcBef>
              <a:buFont typeface="Wingdings" pitchFamily="2" charset="2"/>
              <a:buChar char="§"/>
              <a:defRPr>
                <a:solidFill>
                  <a:srgbClr val="7F7F7F"/>
                </a:solidFill>
                <a:latin typeface="Tahoma" pitchFamily="34" charset="0"/>
                <a:ea typeface="Tahoma" pitchFamily="34" charset="0"/>
                <a:cs typeface="Tahoma" pitchFamily="34" charset="0"/>
              </a:defRPr>
            </a:lvl2pPr>
            <a:lvl3pPr marL="1143000" indent="-228600" eaLnBrk="0" hangingPunct="0">
              <a:spcBef>
                <a:spcPct val="20000"/>
              </a:spcBef>
              <a:buFont typeface="Arial" charset="0"/>
              <a:buChar char="•"/>
              <a:defRPr>
                <a:solidFill>
                  <a:srgbClr val="7F7F7F"/>
                </a:solidFill>
                <a:latin typeface="Tahoma" pitchFamily="34" charset="0"/>
                <a:ea typeface="Tahoma" pitchFamily="34" charset="0"/>
                <a:cs typeface="Tahoma" pitchFamily="34" charset="0"/>
              </a:defRPr>
            </a:lvl3pPr>
            <a:lvl4pPr marL="1552575" indent="-285750" eaLnBrk="0" hangingPunct="0">
              <a:spcBef>
                <a:spcPct val="20000"/>
              </a:spcBef>
              <a:buFont typeface="Courier New" pitchFamily="49" charset="0"/>
              <a:buChar char="o"/>
              <a:defRPr>
                <a:solidFill>
                  <a:srgbClr val="7F7F7F"/>
                </a:solidFill>
                <a:latin typeface="Tahoma" pitchFamily="34" charset="0"/>
                <a:ea typeface="Tahoma" pitchFamily="34" charset="0"/>
                <a:cs typeface="Tahoma" pitchFamily="34" charset="0"/>
              </a:defRPr>
            </a:lvl4pPr>
            <a:lvl5pPr marL="2057400" indent="-228600" eaLnBrk="0" hangingPunct="0">
              <a:spcBef>
                <a:spcPct val="20000"/>
              </a:spcBef>
              <a:buFont typeface="Arial" charset="0"/>
              <a:buChar char="•"/>
              <a:defRPr>
                <a:solidFill>
                  <a:schemeClr val="tx1"/>
                </a:solidFill>
                <a:latin typeface="Tahoma" pitchFamily="34" charset="0"/>
                <a:ea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9pPr>
          </a:lstStyle>
          <a:p>
            <a:pPr algn="l">
              <a:buFont typeface="Arial" charset="0"/>
              <a:buNone/>
            </a:pPr>
            <a:endParaRPr lang="nl-NL" altLang="nl-NL" sz="1600" b="1" dirty="0">
              <a:solidFill>
                <a:srgbClr val="464646"/>
              </a:solidFill>
            </a:endParaRPr>
          </a:p>
          <a:p>
            <a:pPr algn="l">
              <a:buFont typeface="Arial" charset="0"/>
              <a:buNone/>
            </a:pPr>
            <a:r>
              <a:rPr lang="nl-NL" altLang="nl-NL" sz="1600" b="1" dirty="0">
                <a:solidFill>
                  <a:srgbClr val="464646"/>
                </a:solidFill>
              </a:rPr>
              <a:t>International Project Management </a:t>
            </a:r>
            <a:r>
              <a:rPr lang="en-GB" altLang="nl-NL" sz="1600" b="1" dirty="0">
                <a:solidFill>
                  <a:srgbClr val="464646"/>
                </a:solidFill>
              </a:rPr>
              <a:t>Association</a:t>
            </a:r>
            <a:r>
              <a:rPr lang="nl-NL" altLang="nl-NL" sz="1600" b="1" dirty="0">
                <a:solidFill>
                  <a:srgbClr val="464646"/>
                </a:solidFill>
              </a:rPr>
              <a:t> (IPMA)</a:t>
            </a:r>
          </a:p>
          <a:p>
            <a:pPr algn="l">
              <a:buFont typeface="Arial" charset="0"/>
              <a:buNone/>
            </a:pPr>
            <a:endParaRPr lang="nl-NL" altLang="nl-NL" sz="1600" dirty="0">
              <a:solidFill>
                <a:srgbClr val="464646"/>
              </a:solidFill>
            </a:endParaRPr>
          </a:p>
          <a:p>
            <a:pPr marL="361950" lvl="1" algn="l">
              <a:buClrTx/>
              <a:buFont typeface="Tahoma" panose="020B0604030504040204" pitchFamily="34" charset="0"/>
              <a:buChar char="•"/>
            </a:pPr>
            <a:r>
              <a:rPr lang="nl-NL" altLang="nl-NL" sz="1600" dirty="0">
                <a:solidFill>
                  <a:srgbClr val="464646"/>
                </a:solidFill>
                <a:ea typeface="ＭＳ Ｐゴシック" pitchFamily="34" charset="-128"/>
              </a:rPr>
              <a:t>IPMA is een vereniging van PM-verenigingen in ruim 60 landen</a:t>
            </a:r>
          </a:p>
          <a:p>
            <a:pPr marL="361950" indent="-285750" algn="l">
              <a:buClrTx/>
              <a:buFont typeface="Tahoma" panose="020B0604030504040204" pitchFamily="34" charset="0"/>
              <a:buChar char="•"/>
            </a:pPr>
            <a:endParaRPr lang="nl-NL" altLang="nl-NL" sz="1600" dirty="0">
              <a:solidFill>
                <a:srgbClr val="464646"/>
              </a:solidFill>
            </a:endParaRPr>
          </a:p>
          <a:p>
            <a:pPr marL="361950" lvl="1" algn="l">
              <a:buClrTx/>
              <a:buFont typeface="Tahoma" panose="020B0604030504040204" pitchFamily="34" charset="0"/>
              <a:buChar char="•"/>
            </a:pPr>
            <a:r>
              <a:rPr lang="nl-NL" altLang="nl-NL" sz="1600" dirty="0">
                <a:solidFill>
                  <a:srgbClr val="464646"/>
                </a:solidFill>
                <a:ea typeface="ＭＳ Ｐゴシック" pitchFamily="34" charset="-128"/>
              </a:rPr>
              <a:t>IPMA-NL is de Nederlandse beroepsvereniging van ruim 2.400 projectmanagers en richt zich op:</a:t>
            </a:r>
          </a:p>
          <a:p>
            <a:pPr marL="923925" lvl="4" indent="-285750" algn="l">
              <a:buClrTx/>
              <a:buFont typeface="Tahoma" panose="020B0604030504040204" pitchFamily="34" charset="0"/>
              <a:buChar char="•"/>
            </a:pPr>
            <a:r>
              <a:rPr lang="nl-NL" altLang="nl-NL" sz="1600" dirty="0">
                <a:solidFill>
                  <a:srgbClr val="464646"/>
                </a:solidFill>
                <a:ea typeface="ＭＳ Ｐゴシック" pitchFamily="34" charset="-128"/>
              </a:rPr>
              <a:t>organiseren van kennismanagement</a:t>
            </a:r>
          </a:p>
          <a:p>
            <a:pPr marL="923925" lvl="4" indent="-285750" algn="l">
              <a:buClrTx/>
              <a:buFont typeface="Tahoma" panose="020B0604030504040204" pitchFamily="34" charset="0"/>
              <a:buChar char="•"/>
            </a:pPr>
            <a:r>
              <a:rPr lang="nl-NL" altLang="nl-NL" sz="1600" dirty="0">
                <a:solidFill>
                  <a:srgbClr val="464646"/>
                </a:solidFill>
                <a:ea typeface="ＭＳ Ｐゴシック" pitchFamily="34" charset="-128"/>
              </a:rPr>
              <a:t>certificeren, normeren en accrediteren projectmanagers</a:t>
            </a:r>
          </a:p>
          <a:p>
            <a:pPr marL="923925" lvl="4" indent="-285750" algn="l">
              <a:buClrTx/>
              <a:buFont typeface="Tahoma" panose="020B0604030504040204" pitchFamily="34" charset="0"/>
              <a:buChar char="•"/>
            </a:pPr>
            <a:r>
              <a:rPr lang="nl-NL" altLang="nl-NL" sz="1600" dirty="0">
                <a:solidFill>
                  <a:srgbClr val="464646"/>
                </a:solidFill>
                <a:ea typeface="ＭＳ Ｐゴシック" pitchFamily="34" charset="-128"/>
              </a:rPr>
              <a:t>organiseren van netwerken</a:t>
            </a:r>
          </a:p>
          <a:p>
            <a:pPr marL="923925" lvl="4" indent="-285750" algn="l">
              <a:buClrTx/>
              <a:buFont typeface="Tahoma" panose="020B0604030504040204" pitchFamily="34" charset="0"/>
              <a:buChar char="•"/>
            </a:pPr>
            <a:r>
              <a:rPr lang="nl-NL" altLang="nl-NL" sz="1600" dirty="0">
                <a:solidFill>
                  <a:srgbClr val="464646"/>
                </a:solidFill>
                <a:ea typeface="ＭＳ Ｐゴシック" pitchFamily="34" charset="-128"/>
              </a:rPr>
              <a:t>beheer van het IPMA-register </a:t>
            </a:r>
          </a:p>
          <a:p>
            <a:pPr algn="l">
              <a:buClrTx/>
            </a:pPr>
            <a:endParaRPr lang="nl-NL" altLang="nl-NL" sz="1600" dirty="0">
              <a:solidFill>
                <a:srgbClr val="464646"/>
              </a:solidFill>
            </a:endParaRPr>
          </a:p>
          <a:p>
            <a:pPr algn="l"/>
            <a:endParaRPr lang="nl-NL" altLang="nl-NL" sz="1600" dirty="0">
              <a:solidFill>
                <a:srgbClr val="464646"/>
              </a:solidFill>
            </a:endParaRPr>
          </a:p>
          <a:p>
            <a:pPr algn="l"/>
            <a:endParaRPr lang="nl-NL" altLang="nl-NL" sz="1600" dirty="0">
              <a:solidFill>
                <a:srgbClr val="464646"/>
              </a:solidFill>
            </a:endParaRPr>
          </a:p>
        </p:txBody>
      </p:sp>
      <p:sp>
        <p:nvSpPr>
          <p:cNvPr id="4" name="Title 3">
            <a:extLst>
              <a:ext uri="{FF2B5EF4-FFF2-40B4-BE49-F238E27FC236}">
                <a16:creationId xmlns:a16="http://schemas.microsoft.com/office/drawing/2014/main" id="{52AE054E-EBB9-664C-A14D-A2887441DED7}"/>
              </a:ext>
            </a:extLst>
          </p:cNvPr>
          <p:cNvSpPr>
            <a:spLocks noGrp="1"/>
          </p:cNvSpPr>
          <p:nvPr>
            <p:ph type="title"/>
          </p:nvPr>
        </p:nvSpPr>
        <p:spPr/>
        <p:txBody>
          <a:bodyPr/>
          <a:lstStyle/>
          <a:p>
            <a:r>
              <a:rPr lang="nl-NL" dirty="0">
                <a:solidFill>
                  <a:srgbClr val="464646"/>
                </a:solidFill>
              </a:rPr>
              <a:t>IPMA-NL</a:t>
            </a:r>
            <a:endParaRPr lang="en-US" dirty="0"/>
          </a:p>
        </p:txBody>
      </p:sp>
      <p:sp>
        <p:nvSpPr>
          <p:cNvPr id="2" name="Slide Number Placeholder 1">
            <a:extLst>
              <a:ext uri="{FF2B5EF4-FFF2-40B4-BE49-F238E27FC236}">
                <a16:creationId xmlns:a16="http://schemas.microsoft.com/office/drawing/2014/main" id="{190B672D-91E5-C343-8AA0-1EE028E71470}"/>
              </a:ext>
            </a:extLst>
          </p:cNvPr>
          <p:cNvSpPr>
            <a:spLocks noGrp="1"/>
          </p:cNvSpPr>
          <p:nvPr>
            <p:ph type="sldNum" sz="quarter" idx="4"/>
          </p:nvPr>
        </p:nvSpPr>
        <p:spPr/>
        <p:txBody>
          <a:bodyPr/>
          <a:lstStyle/>
          <a:p>
            <a:fld id="{8375054B-0626-094F-AF93-178AFB032A1C}" type="slidenum">
              <a:rPr lang="nl-NL" smtClean="0"/>
              <a:pPr/>
              <a:t>3</a:t>
            </a:fld>
            <a:endParaRPr lang="nl-NL" dirty="0"/>
          </a:p>
        </p:txBody>
      </p:sp>
    </p:spTree>
    <p:extLst>
      <p:ext uri="{BB962C8B-B14F-4D97-AF65-F5344CB8AC3E}">
        <p14:creationId xmlns:p14="http://schemas.microsoft.com/office/powerpoint/2010/main" val="2185580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Vaststellen verhouding tot project</a:t>
            </a:r>
          </a:p>
        </p:txBody>
      </p:sp>
      <p:sp>
        <p:nvSpPr>
          <p:cNvPr id="22" name="Text Box 3"/>
          <p:cNvSpPr txBox="1">
            <a:spLocks noChangeArrowheads="1"/>
          </p:cNvSpPr>
          <p:nvPr/>
        </p:nvSpPr>
        <p:spPr bwMode="auto">
          <a:xfrm>
            <a:off x="3059832" y="4610795"/>
            <a:ext cx="2628900" cy="340735"/>
          </a:xfrm>
          <a:prstGeom prst="rect">
            <a:avLst/>
          </a:prstGeom>
          <a:noFill/>
          <a:ln>
            <a:noFill/>
          </a:ln>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Bef>
                <a:spcPct val="50000"/>
              </a:spcBef>
              <a:spcAft>
                <a:spcPct val="0"/>
              </a:spcAft>
              <a:buClrTx/>
              <a:buFontTx/>
              <a:buNone/>
            </a:pPr>
            <a:r>
              <a:rPr lang="nl-NL" sz="1600">
                <a:solidFill>
                  <a:schemeClr val="accent4">
                    <a:lumMod val="50000"/>
                  </a:schemeClr>
                </a:solidFill>
              </a:rPr>
              <a:t>Vertrouwen in de relatie</a:t>
            </a:r>
          </a:p>
        </p:txBody>
      </p:sp>
      <p:grpSp>
        <p:nvGrpSpPr>
          <p:cNvPr id="24" name="Group 4"/>
          <p:cNvGrpSpPr>
            <a:grpSpLocks/>
          </p:cNvGrpSpPr>
          <p:nvPr/>
        </p:nvGrpSpPr>
        <p:grpSpPr bwMode="auto">
          <a:xfrm rot="5400000">
            <a:off x="2780432" y="1218308"/>
            <a:ext cx="3257550" cy="3295650"/>
            <a:chOff x="817" y="1058"/>
            <a:chExt cx="2052" cy="1598"/>
          </a:xfrm>
          <a:solidFill>
            <a:schemeClr val="tx2">
              <a:lumMod val="40000"/>
              <a:lumOff val="60000"/>
            </a:schemeClr>
          </a:solidFill>
        </p:grpSpPr>
        <p:sp>
          <p:nvSpPr>
            <p:cNvPr id="25" name="Rectangle 5"/>
            <p:cNvSpPr>
              <a:spLocks noChangeArrowheads="1"/>
            </p:cNvSpPr>
            <p:nvPr/>
          </p:nvSpPr>
          <p:spPr bwMode="auto">
            <a:xfrm>
              <a:off x="817" y="1058"/>
              <a:ext cx="2052" cy="1598"/>
            </a:xfrm>
            <a:prstGeom prst="rect">
              <a:avLst/>
            </a:prstGeom>
            <a:grpFill/>
            <a:ln w="9525">
              <a:solidFill>
                <a:srgbClr val="3F3F3F"/>
              </a:solidFill>
              <a:miter lim="800000"/>
              <a:headEnd/>
              <a:tailEnd/>
            </a:ln>
          </p:spPr>
          <p:txBody>
            <a:bodyPr wrap="none" lIns="90000" tIns="46800" rIns="90000" bIns="46800" anchor="ctr"/>
            <a:lstStyle/>
            <a:p>
              <a:endParaRPr lang="nl-NL" b="1">
                <a:solidFill>
                  <a:schemeClr val="accent4">
                    <a:lumMod val="50000"/>
                  </a:schemeClr>
                </a:solidFill>
              </a:endParaRPr>
            </a:p>
          </p:txBody>
        </p:sp>
        <p:sp>
          <p:nvSpPr>
            <p:cNvPr id="26" name="Line 6"/>
            <p:cNvSpPr>
              <a:spLocks noChangeShapeType="1"/>
            </p:cNvSpPr>
            <p:nvPr/>
          </p:nvSpPr>
          <p:spPr bwMode="auto">
            <a:xfrm flipV="1">
              <a:off x="1461" y="1058"/>
              <a:ext cx="1" cy="1598"/>
            </a:xfrm>
            <a:prstGeom prst="line">
              <a:avLst/>
            </a:prstGeom>
            <a:grpFill/>
            <a:ln w="9525">
              <a:solidFill>
                <a:srgbClr val="3F3F3F"/>
              </a:solidFill>
              <a:round/>
              <a:headEnd/>
              <a:tailEnd/>
            </a:ln>
            <a:extLst/>
          </p:spPr>
          <p:txBody>
            <a:bodyPr wrap="none" lIns="90000" tIns="46800" rIns="90000" bIns="46800" anchor="ctr"/>
            <a:lstStyle/>
            <a:p>
              <a:endParaRPr lang="en-US">
                <a:solidFill>
                  <a:schemeClr val="accent4">
                    <a:lumMod val="50000"/>
                  </a:schemeClr>
                </a:solidFill>
              </a:endParaRPr>
            </a:p>
          </p:txBody>
        </p:sp>
        <p:sp>
          <p:nvSpPr>
            <p:cNvPr id="27" name="Line 7"/>
            <p:cNvSpPr>
              <a:spLocks noChangeShapeType="1"/>
            </p:cNvSpPr>
            <p:nvPr/>
          </p:nvSpPr>
          <p:spPr bwMode="auto">
            <a:xfrm flipV="1">
              <a:off x="2136" y="1058"/>
              <a:ext cx="1" cy="1598"/>
            </a:xfrm>
            <a:prstGeom prst="line">
              <a:avLst/>
            </a:prstGeom>
            <a:grpFill/>
            <a:ln w="9525">
              <a:solidFill>
                <a:srgbClr val="3F3F3F"/>
              </a:solidFill>
              <a:round/>
              <a:headEnd/>
              <a:tailEnd/>
            </a:ln>
            <a:extLst/>
          </p:spPr>
          <p:txBody>
            <a:bodyPr wrap="none" lIns="90000" tIns="46800" rIns="90000" bIns="46800" anchor="ctr"/>
            <a:lstStyle/>
            <a:p>
              <a:endParaRPr lang="en-US">
                <a:solidFill>
                  <a:schemeClr val="accent4">
                    <a:lumMod val="50000"/>
                  </a:schemeClr>
                </a:solidFill>
              </a:endParaRPr>
            </a:p>
          </p:txBody>
        </p:sp>
        <p:sp>
          <p:nvSpPr>
            <p:cNvPr id="28" name="Line 8"/>
            <p:cNvSpPr>
              <a:spLocks noChangeShapeType="1"/>
            </p:cNvSpPr>
            <p:nvPr/>
          </p:nvSpPr>
          <p:spPr bwMode="auto">
            <a:xfrm>
              <a:off x="817" y="1871"/>
              <a:ext cx="2052" cy="1"/>
            </a:xfrm>
            <a:prstGeom prst="line">
              <a:avLst/>
            </a:prstGeom>
            <a:grpFill/>
            <a:ln w="9525">
              <a:solidFill>
                <a:srgbClr val="3F3F3F"/>
              </a:solidFill>
              <a:round/>
              <a:headEnd/>
              <a:tailEnd/>
            </a:ln>
            <a:extLst/>
          </p:spPr>
          <p:txBody>
            <a:bodyPr wrap="none" lIns="90000" tIns="46800" rIns="90000" bIns="46800" anchor="ctr"/>
            <a:lstStyle/>
            <a:p>
              <a:endParaRPr lang="en-US">
                <a:solidFill>
                  <a:schemeClr val="accent4">
                    <a:lumMod val="50000"/>
                  </a:schemeClr>
                </a:solidFill>
              </a:endParaRPr>
            </a:p>
          </p:txBody>
        </p:sp>
      </p:grpSp>
      <p:sp>
        <p:nvSpPr>
          <p:cNvPr id="29" name="Text Box 9"/>
          <p:cNvSpPr txBox="1">
            <a:spLocks noChangeArrowheads="1"/>
          </p:cNvSpPr>
          <p:nvPr/>
        </p:nvSpPr>
        <p:spPr bwMode="auto">
          <a:xfrm rot="16200000">
            <a:off x="726206" y="2689416"/>
            <a:ext cx="3311525" cy="340735"/>
          </a:xfrm>
          <a:prstGeom prst="rect">
            <a:avLst/>
          </a:prstGeom>
          <a:noFill/>
          <a:ln>
            <a:noFill/>
          </a:ln>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Bef>
                <a:spcPct val="50000"/>
              </a:spcBef>
              <a:spcAft>
                <a:spcPct val="0"/>
              </a:spcAft>
              <a:buClrTx/>
              <a:buFontTx/>
              <a:buNone/>
            </a:pPr>
            <a:r>
              <a:rPr lang="nl-NL" sz="1600">
                <a:solidFill>
                  <a:schemeClr val="accent4">
                    <a:lumMod val="50000"/>
                  </a:schemeClr>
                </a:solidFill>
              </a:rPr>
              <a:t> weinig       gemiddeld       veel</a:t>
            </a:r>
          </a:p>
        </p:txBody>
      </p:sp>
      <p:sp>
        <p:nvSpPr>
          <p:cNvPr id="30" name="Line 10"/>
          <p:cNvSpPr>
            <a:spLocks noChangeShapeType="1"/>
          </p:cNvSpPr>
          <p:nvPr/>
        </p:nvSpPr>
        <p:spPr bwMode="auto">
          <a:xfrm flipV="1">
            <a:off x="6590432" y="1289745"/>
            <a:ext cx="0" cy="3200400"/>
          </a:xfrm>
          <a:prstGeom prst="line">
            <a:avLst/>
          </a:prstGeom>
          <a:noFill/>
          <a:ln w="9525">
            <a:solidFill>
              <a:srgbClr val="3F3F3F"/>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solidFill>
                <a:schemeClr val="accent4">
                  <a:lumMod val="50000"/>
                </a:schemeClr>
              </a:solidFill>
            </a:endParaRPr>
          </a:p>
        </p:txBody>
      </p:sp>
      <p:sp>
        <p:nvSpPr>
          <p:cNvPr id="31" name="Text Box 11"/>
          <p:cNvSpPr txBox="1">
            <a:spLocks noChangeArrowheads="1"/>
          </p:cNvSpPr>
          <p:nvPr/>
        </p:nvSpPr>
        <p:spPr bwMode="auto">
          <a:xfrm rot="16243488">
            <a:off x="4719064" y="2689483"/>
            <a:ext cx="3244719" cy="340735"/>
          </a:xfrm>
          <a:prstGeom prst="rect">
            <a:avLst/>
          </a:prstGeom>
          <a:noFill/>
          <a:ln>
            <a:noFill/>
          </a:ln>
          <a:extLst/>
        </p:spPr>
        <p:txBody>
          <a:bodyPr wrap="square"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Bef>
                <a:spcPct val="50000"/>
              </a:spcBef>
              <a:spcAft>
                <a:spcPct val="0"/>
              </a:spcAft>
              <a:buClrTx/>
              <a:buFontTx/>
              <a:buNone/>
            </a:pPr>
            <a:r>
              <a:rPr lang="nl-NL" sz="1600" dirty="0">
                <a:solidFill>
                  <a:schemeClr val="accent4">
                    <a:lumMod val="50000"/>
                  </a:schemeClr>
                </a:solidFill>
              </a:rPr>
              <a:t>Overeenstemming over de inhoud</a:t>
            </a:r>
          </a:p>
        </p:txBody>
      </p:sp>
      <p:sp>
        <p:nvSpPr>
          <p:cNvPr id="32" name="Text Box 12"/>
          <p:cNvSpPr txBox="1">
            <a:spLocks noChangeArrowheads="1"/>
          </p:cNvSpPr>
          <p:nvPr/>
        </p:nvSpPr>
        <p:spPr bwMode="auto">
          <a:xfrm>
            <a:off x="2780432" y="908745"/>
            <a:ext cx="3251200" cy="340735"/>
          </a:xfrm>
          <a:prstGeom prst="rect">
            <a:avLst/>
          </a:prstGeom>
          <a:noFill/>
          <a:ln>
            <a:noFill/>
          </a:ln>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Bef>
                <a:spcPct val="50000"/>
              </a:spcBef>
              <a:spcAft>
                <a:spcPct val="0"/>
              </a:spcAft>
              <a:buClrTx/>
              <a:buFontTx/>
              <a:buNone/>
            </a:pPr>
            <a:r>
              <a:rPr lang="nl-NL" sz="1600" dirty="0">
                <a:solidFill>
                  <a:schemeClr val="accent4">
                    <a:lumMod val="50000"/>
                  </a:schemeClr>
                </a:solidFill>
              </a:rPr>
              <a:t>     weinig</a:t>
            </a:r>
            <a:r>
              <a:rPr lang="en-US" sz="1600" dirty="0">
                <a:solidFill>
                  <a:schemeClr val="accent4">
                    <a:lumMod val="50000"/>
                  </a:schemeClr>
                </a:solidFill>
              </a:rPr>
              <a:t>          </a:t>
            </a:r>
            <a:r>
              <a:rPr lang="nl-NL" sz="1600" dirty="0">
                <a:solidFill>
                  <a:schemeClr val="accent4">
                    <a:lumMod val="50000"/>
                  </a:schemeClr>
                </a:solidFill>
              </a:rPr>
              <a:t>         veel</a:t>
            </a:r>
          </a:p>
        </p:txBody>
      </p:sp>
      <p:sp>
        <p:nvSpPr>
          <p:cNvPr id="33" name="Text Box 13"/>
          <p:cNvSpPr txBox="1">
            <a:spLocks noChangeArrowheads="1"/>
          </p:cNvSpPr>
          <p:nvPr/>
        </p:nvSpPr>
        <p:spPr bwMode="auto">
          <a:xfrm>
            <a:off x="2783607" y="1518345"/>
            <a:ext cx="1590675" cy="340735"/>
          </a:xfrm>
          <a:prstGeom prst="rect">
            <a:avLst/>
          </a:prstGeom>
          <a:solidFill>
            <a:schemeClr val="tx2">
              <a:lumMod val="40000"/>
              <a:lumOff val="60000"/>
            </a:schemeClr>
          </a:solidFill>
          <a:ln>
            <a:noFill/>
          </a:ln>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Bef>
                <a:spcPct val="50000"/>
              </a:spcBef>
              <a:spcAft>
                <a:spcPct val="0"/>
              </a:spcAft>
              <a:buClrTx/>
              <a:buFontTx/>
              <a:buNone/>
            </a:pPr>
            <a:r>
              <a:rPr lang="nl-NL" sz="1600">
                <a:solidFill>
                  <a:schemeClr val="accent4">
                    <a:lumMod val="50000"/>
                  </a:schemeClr>
                </a:solidFill>
              </a:rPr>
              <a:t>coalitiepartner</a:t>
            </a:r>
          </a:p>
        </p:txBody>
      </p:sp>
      <p:sp>
        <p:nvSpPr>
          <p:cNvPr id="34" name="Text Box 14"/>
          <p:cNvSpPr txBox="1">
            <a:spLocks noChangeArrowheads="1"/>
          </p:cNvSpPr>
          <p:nvPr/>
        </p:nvSpPr>
        <p:spPr bwMode="auto">
          <a:xfrm>
            <a:off x="4533032" y="1518345"/>
            <a:ext cx="1371600" cy="340735"/>
          </a:xfrm>
          <a:prstGeom prst="rect">
            <a:avLst/>
          </a:prstGeom>
          <a:solidFill>
            <a:schemeClr val="tx2">
              <a:lumMod val="40000"/>
              <a:lumOff val="60000"/>
            </a:schemeClr>
          </a:solidFill>
          <a:ln>
            <a:noFill/>
          </a:ln>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Bef>
                <a:spcPct val="50000"/>
              </a:spcBef>
              <a:spcAft>
                <a:spcPct val="0"/>
              </a:spcAft>
              <a:buClrTx/>
              <a:buFontTx/>
              <a:buNone/>
            </a:pPr>
            <a:r>
              <a:rPr lang="nl-NL" sz="1600">
                <a:solidFill>
                  <a:schemeClr val="accent4">
                    <a:lumMod val="50000"/>
                  </a:schemeClr>
                </a:solidFill>
              </a:rPr>
              <a:t>bondgenoot</a:t>
            </a:r>
          </a:p>
        </p:txBody>
      </p:sp>
      <p:sp>
        <p:nvSpPr>
          <p:cNvPr id="35" name="Text Box 15"/>
          <p:cNvSpPr txBox="1">
            <a:spLocks noChangeArrowheads="1"/>
          </p:cNvSpPr>
          <p:nvPr/>
        </p:nvSpPr>
        <p:spPr bwMode="auto">
          <a:xfrm>
            <a:off x="4533032" y="2629595"/>
            <a:ext cx="1371600" cy="340735"/>
          </a:xfrm>
          <a:prstGeom prst="rect">
            <a:avLst/>
          </a:prstGeom>
          <a:solidFill>
            <a:schemeClr val="tx2">
              <a:lumMod val="40000"/>
              <a:lumOff val="60000"/>
            </a:schemeClr>
          </a:solidFill>
          <a:ln>
            <a:noFill/>
          </a:ln>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Bef>
                <a:spcPct val="50000"/>
              </a:spcBef>
              <a:spcAft>
                <a:spcPct val="0"/>
              </a:spcAft>
              <a:buClrTx/>
              <a:buFontTx/>
              <a:buNone/>
            </a:pPr>
            <a:r>
              <a:rPr lang="nl-NL" sz="1600">
                <a:solidFill>
                  <a:schemeClr val="accent4">
                    <a:lumMod val="50000"/>
                  </a:schemeClr>
                </a:solidFill>
              </a:rPr>
              <a:t>twijfelaar</a:t>
            </a:r>
          </a:p>
        </p:txBody>
      </p:sp>
      <p:sp>
        <p:nvSpPr>
          <p:cNvPr id="36" name="Text Box 16"/>
          <p:cNvSpPr txBox="1">
            <a:spLocks noChangeArrowheads="1"/>
          </p:cNvSpPr>
          <p:nvPr/>
        </p:nvSpPr>
        <p:spPr bwMode="auto">
          <a:xfrm>
            <a:off x="4461594" y="3696395"/>
            <a:ext cx="1498600" cy="340735"/>
          </a:xfrm>
          <a:prstGeom prst="rect">
            <a:avLst/>
          </a:prstGeom>
          <a:solidFill>
            <a:schemeClr val="tx2">
              <a:lumMod val="40000"/>
              <a:lumOff val="60000"/>
            </a:schemeClr>
          </a:solidFill>
          <a:ln>
            <a:noFill/>
          </a:ln>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Bef>
                <a:spcPct val="50000"/>
              </a:spcBef>
              <a:spcAft>
                <a:spcPct val="0"/>
              </a:spcAft>
              <a:buClrTx/>
              <a:buFontTx/>
              <a:buNone/>
            </a:pPr>
            <a:r>
              <a:rPr lang="nl-NL" sz="1600" dirty="0">
                <a:solidFill>
                  <a:schemeClr val="accent4">
                    <a:lumMod val="50000"/>
                  </a:schemeClr>
                </a:solidFill>
              </a:rPr>
              <a:t>tegenstander</a:t>
            </a:r>
          </a:p>
        </p:txBody>
      </p:sp>
      <p:sp>
        <p:nvSpPr>
          <p:cNvPr id="37" name="Text Box 17"/>
          <p:cNvSpPr txBox="1">
            <a:spLocks noChangeArrowheads="1"/>
          </p:cNvSpPr>
          <p:nvPr/>
        </p:nvSpPr>
        <p:spPr bwMode="auto">
          <a:xfrm>
            <a:off x="2932832" y="3696395"/>
            <a:ext cx="1371600" cy="340735"/>
          </a:xfrm>
          <a:prstGeom prst="rect">
            <a:avLst/>
          </a:prstGeom>
          <a:solidFill>
            <a:schemeClr val="tx2">
              <a:lumMod val="40000"/>
              <a:lumOff val="60000"/>
            </a:schemeClr>
          </a:solidFill>
          <a:ln>
            <a:noFill/>
          </a:ln>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Bef>
                <a:spcPct val="50000"/>
              </a:spcBef>
              <a:spcAft>
                <a:spcPct val="0"/>
              </a:spcAft>
              <a:buClrTx/>
              <a:buFontTx/>
              <a:buNone/>
            </a:pPr>
            <a:r>
              <a:rPr lang="nl-NL" sz="1600">
                <a:solidFill>
                  <a:schemeClr val="accent4">
                    <a:lumMod val="50000"/>
                  </a:schemeClr>
                </a:solidFill>
              </a:rPr>
              <a:t>vijand</a:t>
            </a:r>
          </a:p>
        </p:txBody>
      </p:sp>
      <p:sp>
        <p:nvSpPr>
          <p:cNvPr id="38" name="Text Box 18"/>
          <p:cNvSpPr txBox="1">
            <a:spLocks noChangeArrowheads="1"/>
          </p:cNvSpPr>
          <p:nvPr/>
        </p:nvSpPr>
        <p:spPr bwMode="auto">
          <a:xfrm>
            <a:off x="2856632" y="2629595"/>
            <a:ext cx="1371600" cy="340735"/>
          </a:xfrm>
          <a:prstGeom prst="rect">
            <a:avLst/>
          </a:prstGeom>
          <a:solidFill>
            <a:schemeClr val="tx2">
              <a:lumMod val="40000"/>
              <a:lumOff val="60000"/>
            </a:schemeClr>
          </a:solidFill>
          <a:ln>
            <a:noFill/>
          </a:ln>
          <a:extLst/>
        </p:spPr>
        <p:txBody>
          <a:bodyPr lIns="90000" tIns="46800" rIns="90000" bIns="4680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nSpc>
                <a:spcPct val="100000"/>
              </a:lnSpc>
              <a:spcBef>
                <a:spcPct val="50000"/>
              </a:spcBef>
              <a:spcAft>
                <a:spcPct val="0"/>
              </a:spcAft>
              <a:buClrTx/>
              <a:buFontTx/>
              <a:buNone/>
            </a:pPr>
            <a:r>
              <a:rPr lang="nl-NL" sz="1600">
                <a:solidFill>
                  <a:schemeClr val="accent4">
                    <a:lumMod val="50000"/>
                  </a:schemeClr>
                </a:solidFill>
              </a:rPr>
              <a:t>opportunist</a:t>
            </a:r>
          </a:p>
        </p:txBody>
      </p:sp>
      <p:sp>
        <p:nvSpPr>
          <p:cNvPr id="39" name="Line 19"/>
          <p:cNvSpPr>
            <a:spLocks noChangeShapeType="1"/>
          </p:cNvSpPr>
          <p:nvPr/>
        </p:nvSpPr>
        <p:spPr bwMode="auto">
          <a:xfrm>
            <a:off x="2780432" y="4947345"/>
            <a:ext cx="3200400" cy="0"/>
          </a:xfrm>
          <a:prstGeom prst="line">
            <a:avLst/>
          </a:prstGeom>
          <a:noFill/>
          <a:ln w="9525">
            <a:solidFill>
              <a:srgbClr val="3F3F3F"/>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solidFill>
                <a:schemeClr val="accent4">
                  <a:lumMod val="50000"/>
                </a:schemeClr>
              </a:solidFill>
            </a:endParaRPr>
          </a:p>
        </p:txBody>
      </p:sp>
      <p:sp>
        <p:nvSpPr>
          <p:cNvPr id="2" name="Slide Number Placeholder 1">
            <a:extLst>
              <a:ext uri="{FF2B5EF4-FFF2-40B4-BE49-F238E27FC236}">
                <a16:creationId xmlns:a16="http://schemas.microsoft.com/office/drawing/2014/main" id="{92E71ADD-3C0D-764A-91EC-7386E95389A2}"/>
              </a:ext>
            </a:extLst>
          </p:cNvPr>
          <p:cNvSpPr>
            <a:spLocks noGrp="1"/>
          </p:cNvSpPr>
          <p:nvPr>
            <p:ph type="sldNum" sz="quarter" idx="4"/>
          </p:nvPr>
        </p:nvSpPr>
        <p:spPr/>
        <p:txBody>
          <a:bodyPr/>
          <a:lstStyle/>
          <a:p>
            <a:fld id="{8375054B-0626-094F-AF93-178AFB032A1C}" type="slidenum">
              <a:rPr lang="nl-NL" smtClean="0"/>
              <a:pPr/>
              <a:t>30</a:t>
            </a:fld>
            <a:endParaRPr lang="nl-NL" dirty="0"/>
          </a:p>
        </p:txBody>
      </p:sp>
    </p:spTree>
    <p:extLst>
      <p:ext uri="{BB962C8B-B14F-4D97-AF65-F5344CB8AC3E}">
        <p14:creationId xmlns:p14="http://schemas.microsoft.com/office/powerpoint/2010/main" val="64496288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5203" name="Rectangle 3"/>
          <p:cNvSpPr>
            <a:spLocks noGrp="1" noChangeArrowheads="1"/>
          </p:cNvSpPr>
          <p:nvPr>
            <p:ph type="title"/>
          </p:nvPr>
        </p:nvSpPr>
        <p:spPr>
          <a:noFill/>
        </p:spPr>
        <p:txBody>
          <a:bodyPr vert="horz" wrap="square" lIns="76729" tIns="38365" rIns="76729" bIns="38365" numCol="1" anchor="ctr" anchorCtr="0" compatLnSpc="1">
            <a:prstTxWarp prst="textNoShape">
              <a:avLst/>
            </a:prstTxWarp>
          </a:bodyPr>
          <a:lstStyle/>
          <a:p>
            <a:pPr defTabSz="634975" eaLnBrk="1" hangingPunct="1"/>
            <a:r>
              <a:rPr lang="nl" dirty="0">
                <a:latin typeface="Tahoma" charset="0"/>
              </a:rPr>
              <a:t>Stakeholdermanagementstrategie en communicatieplan</a:t>
            </a:r>
          </a:p>
        </p:txBody>
      </p:sp>
      <p:sp>
        <p:nvSpPr>
          <p:cNvPr id="61443" name="Rectangle 2"/>
          <p:cNvSpPr>
            <a:spLocks noGrp="1" noChangeArrowheads="1"/>
          </p:cNvSpPr>
          <p:nvPr>
            <p:ph idx="1"/>
          </p:nvPr>
        </p:nvSpPr>
        <p:spPr>
          <a:noFill/>
        </p:spPr>
        <p:txBody>
          <a:bodyPr/>
          <a:lstStyle/>
          <a:p>
            <a:pPr marL="0" indent="0" defTabSz="634975" eaLnBrk="1" hangingPunct="1">
              <a:spcBef>
                <a:spcPts val="0"/>
              </a:spcBef>
            </a:pPr>
            <a:r>
              <a:rPr lang="nl" sz="1400" u="sng" dirty="0">
                <a:latin typeface="Tahoma" charset="0"/>
              </a:rPr>
              <a:t>Stakeholdermanagementstrategie</a:t>
            </a:r>
          </a:p>
          <a:p>
            <a:pPr marL="238115" indent="-238115" defTabSz="634975" eaLnBrk="1" hangingPunct="1">
              <a:spcBef>
                <a:spcPts val="0"/>
              </a:spcBef>
              <a:buFont typeface="Arial" panose="020B0604020202020204" pitchFamily="34" charset="0"/>
              <a:buChar char="•"/>
            </a:pPr>
            <a:r>
              <a:rPr lang="nl" sz="1400" dirty="0">
                <a:latin typeface="Tahoma" charset="0"/>
              </a:rPr>
              <a:t>Procedures, verantwoordelijkheden, technieken</a:t>
            </a:r>
          </a:p>
          <a:p>
            <a:pPr marL="238115" indent="-238115" defTabSz="634975" eaLnBrk="1" hangingPunct="1">
              <a:spcBef>
                <a:spcPts val="0"/>
              </a:spcBef>
              <a:buFont typeface="Arial" panose="020B0604020202020204" pitchFamily="34" charset="0"/>
              <a:buChar char="•"/>
            </a:pPr>
            <a:r>
              <a:rPr lang="nl" sz="1400" dirty="0">
                <a:latin typeface="Tahoma" charset="0"/>
              </a:rPr>
              <a:t>Wordt opgesteld in de definitiefase en iedere faseovergang geactualiseerd</a:t>
            </a:r>
          </a:p>
          <a:p>
            <a:pPr marL="0" indent="0" defTabSz="634975" eaLnBrk="1" hangingPunct="1">
              <a:spcBef>
                <a:spcPts val="0"/>
              </a:spcBef>
            </a:pPr>
            <a:endParaRPr lang="nl" sz="1400" dirty="0">
              <a:latin typeface="Tahoma" charset="0"/>
            </a:endParaRPr>
          </a:p>
          <a:p>
            <a:pPr marL="0" indent="0" defTabSz="634975" eaLnBrk="1" hangingPunct="1">
              <a:spcBef>
                <a:spcPts val="0"/>
              </a:spcBef>
            </a:pPr>
            <a:endParaRPr lang="nl" sz="1400" dirty="0">
              <a:latin typeface="Tahoma" charset="0"/>
            </a:endParaRPr>
          </a:p>
          <a:p>
            <a:pPr marL="0" indent="0" defTabSz="634975" eaLnBrk="1" hangingPunct="1">
              <a:spcBef>
                <a:spcPts val="0"/>
              </a:spcBef>
            </a:pPr>
            <a:r>
              <a:rPr lang="nl" sz="1400" u="sng" dirty="0">
                <a:latin typeface="Tahoma" charset="0"/>
              </a:rPr>
              <a:t>Communicatieplan</a:t>
            </a:r>
            <a:r>
              <a:rPr lang="nl" sz="1400" dirty="0">
                <a:latin typeface="Tahoma" charset="0"/>
              </a:rPr>
              <a:t>  </a:t>
            </a:r>
          </a:p>
          <a:p>
            <a:pPr marL="238115" indent="-238115" defTabSz="634975" eaLnBrk="1" hangingPunct="1">
              <a:spcBef>
                <a:spcPts val="0"/>
              </a:spcBef>
              <a:buFont typeface="Arial" panose="020B0604020202020204" pitchFamily="34" charset="0"/>
              <a:buChar char="•"/>
            </a:pPr>
            <a:r>
              <a:rPr lang="nl" sz="1400" dirty="0">
                <a:latin typeface="Tahoma" charset="0"/>
              </a:rPr>
              <a:t>Wie communiceert</a:t>
            </a:r>
          </a:p>
          <a:p>
            <a:pPr marL="238115" indent="-238115" defTabSz="634975" eaLnBrk="1" hangingPunct="1">
              <a:spcBef>
                <a:spcPts val="0"/>
              </a:spcBef>
              <a:buFont typeface="Arial" panose="020B0604020202020204" pitchFamily="34" charset="0"/>
              <a:buChar char="•"/>
            </a:pPr>
            <a:r>
              <a:rPr lang="nl" sz="1400" dirty="0">
                <a:latin typeface="Tahoma" charset="0"/>
              </a:rPr>
              <a:t>Waarover</a:t>
            </a:r>
          </a:p>
          <a:p>
            <a:pPr marL="238115" indent="-238115" defTabSz="634975" eaLnBrk="1" hangingPunct="1">
              <a:spcBef>
                <a:spcPts val="0"/>
              </a:spcBef>
              <a:buFont typeface="Arial" panose="020B0604020202020204" pitchFamily="34" charset="0"/>
              <a:buChar char="•"/>
            </a:pPr>
            <a:r>
              <a:rPr lang="nl" sz="1400" dirty="0">
                <a:latin typeface="Tahoma" charset="0"/>
              </a:rPr>
              <a:t>Met wie</a:t>
            </a:r>
          </a:p>
          <a:p>
            <a:pPr marL="238115" indent="-238115" defTabSz="634975" eaLnBrk="1" hangingPunct="1">
              <a:spcBef>
                <a:spcPts val="0"/>
              </a:spcBef>
              <a:buFont typeface="Arial" panose="020B0604020202020204" pitchFamily="34" charset="0"/>
              <a:buChar char="•"/>
            </a:pPr>
            <a:r>
              <a:rPr lang="nl" sz="1400" dirty="0">
                <a:solidFill>
                  <a:srgbClr val="464646"/>
                </a:solidFill>
                <a:latin typeface="Tahoma" charset="0"/>
              </a:rPr>
              <a:t>Wanneer</a:t>
            </a:r>
          </a:p>
          <a:p>
            <a:pPr marL="238115" indent="-238115" defTabSz="634975" eaLnBrk="1" hangingPunct="1">
              <a:spcBef>
                <a:spcPts val="0"/>
              </a:spcBef>
              <a:buFont typeface="Arial" panose="020B0604020202020204" pitchFamily="34" charset="0"/>
              <a:buChar char="•"/>
            </a:pPr>
            <a:r>
              <a:rPr lang="nl" sz="1400" dirty="0">
                <a:latin typeface="Tahoma" charset="0"/>
              </a:rPr>
              <a:t>Op welke wijze</a:t>
            </a:r>
          </a:p>
          <a:p>
            <a:pPr marL="238115" indent="-238115" defTabSz="634975" eaLnBrk="1" hangingPunct="1">
              <a:spcBef>
                <a:spcPts val="0"/>
              </a:spcBef>
              <a:buFont typeface="Arial" panose="020B0604020202020204" pitchFamily="34" charset="0"/>
              <a:buChar char="•"/>
            </a:pPr>
            <a:r>
              <a:rPr lang="nl" sz="1400" dirty="0">
                <a:latin typeface="Tahoma" charset="0"/>
              </a:rPr>
              <a:t>M</a:t>
            </a:r>
            <a:r>
              <a:rPr lang="nl-NL" sz="1400" dirty="0">
                <a:latin typeface="Tahoma" charset="0"/>
              </a:rPr>
              <a:t>e</a:t>
            </a:r>
            <a:r>
              <a:rPr lang="nl" sz="1400" dirty="0">
                <a:latin typeface="Tahoma" charset="0"/>
              </a:rPr>
              <a:t>t welke doelstellingen</a:t>
            </a:r>
          </a:p>
          <a:p>
            <a:pPr marL="238115" indent="-238115" defTabSz="634975" eaLnBrk="1" hangingPunct="1">
              <a:spcBef>
                <a:spcPts val="0"/>
              </a:spcBef>
              <a:buFont typeface="Arial" panose="020B0604020202020204" pitchFamily="34" charset="0"/>
              <a:buChar char="•"/>
            </a:pPr>
            <a:r>
              <a:rPr lang="nl" sz="1400" dirty="0">
                <a:latin typeface="Tahoma" charset="0"/>
              </a:rPr>
              <a:t>Wie levert de info aan</a:t>
            </a:r>
          </a:p>
          <a:p>
            <a:pPr marL="238115" indent="-238115" defTabSz="634975" eaLnBrk="1" hangingPunct="1">
              <a:spcBef>
                <a:spcPts val="0"/>
              </a:spcBef>
              <a:buFont typeface="Arial" panose="020B0604020202020204" pitchFamily="34" charset="0"/>
              <a:buChar char="•"/>
            </a:pPr>
            <a:r>
              <a:rPr lang="nl" sz="1400" dirty="0">
                <a:latin typeface="Tahoma" charset="0"/>
              </a:rPr>
              <a:t>Benodigde capaciteit &amp; budget</a:t>
            </a:r>
          </a:p>
          <a:p>
            <a:pPr marL="0" indent="0" algn="ctr" defTabSz="634975" eaLnBrk="1" hangingPunct="1">
              <a:spcBef>
                <a:spcPts val="0"/>
              </a:spcBef>
            </a:pPr>
            <a:endParaRPr lang="nl" sz="1400" dirty="0">
              <a:latin typeface="Tahoma" charset="0"/>
            </a:endParaRPr>
          </a:p>
          <a:p>
            <a:pPr marL="0" indent="0" algn="ctr" defTabSz="634975" eaLnBrk="1" hangingPunct="1">
              <a:spcBef>
                <a:spcPts val="0"/>
              </a:spcBef>
            </a:pPr>
            <a:endParaRPr lang="nl" sz="1400" dirty="0">
              <a:latin typeface="Tahoma" charset="0"/>
            </a:endParaRPr>
          </a:p>
          <a:p>
            <a:pPr marL="0" indent="0" algn="ctr" defTabSz="634975" eaLnBrk="1" hangingPunct="1">
              <a:spcBef>
                <a:spcPts val="0"/>
              </a:spcBef>
            </a:pPr>
            <a:r>
              <a:rPr lang="nl" sz="1400" dirty="0">
                <a:latin typeface="Tahoma" charset="0"/>
              </a:rPr>
              <a:t>Communicatie is voorwaardenscheppend voor het project</a:t>
            </a:r>
          </a:p>
        </p:txBody>
      </p:sp>
      <p:sp>
        <p:nvSpPr>
          <p:cNvPr id="61445" name="Text Box 4"/>
          <p:cNvSpPr txBox="1">
            <a:spLocks noChangeArrowheads="1"/>
          </p:cNvSpPr>
          <p:nvPr/>
        </p:nvSpPr>
        <p:spPr bwMode="auto">
          <a:xfrm>
            <a:off x="4689350" y="2587728"/>
            <a:ext cx="2846917"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 sz="1333" dirty="0">
                <a:solidFill>
                  <a:srgbClr val="FF0000"/>
                </a:solidFill>
              </a:rPr>
              <a:t>Hoe kunnen actoren input leveren aan het project?</a:t>
            </a:r>
          </a:p>
        </p:txBody>
      </p:sp>
      <p:sp>
        <p:nvSpPr>
          <p:cNvPr id="61446" name="Text Box 5"/>
          <p:cNvSpPr txBox="1">
            <a:spLocks noChangeArrowheads="1"/>
          </p:cNvSpPr>
          <p:nvPr/>
        </p:nvSpPr>
        <p:spPr bwMode="auto">
          <a:xfrm>
            <a:off x="4292145" y="2667338"/>
            <a:ext cx="28442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 sz="1333" b="1" dirty="0">
                <a:solidFill>
                  <a:srgbClr val="FF0000"/>
                </a:solidFill>
              </a:rPr>
              <a:t>+</a:t>
            </a:r>
          </a:p>
        </p:txBody>
      </p:sp>
      <p:sp>
        <p:nvSpPr>
          <p:cNvPr id="61447" name="Text Box 6"/>
          <p:cNvSpPr txBox="1">
            <a:spLocks noChangeArrowheads="1"/>
          </p:cNvSpPr>
          <p:nvPr/>
        </p:nvSpPr>
        <p:spPr bwMode="auto">
          <a:xfrm>
            <a:off x="4251316" y="3122883"/>
            <a:ext cx="36909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 sz="1333" b="1" dirty="0">
                <a:solidFill>
                  <a:srgbClr val="FF0000"/>
                </a:solidFill>
              </a:rPr>
              <a:t>+</a:t>
            </a:r>
          </a:p>
        </p:txBody>
      </p:sp>
      <p:sp>
        <p:nvSpPr>
          <p:cNvPr id="61448" name="Text Box 7"/>
          <p:cNvSpPr txBox="1">
            <a:spLocks noChangeArrowheads="1"/>
          </p:cNvSpPr>
          <p:nvPr/>
        </p:nvSpPr>
        <p:spPr bwMode="auto">
          <a:xfrm>
            <a:off x="4692178" y="3076036"/>
            <a:ext cx="2684198" cy="48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407" tIns="37042" rIns="75407" bIns="37042">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 sz="1333" dirty="0">
                <a:solidFill>
                  <a:srgbClr val="FF0000"/>
                </a:solidFill>
              </a:rPr>
              <a:t>Hoe laat je zien dat je er wat mee gedaan hebt?</a:t>
            </a:r>
            <a:endParaRPr lang="nl-NL" sz="1333" dirty="0"/>
          </a:p>
        </p:txBody>
      </p:sp>
      <p:sp>
        <p:nvSpPr>
          <p:cNvPr id="61449" name="Text Box 8"/>
          <p:cNvSpPr txBox="1">
            <a:spLocks noChangeArrowheads="1"/>
          </p:cNvSpPr>
          <p:nvPr/>
        </p:nvSpPr>
        <p:spPr bwMode="auto">
          <a:xfrm>
            <a:off x="4268372" y="3585429"/>
            <a:ext cx="369094"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 sz="1333" b="1">
                <a:solidFill>
                  <a:srgbClr val="FF0000"/>
                </a:solidFill>
              </a:rPr>
              <a:t>+</a:t>
            </a:r>
          </a:p>
        </p:txBody>
      </p:sp>
      <p:sp>
        <p:nvSpPr>
          <p:cNvPr id="61450" name="Text Box 9"/>
          <p:cNvSpPr txBox="1">
            <a:spLocks noChangeArrowheads="1"/>
          </p:cNvSpPr>
          <p:nvPr/>
        </p:nvSpPr>
        <p:spPr bwMode="auto">
          <a:xfrm>
            <a:off x="4699973" y="3529011"/>
            <a:ext cx="2094177" cy="48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407" tIns="37042" rIns="75407" bIns="37042">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 sz="1333" dirty="0">
                <a:solidFill>
                  <a:srgbClr val="FF0000"/>
                </a:solidFill>
              </a:rPr>
              <a:t>Hoe meet je of je   effectief bent?</a:t>
            </a:r>
            <a:endParaRPr lang="nl-NL" sz="1333" dirty="0"/>
          </a:p>
        </p:txBody>
      </p:sp>
      <p:sp>
        <p:nvSpPr>
          <p:cNvPr id="2" name="Slide Number Placeholder 1">
            <a:extLst>
              <a:ext uri="{FF2B5EF4-FFF2-40B4-BE49-F238E27FC236}">
                <a16:creationId xmlns:a16="http://schemas.microsoft.com/office/drawing/2014/main" id="{08B384A1-7006-3347-8EBC-78DC17A58B10}"/>
              </a:ext>
            </a:extLst>
          </p:cNvPr>
          <p:cNvSpPr>
            <a:spLocks noGrp="1"/>
          </p:cNvSpPr>
          <p:nvPr>
            <p:ph type="sldNum" sz="quarter" idx="4"/>
          </p:nvPr>
        </p:nvSpPr>
        <p:spPr/>
        <p:txBody>
          <a:bodyPr/>
          <a:lstStyle/>
          <a:p>
            <a:fld id="{8375054B-0626-094F-AF93-178AFB032A1C}" type="slidenum">
              <a:rPr lang="nl-NL" smtClean="0"/>
              <a:pPr/>
              <a:t>31</a:t>
            </a:fld>
            <a:endParaRPr lang="nl-NL" dirty="0"/>
          </a:p>
        </p:txBody>
      </p:sp>
    </p:spTree>
    <p:extLst>
      <p:ext uri="{BB962C8B-B14F-4D97-AF65-F5344CB8AC3E}">
        <p14:creationId xmlns:p14="http://schemas.microsoft.com/office/powerpoint/2010/main" val="156021428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1029"/>
          <p:cNvSpPr>
            <a:spLocks noGrp="1" noChangeArrowheads="1"/>
          </p:cNvSpPr>
          <p:nvPr>
            <p:ph type="ctrTitle"/>
          </p:nvPr>
        </p:nvSpPr>
        <p:spPr>
          <a:noFill/>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a:effectLst/>
                <a:latin typeface="Tahoma" charset="0"/>
              </a:rPr>
              <a:t>4.03 Project</a:t>
            </a:r>
            <a:r>
              <a:rPr lang="nl-NL" sz="2800">
                <a:effectLst/>
                <a:latin typeface="Tahoma" charset="0"/>
              </a:rPr>
              <a:t>organisatie</a:t>
            </a:r>
            <a:endParaRPr lang="nl" sz="2800">
              <a:effectLst/>
              <a:latin typeface="Tahoma" charset="0"/>
            </a:endParaRPr>
          </a:p>
        </p:txBody>
      </p:sp>
      <p:sp>
        <p:nvSpPr>
          <p:cNvPr id="65541" name="Rectangle 1031"/>
          <p:cNvSpPr>
            <a:spLocks noGrp="1" noChangeArrowheads="1"/>
          </p:cNvSpPr>
          <p:nvPr>
            <p:ph type="subTitle" idx="1"/>
          </p:nvPr>
        </p:nvSpPr>
        <p:spPr>
          <a:extLst>
            <a:ext uri="{909E8E84-426E-40DD-AFC4-6F175D3DCCD1}">
              <a14:hiddenFill xmlns:a14="http://schemas.microsoft.com/office/drawing/2010/main">
                <a:solidFill>
                  <a:srgbClr val="99FF99"/>
                </a:solidFill>
              </a14:hiddenFill>
            </a:ext>
          </a:extLst>
        </p:spPr>
        <p:txBody>
          <a:bodyPr/>
          <a:lstStyle/>
          <a:p>
            <a:pPr marL="0" indent="0" algn="ctr"/>
            <a:r>
              <a:rPr lang="nl-NL" sz="2000" dirty="0">
                <a:solidFill>
                  <a:srgbClr val="333333"/>
                </a:solidFill>
              </a:rPr>
              <a:t>De competentie om op een succesvolle wijze de projectorganisatie van een project in te richten en te managen (V5).</a:t>
            </a:r>
          </a:p>
        </p:txBody>
      </p:sp>
      <p:sp>
        <p:nvSpPr>
          <p:cNvPr id="2" name="Slide Number Placeholder 1">
            <a:extLst>
              <a:ext uri="{FF2B5EF4-FFF2-40B4-BE49-F238E27FC236}">
                <a16:creationId xmlns:a16="http://schemas.microsoft.com/office/drawing/2014/main" id="{A907A52E-CC9A-3546-8968-AAE9DF105532}"/>
              </a:ext>
            </a:extLst>
          </p:cNvPr>
          <p:cNvSpPr>
            <a:spLocks noGrp="1"/>
          </p:cNvSpPr>
          <p:nvPr>
            <p:ph type="sldNum" sz="quarter" idx="10"/>
          </p:nvPr>
        </p:nvSpPr>
        <p:spPr/>
        <p:txBody>
          <a:bodyPr/>
          <a:lstStyle/>
          <a:p>
            <a:fld id="{AC2621BF-E77D-E548-9EEE-B9174F378ACD}" type="slidenum">
              <a:rPr lang="nl-NL" smtClean="0"/>
              <a:pPr/>
              <a:t>32</a:t>
            </a:fld>
            <a:endParaRPr lang="nl-NL"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dirty="0">
                <a:effectLst/>
                <a:latin typeface="Tahoma" charset="0"/>
              </a:rPr>
              <a:t>Projectmanagement</a:t>
            </a:r>
          </a:p>
        </p:txBody>
      </p:sp>
      <p:sp>
        <p:nvSpPr>
          <p:cNvPr id="2" name="Content Placeholder 1">
            <a:extLst>
              <a:ext uri="{FF2B5EF4-FFF2-40B4-BE49-F238E27FC236}">
                <a16:creationId xmlns:a16="http://schemas.microsoft.com/office/drawing/2014/main" id="{FCCC0989-AA13-3841-AD44-573039E1FCFF}"/>
              </a:ext>
            </a:extLst>
          </p:cNvPr>
          <p:cNvSpPr>
            <a:spLocks noGrp="1"/>
          </p:cNvSpPr>
          <p:nvPr>
            <p:ph idx="1"/>
          </p:nvPr>
        </p:nvSpPr>
        <p:spPr/>
        <p:txBody>
          <a:bodyPr/>
          <a:lstStyle/>
          <a:p>
            <a:pPr>
              <a:lnSpc>
                <a:spcPct val="120000"/>
              </a:lnSpc>
            </a:pPr>
            <a:r>
              <a:rPr lang="nl-NL" dirty="0"/>
              <a:t>Gebaseerd op:</a:t>
            </a:r>
          </a:p>
          <a:p>
            <a:pPr>
              <a:lnSpc>
                <a:spcPct val="120000"/>
              </a:lnSpc>
              <a:buFontTx/>
              <a:buChar char="•"/>
            </a:pPr>
            <a:r>
              <a:rPr lang="nl-NL" dirty="0"/>
              <a:t>Scheiding techniek en management</a:t>
            </a:r>
          </a:p>
          <a:p>
            <a:pPr>
              <a:lnSpc>
                <a:spcPct val="120000"/>
              </a:lnSpc>
              <a:buFontTx/>
              <a:buChar char="•"/>
            </a:pPr>
            <a:r>
              <a:rPr lang="nl-NL" dirty="0" err="1"/>
              <a:t>Klantleverancierrelatie</a:t>
            </a:r>
            <a:endParaRPr lang="nl-NL" dirty="0"/>
          </a:p>
          <a:p>
            <a:pPr>
              <a:lnSpc>
                <a:spcPct val="120000"/>
              </a:lnSpc>
              <a:buFontTx/>
              <a:buChar char="•"/>
            </a:pPr>
            <a:r>
              <a:rPr lang="nl-NL" dirty="0"/>
              <a:t>Drie projectbelangen</a:t>
            </a:r>
          </a:p>
          <a:p>
            <a:pPr>
              <a:lnSpc>
                <a:spcPct val="120000"/>
              </a:lnSpc>
              <a:buFontTx/>
              <a:buChar char="•"/>
            </a:pPr>
            <a:endParaRPr lang="nl-NL" dirty="0"/>
          </a:p>
          <a:p>
            <a:endParaRPr lang="en-US" dirty="0"/>
          </a:p>
        </p:txBody>
      </p:sp>
      <p:grpSp>
        <p:nvGrpSpPr>
          <p:cNvPr id="66565" name="Group 22"/>
          <p:cNvGrpSpPr>
            <a:grpSpLocks/>
          </p:cNvGrpSpPr>
          <p:nvPr/>
        </p:nvGrpSpPr>
        <p:grpSpPr bwMode="auto">
          <a:xfrm>
            <a:off x="4135214" y="2677480"/>
            <a:ext cx="3603390" cy="2400267"/>
            <a:chOff x="1701" y="2032"/>
            <a:chExt cx="2062" cy="1670"/>
          </a:xfrm>
        </p:grpSpPr>
        <p:sp>
          <p:nvSpPr>
            <p:cNvPr id="66567" name="Freeform 5"/>
            <p:cNvSpPr>
              <a:spLocks/>
            </p:cNvSpPr>
            <p:nvPr/>
          </p:nvSpPr>
          <p:spPr bwMode="auto">
            <a:xfrm>
              <a:off x="2104" y="2032"/>
              <a:ext cx="1260" cy="1159"/>
            </a:xfrm>
            <a:custGeom>
              <a:avLst/>
              <a:gdLst>
                <a:gd name="T0" fmla="*/ 83 w 2483"/>
                <a:gd name="T1" fmla="*/ 28 h 2476"/>
                <a:gd name="T2" fmla="*/ 83 w 2483"/>
                <a:gd name="T3" fmla="*/ 34 h 2476"/>
                <a:gd name="T4" fmla="*/ 80 w 2483"/>
                <a:gd name="T5" fmla="*/ 38 h 2476"/>
                <a:gd name="T6" fmla="*/ 76 w 2483"/>
                <a:gd name="T7" fmla="*/ 44 h 2476"/>
                <a:gd name="T8" fmla="*/ 71 w 2483"/>
                <a:gd name="T9" fmla="*/ 48 h 2476"/>
                <a:gd name="T10" fmla="*/ 65 w 2483"/>
                <a:gd name="T11" fmla="*/ 51 h 2476"/>
                <a:gd name="T12" fmla="*/ 58 w 2483"/>
                <a:gd name="T13" fmla="*/ 53 h 2476"/>
                <a:gd name="T14" fmla="*/ 50 w 2483"/>
                <a:gd name="T15" fmla="*/ 55 h 2476"/>
                <a:gd name="T16" fmla="*/ 42 w 2483"/>
                <a:gd name="T17" fmla="*/ 56 h 2476"/>
                <a:gd name="T18" fmla="*/ 38 w 2483"/>
                <a:gd name="T19" fmla="*/ 56 h 2476"/>
                <a:gd name="T20" fmla="*/ 29 w 2483"/>
                <a:gd name="T21" fmla="*/ 55 h 2476"/>
                <a:gd name="T22" fmla="*/ 22 w 2483"/>
                <a:gd name="T23" fmla="*/ 52 h 2476"/>
                <a:gd name="T24" fmla="*/ 15 w 2483"/>
                <a:gd name="T25" fmla="*/ 49 h 2476"/>
                <a:gd name="T26" fmla="*/ 10 w 2483"/>
                <a:gd name="T27" fmla="*/ 45 h 2476"/>
                <a:gd name="T28" fmla="*/ 5 w 2483"/>
                <a:gd name="T29" fmla="*/ 41 h 2476"/>
                <a:gd name="T30" fmla="*/ 2 w 2483"/>
                <a:gd name="T31" fmla="*/ 36 h 2476"/>
                <a:gd name="T32" fmla="*/ 1 w 2483"/>
                <a:gd name="T33" fmla="*/ 31 h 2476"/>
                <a:gd name="T34" fmla="*/ 0 w 2483"/>
                <a:gd name="T35" fmla="*/ 28 h 2476"/>
                <a:gd name="T36" fmla="*/ 1 w 2483"/>
                <a:gd name="T37" fmla="*/ 22 h 2476"/>
                <a:gd name="T38" fmla="*/ 3 w 2483"/>
                <a:gd name="T39" fmla="*/ 17 h 2476"/>
                <a:gd name="T40" fmla="*/ 7 w 2483"/>
                <a:gd name="T41" fmla="*/ 12 h 2476"/>
                <a:gd name="T42" fmla="*/ 12 w 2483"/>
                <a:gd name="T43" fmla="*/ 8 h 2476"/>
                <a:gd name="T44" fmla="*/ 18 w 2483"/>
                <a:gd name="T45" fmla="*/ 5 h 2476"/>
                <a:gd name="T46" fmla="*/ 25 w 2483"/>
                <a:gd name="T47" fmla="*/ 2 h 2476"/>
                <a:gd name="T48" fmla="*/ 33 w 2483"/>
                <a:gd name="T49" fmla="*/ 0 h 2476"/>
                <a:gd name="T50" fmla="*/ 42 w 2483"/>
                <a:gd name="T51" fmla="*/ 0 h 2476"/>
                <a:gd name="T52" fmla="*/ 46 w 2483"/>
                <a:gd name="T53" fmla="*/ 0 h 2476"/>
                <a:gd name="T54" fmla="*/ 54 w 2483"/>
                <a:gd name="T55" fmla="*/ 1 h 2476"/>
                <a:gd name="T56" fmla="*/ 62 w 2483"/>
                <a:gd name="T57" fmla="*/ 3 h 2476"/>
                <a:gd name="T58" fmla="*/ 68 w 2483"/>
                <a:gd name="T59" fmla="*/ 7 h 2476"/>
                <a:gd name="T60" fmla="*/ 74 w 2483"/>
                <a:gd name="T61" fmla="*/ 10 h 2476"/>
                <a:gd name="T62" fmla="*/ 78 w 2483"/>
                <a:gd name="T63" fmla="*/ 15 h 2476"/>
                <a:gd name="T64" fmla="*/ 82 w 2483"/>
                <a:gd name="T65" fmla="*/ 20 h 2476"/>
                <a:gd name="T66" fmla="*/ 83 w 2483"/>
                <a:gd name="T67" fmla="*/ 25 h 2476"/>
                <a:gd name="T68" fmla="*/ 83 w 2483"/>
                <a:gd name="T69" fmla="*/ 28 h 24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83" h="2476">
                  <a:moveTo>
                    <a:pt x="2483" y="1238"/>
                  </a:moveTo>
                  <a:lnTo>
                    <a:pt x="2483" y="1238"/>
                  </a:lnTo>
                  <a:lnTo>
                    <a:pt x="2476" y="1365"/>
                  </a:lnTo>
                  <a:lnTo>
                    <a:pt x="2456" y="1486"/>
                  </a:lnTo>
                  <a:lnTo>
                    <a:pt x="2422" y="1606"/>
                  </a:lnTo>
                  <a:lnTo>
                    <a:pt x="2382" y="1720"/>
                  </a:lnTo>
                  <a:lnTo>
                    <a:pt x="2329" y="1827"/>
                  </a:lnTo>
                  <a:lnTo>
                    <a:pt x="2269" y="1934"/>
                  </a:lnTo>
                  <a:lnTo>
                    <a:pt x="2195" y="2028"/>
                  </a:lnTo>
                  <a:lnTo>
                    <a:pt x="2115" y="2114"/>
                  </a:lnTo>
                  <a:lnTo>
                    <a:pt x="2028" y="2195"/>
                  </a:lnTo>
                  <a:lnTo>
                    <a:pt x="1934" y="2268"/>
                  </a:lnTo>
                  <a:lnTo>
                    <a:pt x="1834" y="2329"/>
                  </a:lnTo>
                  <a:lnTo>
                    <a:pt x="1720" y="2382"/>
                  </a:lnTo>
                  <a:lnTo>
                    <a:pt x="1606" y="2422"/>
                  </a:lnTo>
                  <a:lnTo>
                    <a:pt x="1492" y="2456"/>
                  </a:lnTo>
                  <a:lnTo>
                    <a:pt x="1365" y="2476"/>
                  </a:lnTo>
                  <a:lnTo>
                    <a:pt x="1238" y="2476"/>
                  </a:lnTo>
                  <a:lnTo>
                    <a:pt x="1111" y="2476"/>
                  </a:lnTo>
                  <a:lnTo>
                    <a:pt x="990" y="2456"/>
                  </a:lnTo>
                  <a:lnTo>
                    <a:pt x="870" y="2422"/>
                  </a:lnTo>
                  <a:lnTo>
                    <a:pt x="756" y="2382"/>
                  </a:lnTo>
                  <a:lnTo>
                    <a:pt x="649" y="2329"/>
                  </a:lnTo>
                  <a:lnTo>
                    <a:pt x="542" y="2268"/>
                  </a:lnTo>
                  <a:lnTo>
                    <a:pt x="448" y="2195"/>
                  </a:lnTo>
                  <a:lnTo>
                    <a:pt x="361" y="2114"/>
                  </a:lnTo>
                  <a:lnTo>
                    <a:pt x="281" y="2028"/>
                  </a:lnTo>
                  <a:lnTo>
                    <a:pt x="207" y="1934"/>
                  </a:lnTo>
                  <a:lnTo>
                    <a:pt x="147" y="1827"/>
                  </a:lnTo>
                  <a:lnTo>
                    <a:pt x="94" y="1720"/>
                  </a:lnTo>
                  <a:lnTo>
                    <a:pt x="54" y="1606"/>
                  </a:lnTo>
                  <a:lnTo>
                    <a:pt x="20" y="1486"/>
                  </a:lnTo>
                  <a:lnTo>
                    <a:pt x="7" y="1365"/>
                  </a:lnTo>
                  <a:lnTo>
                    <a:pt x="0" y="1238"/>
                  </a:lnTo>
                  <a:lnTo>
                    <a:pt x="7" y="1111"/>
                  </a:lnTo>
                  <a:lnTo>
                    <a:pt x="20" y="991"/>
                  </a:lnTo>
                  <a:lnTo>
                    <a:pt x="54" y="870"/>
                  </a:lnTo>
                  <a:lnTo>
                    <a:pt x="94" y="756"/>
                  </a:lnTo>
                  <a:lnTo>
                    <a:pt x="147" y="649"/>
                  </a:lnTo>
                  <a:lnTo>
                    <a:pt x="207" y="542"/>
                  </a:lnTo>
                  <a:lnTo>
                    <a:pt x="281" y="449"/>
                  </a:lnTo>
                  <a:lnTo>
                    <a:pt x="361" y="362"/>
                  </a:lnTo>
                  <a:lnTo>
                    <a:pt x="448" y="281"/>
                  </a:lnTo>
                  <a:lnTo>
                    <a:pt x="542" y="208"/>
                  </a:lnTo>
                  <a:lnTo>
                    <a:pt x="649" y="148"/>
                  </a:lnTo>
                  <a:lnTo>
                    <a:pt x="756" y="94"/>
                  </a:lnTo>
                  <a:lnTo>
                    <a:pt x="870" y="54"/>
                  </a:lnTo>
                  <a:lnTo>
                    <a:pt x="990" y="20"/>
                  </a:lnTo>
                  <a:lnTo>
                    <a:pt x="1111" y="7"/>
                  </a:lnTo>
                  <a:lnTo>
                    <a:pt x="1238" y="0"/>
                  </a:lnTo>
                  <a:lnTo>
                    <a:pt x="1365" y="7"/>
                  </a:lnTo>
                  <a:lnTo>
                    <a:pt x="1492" y="20"/>
                  </a:lnTo>
                  <a:lnTo>
                    <a:pt x="1606" y="54"/>
                  </a:lnTo>
                  <a:lnTo>
                    <a:pt x="1720" y="94"/>
                  </a:lnTo>
                  <a:lnTo>
                    <a:pt x="1834" y="148"/>
                  </a:lnTo>
                  <a:lnTo>
                    <a:pt x="1934" y="208"/>
                  </a:lnTo>
                  <a:lnTo>
                    <a:pt x="2028" y="281"/>
                  </a:lnTo>
                  <a:lnTo>
                    <a:pt x="2115" y="362"/>
                  </a:lnTo>
                  <a:lnTo>
                    <a:pt x="2195" y="449"/>
                  </a:lnTo>
                  <a:lnTo>
                    <a:pt x="2269" y="542"/>
                  </a:lnTo>
                  <a:lnTo>
                    <a:pt x="2329" y="649"/>
                  </a:lnTo>
                  <a:lnTo>
                    <a:pt x="2382" y="756"/>
                  </a:lnTo>
                  <a:lnTo>
                    <a:pt x="2422" y="870"/>
                  </a:lnTo>
                  <a:lnTo>
                    <a:pt x="2456" y="991"/>
                  </a:lnTo>
                  <a:lnTo>
                    <a:pt x="2476" y="1111"/>
                  </a:lnTo>
                  <a:lnTo>
                    <a:pt x="2483" y="1238"/>
                  </a:lnTo>
                  <a:close/>
                </a:path>
              </a:pathLst>
            </a:custGeom>
            <a:solidFill>
              <a:srgbClr val="E1E0EA"/>
            </a:solidFill>
            <a:ln w="31750">
              <a:solidFill>
                <a:srgbClr val="686297"/>
              </a:solidFill>
              <a:prstDash val="solid"/>
              <a:round/>
              <a:headEnd/>
              <a:tailEnd/>
            </a:ln>
          </p:spPr>
          <p:txBody>
            <a:bodyPr/>
            <a:lstStyle/>
            <a:p>
              <a:endParaRPr lang="en-US" sz="1600"/>
            </a:p>
          </p:txBody>
        </p:sp>
        <p:sp>
          <p:nvSpPr>
            <p:cNvPr id="66568" name="Freeform 6"/>
            <p:cNvSpPr>
              <a:spLocks/>
            </p:cNvSpPr>
            <p:nvPr/>
          </p:nvSpPr>
          <p:spPr bwMode="auto">
            <a:xfrm>
              <a:off x="1701" y="2540"/>
              <a:ext cx="1259" cy="1162"/>
            </a:xfrm>
            <a:custGeom>
              <a:avLst/>
              <a:gdLst>
                <a:gd name="T0" fmla="*/ 83 w 2482"/>
                <a:gd name="T1" fmla="*/ 28 h 2482"/>
                <a:gd name="T2" fmla="*/ 83 w 2482"/>
                <a:gd name="T3" fmla="*/ 34 h 2482"/>
                <a:gd name="T4" fmla="*/ 80 w 2482"/>
                <a:gd name="T5" fmla="*/ 39 h 2482"/>
                <a:gd name="T6" fmla="*/ 77 w 2482"/>
                <a:gd name="T7" fmla="*/ 44 h 2482"/>
                <a:gd name="T8" fmla="*/ 72 w 2482"/>
                <a:gd name="T9" fmla="*/ 48 h 2482"/>
                <a:gd name="T10" fmla="*/ 65 w 2482"/>
                <a:gd name="T11" fmla="*/ 51 h 2482"/>
                <a:gd name="T12" fmla="*/ 58 w 2482"/>
                <a:gd name="T13" fmla="*/ 54 h 2482"/>
                <a:gd name="T14" fmla="*/ 50 w 2482"/>
                <a:gd name="T15" fmla="*/ 55 h 2482"/>
                <a:gd name="T16" fmla="*/ 42 w 2482"/>
                <a:gd name="T17" fmla="*/ 56 h 2482"/>
                <a:gd name="T18" fmla="*/ 38 w 2482"/>
                <a:gd name="T19" fmla="*/ 56 h 2482"/>
                <a:gd name="T20" fmla="*/ 29 w 2482"/>
                <a:gd name="T21" fmla="*/ 55 h 2482"/>
                <a:gd name="T22" fmla="*/ 22 w 2482"/>
                <a:gd name="T23" fmla="*/ 52 h 2482"/>
                <a:gd name="T24" fmla="*/ 15 w 2482"/>
                <a:gd name="T25" fmla="*/ 50 h 2482"/>
                <a:gd name="T26" fmla="*/ 10 w 2482"/>
                <a:gd name="T27" fmla="*/ 46 h 2482"/>
                <a:gd name="T28" fmla="*/ 5 w 2482"/>
                <a:gd name="T29" fmla="*/ 41 h 2482"/>
                <a:gd name="T30" fmla="*/ 2 w 2482"/>
                <a:gd name="T31" fmla="*/ 36 h 2482"/>
                <a:gd name="T32" fmla="*/ 1 w 2482"/>
                <a:gd name="T33" fmla="*/ 31 h 2482"/>
                <a:gd name="T34" fmla="*/ 0 w 2482"/>
                <a:gd name="T35" fmla="*/ 28 h 2482"/>
                <a:gd name="T36" fmla="*/ 1 w 2482"/>
                <a:gd name="T37" fmla="*/ 22 h 2482"/>
                <a:gd name="T38" fmla="*/ 4 w 2482"/>
                <a:gd name="T39" fmla="*/ 17 h 2482"/>
                <a:gd name="T40" fmla="*/ 7 w 2482"/>
                <a:gd name="T41" fmla="*/ 12 h 2482"/>
                <a:gd name="T42" fmla="*/ 12 w 2482"/>
                <a:gd name="T43" fmla="*/ 8 h 2482"/>
                <a:gd name="T44" fmla="*/ 19 w 2482"/>
                <a:gd name="T45" fmla="*/ 5 h 2482"/>
                <a:gd name="T46" fmla="*/ 25 w 2482"/>
                <a:gd name="T47" fmla="*/ 2 h 2482"/>
                <a:gd name="T48" fmla="*/ 33 w 2482"/>
                <a:gd name="T49" fmla="*/ 0 h 2482"/>
                <a:gd name="T50" fmla="*/ 42 w 2482"/>
                <a:gd name="T51" fmla="*/ 0 h 2482"/>
                <a:gd name="T52" fmla="*/ 46 w 2482"/>
                <a:gd name="T53" fmla="*/ 0 h 2482"/>
                <a:gd name="T54" fmla="*/ 54 w 2482"/>
                <a:gd name="T55" fmla="*/ 1 h 2482"/>
                <a:gd name="T56" fmla="*/ 61 w 2482"/>
                <a:gd name="T57" fmla="*/ 3 h 2482"/>
                <a:gd name="T58" fmla="*/ 68 w 2482"/>
                <a:gd name="T59" fmla="*/ 7 h 2482"/>
                <a:gd name="T60" fmla="*/ 74 w 2482"/>
                <a:gd name="T61" fmla="*/ 10 h 2482"/>
                <a:gd name="T62" fmla="*/ 79 w 2482"/>
                <a:gd name="T63" fmla="*/ 15 h 2482"/>
                <a:gd name="T64" fmla="*/ 82 w 2482"/>
                <a:gd name="T65" fmla="*/ 20 h 2482"/>
                <a:gd name="T66" fmla="*/ 83 w 2482"/>
                <a:gd name="T67" fmla="*/ 25 h 2482"/>
                <a:gd name="T68" fmla="*/ 83 w 2482"/>
                <a:gd name="T69" fmla="*/ 28 h 2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82" h="2482">
                  <a:moveTo>
                    <a:pt x="2482" y="1244"/>
                  </a:moveTo>
                  <a:lnTo>
                    <a:pt x="2482" y="1244"/>
                  </a:lnTo>
                  <a:lnTo>
                    <a:pt x="2476" y="1371"/>
                  </a:lnTo>
                  <a:lnTo>
                    <a:pt x="2462" y="1491"/>
                  </a:lnTo>
                  <a:lnTo>
                    <a:pt x="2429" y="1612"/>
                  </a:lnTo>
                  <a:lnTo>
                    <a:pt x="2389" y="1726"/>
                  </a:lnTo>
                  <a:lnTo>
                    <a:pt x="2335" y="1833"/>
                  </a:lnTo>
                  <a:lnTo>
                    <a:pt x="2275" y="1933"/>
                  </a:lnTo>
                  <a:lnTo>
                    <a:pt x="2201" y="2033"/>
                  </a:lnTo>
                  <a:lnTo>
                    <a:pt x="2121" y="2120"/>
                  </a:lnTo>
                  <a:lnTo>
                    <a:pt x="2034" y="2201"/>
                  </a:lnTo>
                  <a:lnTo>
                    <a:pt x="1940" y="2274"/>
                  </a:lnTo>
                  <a:lnTo>
                    <a:pt x="1833" y="2334"/>
                  </a:lnTo>
                  <a:lnTo>
                    <a:pt x="1726" y="2388"/>
                  </a:lnTo>
                  <a:lnTo>
                    <a:pt x="1612" y="2428"/>
                  </a:lnTo>
                  <a:lnTo>
                    <a:pt x="1492" y="2455"/>
                  </a:lnTo>
                  <a:lnTo>
                    <a:pt x="1372" y="2475"/>
                  </a:lnTo>
                  <a:lnTo>
                    <a:pt x="1244" y="2482"/>
                  </a:lnTo>
                  <a:lnTo>
                    <a:pt x="1117" y="2475"/>
                  </a:lnTo>
                  <a:lnTo>
                    <a:pt x="990" y="2455"/>
                  </a:lnTo>
                  <a:lnTo>
                    <a:pt x="876" y="2428"/>
                  </a:lnTo>
                  <a:lnTo>
                    <a:pt x="763" y="2388"/>
                  </a:lnTo>
                  <a:lnTo>
                    <a:pt x="649" y="2334"/>
                  </a:lnTo>
                  <a:lnTo>
                    <a:pt x="548" y="2274"/>
                  </a:lnTo>
                  <a:lnTo>
                    <a:pt x="455" y="2201"/>
                  </a:lnTo>
                  <a:lnTo>
                    <a:pt x="368" y="2120"/>
                  </a:lnTo>
                  <a:lnTo>
                    <a:pt x="287" y="2033"/>
                  </a:lnTo>
                  <a:lnTo>
                    <a:pt x="214" y="1933"/>
                  </a:lnTo>
                  <a:lnTo>
                    <a:pt x="154" y="1833"/>
                  </a:lnTo>
                  <a:lnTo>
                    <a:pt x="100" y="1726"/>
                  </a:lnTo>
                  <a:lnTo>
                    <a:pt x="60" y="1612"/>
                  </a:lnTo>
                  <a:lnTo>
                    <a:pt x="26" y="1491"/>
                  </a:lnTo>
                  <a:lnTo>
                    <a:pt x="6" y="1371"/>
                  </a:lnTo>
                  <a:lnTo>
                    <a:pt x="0" y="1244"/>
                  </a:lnTo>
                  <a:lnTo>
                    <a:pt x="6" y="1117"/>
                  </a:lnTo>
                  <a:lnTo>
                    <a:pt x="26" y="990"/>
                  </a:lnTo>
                  <a:lnTo>
                    <a:pt x="60" y="876"/>
                  </a:lnTo>
                  <a:lnTo>
                    <a:pt x="100" y="762"/>
                  </a:lnTo>
                  <a:lnTo>
                    <a:pt x="154" y="649"/>
                  </a:lnTo>
                  <a:lnTo>
                    <a:pt x="214" y="548"/>
                  </a:lnTo>
                  <a:lnTo>
                    <a:pt x="287" y="454"/>
                  </a:lnTo>
                  <a:lnTo>
                    <a:pt x="368" y="368"/>
                  </a:lnTo>
                  <a:lnTo>
                    <a:pt x="455" y="287"/>
                  </a:lnTo>
                  <a:lnTo>
                    <a:pt x="548" y="214"/>
                  </a:lnTo>
                  <a:lnTo>
                    <a:pt x="649" y="153"/>
                  </a:lnTo>
                  <a:lnTo>
                    <a:pt x="763" y="100"/>
                  </a:lnTo>
                  <a:lnTo>
                    <a:pt x="876" y="60"/>
                  </a:lnTo>
                  <a:lnTo>
                    <a:pt x="990" y="26"/>
                  </a:lnTo>
                  <a:lnTo>
                    <a:pt x="1117" y="6"/>
                  </a:lnTo>
                  <a:lnTo>
                    <a:pt x="1244" y="0"/>
                  </a:lnTo>
                  <a:lnTo>
                    <a:pt x="1372" y="6"/>
                  </a:lnTo>
                  <a:lnTo>
                    <a:pt x="1492" y="26"/>
                  </a:lnTo>
                  <a:lnTo>
                    <a:pt x="1612" y="60"/>
                  </a:lnTo>
                  <a:lnTo>
                    <a:pt x="1726" y="100"/>
                  </a:lnTo>
                  <a:lnTo>
                    <a:pt x="1833" y="153"/>
                  </a:lnTo>
                  <a:lnTo>
                    <a:pt x="1940" y="214"/>
                  </a:lnTo>
                  <a:lnTo>
                    <a:pt x="2034" y="287"/>
                  </a:lnTo>
                  <a:lnTo>
                    <a:pt x="2121" y="368"/>
                  </a:lnTo>
                  <a:lnTo>
                    <a:pt x="2201" y="454"/>
                  </a:lnTo>
                  <a:lnTo>
                    <a:pt x="2275" y="548"/>
                  </a:lnTo>
                  <a:lnTo>
                    <a:pt x="2335" y="649"/>
                  </a:lnTo>
                  <a:lnTo>
                    <a:pt x="2389" y="762"/>
                  </a:lnTo>
                  <a:lnTo>
                    <a:pt x="2429" y="876"/>
                  </a:lnTo>
                  <a:lnTo>
                    <a:pt x="2462" y="990"/>
                  </a:lnTo>
                  <a:lnTo>
                    <a:pt x="2476" y="1117"/>
                  </a:lnTo>
                  <a:lnTo>
                    <a:pt x="2482" y="1244"/>
                  </a:lnTo>
                  <a:close/>
                </a:path>
              </a:pathLst>
            </a:custGeom>
            <a:solidFill>
              <a:srgbClr val="E1E0EA"/>
            </a:solidFill>
            <a:ln w="31750">
              <a:solidFill>
                <a:srgbClr val="686297"/>
              </a:solidFill>
              <a:prstDash val="solid"/>
              <a:round/>
              <a:headEnd/>
              <a:tailEnd/>
            </a:ln>
          </p:spPr>
          <p:txBody>
            <a:bodyPr/>
            <a:lstStyle/>
            <a:p>
              <a:endParaRPr lang="en-US" sz="1600"/>
            </a:p>
          </p:txBody>
        </p:sp>
        <p:sp>
          <p:nvSpPr>
            <p:cNvPr id="66569" name="Freeform 7"/>
            <p:cNvSpPr>
              <a:spLocks/>
            </p:cNvSpPr>
            <p:nvPr/>
          </p:nvSpPr>
          <p:spPr bwMode="auto">
            <a:xfrm>
              <a:off x="2504" y="2540"/>
              <a:ext cx="1259" cy="1162"/>
            </a:xfrm>
            <a:custGeom>
              <a:avLst/>
              <a:gdLst>
                <a:gd name="T0" fmla="*/ 83 w 2482"/>
                <a:gd name="T1" fmla="*/ 28 h 2482"/>
                <a:gd name="T2" fmla="*/ 83 w 2482"/>
                <a:gd name="T3" fmla="*/ 34 h 2482"/>
                <a:gd name="T4" fmla="*/ 80 w 2482"/>
                <a:gd name="T5" fmla="*/ 39 h 2482"/>
                <a:gd name="T6" fmla="*/ 76 w 2482"/>
                <a:gd name="T7" fmla="*/ 44 h 2482"/>
                <a:gd name="T8" fmla="*/ 72 w 2482"/>
                <a:gd name="T9" fmla="*/ 48 h 2482"/>
                <a:gd name="T10" fmla="*/ 65 w 2482"/>
                <a:gd name="T11" fmla="*/ 51 h 2482"/>
                <a:gd name="T12" fmla="*/ 58 w 2482"/>
                <a:gd name="T13" fmla="*/ 54 h 2482"/>
                <a:gd name="T14" fmla="*/ 50 w 2482"/>
                <a:gd name="T15" fmla="*/ 55 h 2482"/>
                <a:gd name="T16" fmla="*/ 42 w 2482"/>
                <a:gd name="T17" fmla="*/ 56 h 2482"/>
                <a:gd name="T18" fmla="*/ 38 w 2482"/>
                <a:gd name="T19" fmla="*/ 56 h 2482"/>
                <a:gd name="T20" fmla="*/ 29 w 2482"/>
                <a:gd name="T21" fmla="*/ 55 h 2482"/>
                <a:gd name="T22" fmla="*/ 22 w 2482"/>
                <a:gd name="T23" fmla="*/ 52 h 2482"/>
                <a:gd name="T24" fmla="*/ 15 w 2482"/>
                <a:gd name="T25" fmla="*/ 50 h 2482"/>
                <a:gd name="T26" fmla="*/ 10 w 2482"/>
                <a:gd name="T27" fmla="*/ 46 h 2482"/>
                <a:gd name="T28" fmla="*/ 5 w 2482"/>
                <a:gd name="T29" fmla="*/ 41 h 2482"/>
                <a:gd name="T30" fmla="*/ 2 w 2482"/>
                <a:gd name="T31" fmla="*/ 36 h 2482"/>
                <a:gd name="T32" fmla="*/ 1 w 2482"/>
                <a:gd name="T33" fmla="*/ 31 h 2482"/>
                <a:gd name="T34" fmla="*/ 0 w 2482"/>
                <a:gd name="T35" fmla="*/ 28 h 2482"/>
                <a:gd name="T36" fmla="*/ 1 w 2482"/>
                <a:gd name="T37" fmla="*/ 22 h 2482"/>
                <a:gd name="T38" fmla="*/ 4 w 2482"/>
                <a:gd name="T39" fmla="*/ 17 h 2482"/>
                <a:gd name="T40" fmla="*/ 7 w 2482"/>
                <a:gd name="T41" fmla="*/ 12 h 2482"/>
                <a:gd name="T42" fmla="*/ 12 w 2482"/>
                <a:gd name="T43" fmla="*/ 8 h 2482"/>
                <a:gd name="T44" fmla="*/ 19 w 2482"/>
                <a:gd name="T45" fmla="*/ 5 h 2482"/>
                <a:gd name="T46" fmla="*/ 25 w 2482"/>
                <a:gd name="T47" fmla="*/ 2 h 2482"/>
                <a:gd name="T48" fmla="*/ 33 w 2482"/>
                <a:gd name="T49" fmla="*/ 0 h 2482"/>
                <a:gd name="T50" fmla="*/ 42 w 2482"/>
                <a:gd name="T51" fmla="*/ 0 h 2482"/>
                <a:gd name="T52" fmla="*/ 46 w 2482"/>
                <a:gd name="T53" fmla="*/ 0 h 2482"/>
                <a:gd name="T54" fmla="*/ 54 w 2482"/>
                <a:gd name="T55" fmla="*/ 1 h 2482"/>
                <a:gd name="T56" fmla="*/ 61 w 2482"/>
                <a:gd name="T57" fmla="*/ 3 h 2482"/>
                <a:gd name="T58" fmla="*/ 68 w 2482"/>
                <a:gd name="T59" fmla="*/ 7 h 2482"/>
                <a:gd name="T60" fmla="*/ 74 w 2482"/>
                <a:gd name="T61" fmla="*/ 10 h 2482"/>
                <a:gd name="T62" fmla="*/ 79 w 2482"/>
                <a:gd name="T63" fmla="*/ 15 h 2482"/>
                <a:gd name="T64" fmla="*/ 82 w 2482"/>
                <a:gd name="T65" fmla="*/ 20 h 2482"/>
                <a:gd name="T66" fmla="*/ 83 w 2482"/>
                <a:gd name="T67" fmla="*/ 25 h 2482"/>
                <a:gd name="T68" fmla="*/ 83 w 2482"/>
                <a:gd name="T69" fmla="*/ 28 h 2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82" h="2482">
                  <a:moveTo>
                    <a:pt x="2482" y="1244"/>
                  </a:moveTo>
                  <a:lnTo>
                    <a:pt x="2482" y="1244"/>
                  </a:lnTo>
                  <a:lnTo>
                    <a:pt x="2476" y="1371"/>
                  </a:lnTo>
                  <a:lnTo>
                    <a:pt x="2456" y="1491"/>
                  </a:lnTo>
                  <a:lnTo>
                    <a:pt x="2429" y="1612"/>
                  </a:lnTo>
                  <a:lnTo>
                    <a:pt x="2382" y="1726"/>
                  </a:lnTo>
                  <a:lnTo>
                    <a:pt x="2335" y="1833"/>
                  </a:lnTo>
                  <a:lnTo>
                    <a:pt x="2268" y="1933"/>
                  </a:lnTo>
                  <a:lnTo>
                    <a:pt x="2201" y="2033"/>
                  </a:lnTo>
                  <a:lnTo>
                    <a:pt x="2121" y="2120"/>
                  </a:lnTo>
                  <a:lnTo>
                    <a:pt x="2034" y="2201"/>
                  </a:lnTo>
                  <a:lnTo>
                    <a:pt x="1934" y="2274"/>
                  </a:lnTo>
                  <a:lnTo>
                    <a:pt x="1833" y="2334"/>
                  </a:lnTo>
                  <a:lnTo>
                    <a:pt x="1726" y="2388"/>
                  </a:lnTo>
                  <a:lnTo>
                    <a:pt x="1612" y="2428"/>
                  </a:lnTo>
                  <a:lnTo>
                    <a:pt x="1492" y="2455"/>
                  </a:lnTo>
                  <a:lnTo>
                    <a:pt x="1371" y="2475"/>
                  </a:lnTo>
                  <a:lnTo>
                    <a:pt x="1244" y="2482"/>
                  </a:lnTo>
                  <a:lnTo>
                    <a:pt x="1117" y="2475"/>
                  </a:lnTo>
                  <a:lnTo>
                    <a:pt x="990" y="2455"/>
                  </a:lnTo>
                  <a:lnTo>
                    <a:pt x="870" y="2428"/>
                  </a:lnTo>
                  <a:lnTo>
                    <a:pt x="756" y="2388"/>
                  </a:lnTo>
                  <a:lnTo>
                    <a:pt x="649" y="2334"/>
                  </a:lnTo>
                  <a:lnTo>
                    <a:pt x="548" y="2274"/>
                  </a:lnTo>
                  <a:lnTo>
                    <a:pt x="455" y="2201"/>
                  </a:lnTo>
                  <a:lnTo>
                    <a:pt x="361" y="2120"/>
                  </a:lnTo>
                  <a:lnTo>
                    <a:pt x="287" y="2033"/>
                  </a:lnTo>
                  <a:lnTo>
                    <a:pt x="214" y="1933"/>
                  </a:lnTo>
                  <a:lnTo>
                    <a:pt x="154" y="1833"/>
                  </a:lnTo>
                  <a:lnTo>
                    <a:pt x="100" y="1726"/>
                  </a:lnTo>
                  <a:lnTo>
                    <a:pt x="60" y="1612"/>
                  </a:lnTo>
                  <a:lnTo>
                    <a:pt x="26" y="1491"/>
                  </a:lnTo>
                  <a:lnTo>
                    <a:pt x="6" y="1371"/>
                  </a:lnTo>
                  <a:lnTo>
                    <a:pt x="0" y="1244"/>
                  </a:lnTo>
                  <a:lnTo>
                    <a:pt x="6" y="1117"/>
                  </a:lnTo>
                  <a:lnTo>
                    <a:pt x="26" y="990"/>
                  </a:lnTo>
                  <a:lnTo>
                    <a:pt x="60" y="876"/>
                  </a:lnTo>
                  <a:lnTo>
                    <a:pt x="100" y="762"/>
                  </a:lnTo>
                  <a:lnTo>
                    <a:pt x="154" y="649"/>
                  </a:lnTo>
                  <a:lnTo>
                    <a:pt x="214" y="548"/>
                  </a:lnTo>
                  <a:lnTo>
                    <a:pt x="287" y="454"/>
                  </a:lnTo>
                  <a:lnTo>
                    <a:pt x="361" y="368"/>
                  </a:lnTo>
                  <a:lnTo>
                    <a:pt x="455" y="287"/>
                  </a:lnTo>
                  <a:lnTo>
                    <a:pt x="548" y="214"/>
                  </a:lnTo>
                  <a:lnTo>
                    <a:pt x="649" y="153"/>
                  </a:lnTo>
                  <a:lnTo>
                    <a:pt x="756" y="100"/>
                  </a:lnTo>
                  <a:lnTo>
                    <a:pt x="870" y="60"/>
                  </a:lnTo>
                  <a:lnTo>
                    <a:pt x="990" y="26"/>
                  </a:lnTo>
                  <a:lnTo>
                    <a:pt x="1117" y="6"/>
                  </a:lnTo>
                  <a:lnTo>
                    <a:pt x="1244" y="0"/>
                  </a:lnTo>
                  <a:lnTo>
                    <a:pt x="1371" y="6"/>
                  </a:lnTo>
                  <a:lnTo>
                    <a:pt x="1492" y="26"/>
                  </a:lnTo>
                  <a:lnTo>
                    <a:pt x="1612" y="60"/>
                  </a:lnTo>
                  <a:lnTo>
                    <a:pt x="1726" y="100"/>
                  </a:lnTo>
                  <a:lnTo>
                    <a:pt x="1833" y="153"/>
                  </a:lnTo>
                  <a:lnTo>
                    <a:pt x="1934" y="214"/>
                  </a:lnTo>
                  <a:lnTo>
                    <a:pt x="2034" y="287"/>
                  </a:lnTo>
                  <a:lnTo>
                    <a:pt x="2121" y="368"/>
                  </a:lnTo>
                  <a:lnTo>
                    <a:pt x="2201" y="454"/>
                  </a:lnTo>
                  <a:lnTo>
                    <a:pt x="2268" y="548"/>
                  </a:lnTo>
                  <a:lnTo>
                    <a:pt x="2335" y="649"/>
                  </a:lnTo>
                  <a:lnTo>
                    <a:pt x="2382" y="762"/>
                  </a:lnTo>
                  <a:lnTo>
                    <a:pt x="2429" y="876"/>
                  </a:lnTo>
                  <a:lnTo>
                    <a:pt x="2456" y="990"/>
                  </a:lnTo>
                  <a:lnTo>
                    <a:pt x="2476" y="1117"/>
                  </a:lnTo>
                  <a:lnTo>
                    <a:pt x="2482" y="1244"/>
                  </a:lnTo>
                  <a:close/>
                </a:path>
              </a:pathLst>
            </a:custGeom>
            <a:solidFill>
              <a:srgbClr val="E1E0EA"/>
            </a:solidFill>
            <a:ln w="31750">
              <a:solidFill>
                <a:srgbClr val="686297"/>
              </a:solidFill>
              <a:prstDash val="solid"/>
              <a:round/>
              <a:headEnd/>
              <a:tailEnd/>
            </a:ln>
          </p:spPr>
          <p:txBody>
            <a:bodyPr/>
            <a:lstStyle/>
            <a:p>
              <a:endParaRPr lang="en-US" sz="1600"/>
            </a:p>
          </p:txBody>
        </p:sp>
        <p:sp>
          <p:nvSpPr>
            <p:cNvPr id="66570" name="Freeform 8"/>
            <p:cNvSpPr>
              <a:spLocks/>
            </p:cNvSpPr>
            <p:nvPr/>
          </p:nvSpPr>
          <p:spPr bwMode="auto">
            <a:xfrm>
              <a:off x="2104" y="2032"/>
              <a:ext cx="1260" cy="1159"/>
            </a:xfrm>
            <a:custGeom>
              <a:avLst/>
              <a:gdLst>
                <a:gd name="T0" fmla="*/ 83 w 2483"/>
                <a:gd name="T1" fmla="*/ 28 h 2476"/>
                <a:gd name="T2" fmla="*/ 83 w 2483"/>
                <a:gd name="T3" fmla="*/ 34 h 2476"/>
                <a:gd name="T4" fmla="*/ 80 w 2483"/>
                <a:gd name="T5" fmla="*/ 38 h 2476"/>
                <a:gd name="T6" fmla="*/ 76 w 2483"/>
                <a:gd name="T7" fmla="*/ 44 h 2476"/>
                <a:gd name="T8" fmla="*/ 71 w 2483"/>
                <a:gd name="T9" fmla="*/ 48 h 2476"/>
                <a:gd name="T10" fmla="*/ 65 w 2483"/>
                <a:gd name="T11" fmla="*/ 51 h 2476"/>
                <a:gd name="T12" fmla="*/ 58 w 2483"/>
                <a:gd name="T13" fmla="*/ 53 h 2476"/>
                <a:gd name="T14" fmla="*/ 50 w 2483"/>
                <a:gd name="T15" fmla="*/ 55 h 2476"/>
                <a:gd name="T16" fmla="*/ 42 w 2483"/>
                <a:gd name="T17" fmla="*/ 56 h 2476"/>
                <a:gd name="T18" fmla="*/ 38 w 2483"/>
                <a:gd name="T19" fmla="*/ 56 h 2476"/>
                <a:gd name="T20" fmla="*/ 29 w 2483"/>
                <a:gd name="T21" fmla="*/ 55 h 2476"/>
                <a:gd name="T22" fmla="*/ 22 w 2483"/>
                <a:gd name="T23" fmla="*/ 52 h 2476"/>
                <a:gd name="T24" fmla="*/ 15 w 2483"/>
                <a:gd name="T25" fmla="*/ 49 h 2476"/>
                <a:gd name="T26" fmla="*/ 10 w 2483"/>
                <a:gd name="T27" fmla="*/ 45 h 2476"/>
                <a:gd name="T28" fmla="*/ 5 w 2483"/>
                <a:gd name="T29" fmla="*/ 41 h 2476"/>
                <a:gd name="T30" fmla="*/ 2 w 2483"/>
                <a:gd name="T31" fmla="*/ 36 h 2476"/>
                <a:gd name="T32" fmla="*/ 1 w 2483"/>
                <a:gd name="T33" fmla="*/ 31 h 2476"/>
                <a:gd name="T34" fmla="*/ 0 w 2483"/>
                <a:gd name="T35" fmla="*/ 28 h 2476"/>
                <a:gd name="T36" fmla="*/ 1 w 2483"/>
                <a:gd name="T37" fmla="*/ 22 h 2476"/>
                <a:gd name="T38" fmla="*/ 3 w 2483"/>
                <a:gd name="T39" fmla="*/ 17 h 2476"/>
                <a:gd name="T40" fmla="*/ 7 w 2483"/>
                <a:gd name="T41" fmla="*/ 12 h 2476"/>
                <a:gd name="T42" fmla="*/ 12 w 2483"/>
                <a:gd name="T43" fmla="*/ 8 h 2476"/>
                <a:gd name="T44" fmla="*/ 18 w 2483"/>
                <a:gd name="T45" fmla="*/ 5 h 2476"/>
                <a:gd name="T46" fmla="*/ 25 w 2483"/>
                <a:gd name="T47" fmla="*/ 2 h 2476"/>
                <a:gd name="T48" fmla="*/ 33 w 2483"/>
                <a:gd name="T49" fmla="*/ 0 h 2476"/>
                <a:gd name="T50" fmla="*/ 42 w 2483"/>
                <a:gd name="T51" fmla="*/ 0 h 2476"/>
                <a:gd name="T52" fmla="*/ 46 w 2483"/>
                <a:gd name="T53" fmla="*/ 0 h 2476"/>
                <a:gd name="T54" fmla="*/ 54 w 2483"/>
                <a:gd name="T55" fmla="*/ 1 h 2476"/>
                <a:gd name="T56" fmla="*/ 62 w 2483"/>
                <a:gd name="T57" fmla="*/ 3 h 2476"/>
                <a:gd name="T58" fmla="*/ 68 w 2483"/>
                <a:gd name="T59" fmla="*/ 7 h 2476"/>
                <a:gd name="T60" fmla="*/ 74 w 2483"/>
                <a:gd name="T61" fmla="*/ 10 h 2476"/>
                <a:gd name="T62" fmla="*/ 78 w 2483"/>
                <a:gd name="T63" fmla="*/ 15 h 2476"/>
                <a:gd name="T64" fmla="*/ 82 w 2483"/>
                <a:gd name="T65" fmla="*/ 20 h 2476"/>
                <a:gd name="T66" fmla="*/ 83 w 2483"/>
                <a:gd name="T67" fmla="*/ 25 h 2476"/>
                <a:gd name="T68" fmla="*/ 83 w 2483"/>
                <a:gd name="T69" fmla="*/ 28 h 24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83" h="2476">
                  <a:moveTo>
                    <a:pt x="2483" y="1238"/>
                  </a:moveTo>
                  <a:lnTo>
                    <a:pt x="2483" y="1238"/>
                  </a:lnTo>
                  <a:lnTo>
                    <a:pt x="2476" y="1365"/>
                  </a:lnTo>
                  <a:lnTo>
                    <a:pt x="2456" y="1486"/>
                  </a:lnTo>
                  <a:lnTo>
                    <a:pt x="2422" y="1606"/>
                  </a:lnTo>
                  <a:lnTo>
                    <a:pt x="2382" y="1720"/>
                  </a:lnTo>
                  <a:lnTo>
                    <a:pt x="2329" y="1827"/>
                  </a:lnTo>
                  <a:lnTo>
                    <a:pt x="2269" y="1934"/>
                  </a:lnTo>
                  <a:lnTo>
                    <a:pt x="2195" y="2028"/>
                  </a:lnTo>
                  <a:lnTo>
                    <a:pt x="2115" y="2114"/>
                  </a:lnTo>
                  <a:lnTo>
                    <a:pt x="2028" y="2195"/>
                  </a:lnTo>
                  <a:lnTo>
                    <a:pt x="1934" y="2268"/>
                  </a:lnTo>
                  <a:lnTo>
                    <a:pt x="1834" y="2329"/>
                  </a:lnTo>
                  <a:lnTo>
                    <a:pt x="1720" y="2382"/>
                  </a:lnTo>
                  <a:lnTo>
                    <a:pt x="1606" y="2422"/>
                  </a:lnTo>
                  <a:lnTo>
                    <a:pt x="1492" y="2456"/>
                  </a:lnTo>
                  <a:lnTo>
                    <a:pt x="1365" y="2476"/>
                  </a:lnTo>
                  <a:lnTo>
                    <a:pt x="1238" y="2476"/>
                  </a:lnTo>
                  <a:lnTo>
                    <a:pt x="1111" y="2476"/>
                  </a:lnTo>
                  <a:lnTo>
                    <a:pt x="990" y="2456"/>
                  </a:lnTo>
                  <a:lnTo>
                    <a:pt x="870" y="2422"/>
                  </a:lnTo>
                  <a:lnTo>
                    <a:pt x="756" y="2382"/>
                  </a:lnTo>
                  <a:lnTo>
                    <a:pt x="649" y="2329"/>
                  </a:lnTo>
                  <a:lnTo>
                    <a:pt x="542" y="2268"/>
                  </a:lnTo>
                  <a:lnTo>
                    <a:pt x="448" y="2195"/>
                  </a:lnTo>
                  <a:lnTo>
                    <a:pt x="361" y="2114"/>
                  </a:lnTo>
                  <a:lnTo>
                    <a:pt x="281" y="2028"/>
                  </a:lnTo>
                  <a:lnTo>
                    <a:pt x="207" y="1934"/>
                  </a:lnTo>
                  <a:lnTo>
                    <a:pt x="147" y="1827"/>
                  </a:lnTo>
                  <a:lnTo>
                    <a:pt x="94" y="1720"/>
                  </a:lnTo>
                  <a:lnTo>
                    <a:pt x="54" y="1606"/>
                  </a:lnTo>
                  <a:lnTo>
                    <a:pt x="20" y="1486"/>
                  </a:lnTo>
                  <a:lnTo>
                    <a:pt x="7" y="1365"/>
                  </a:lnTo>
                  <a:lnTo>
                    <a:pt x="0" y="1238"/>
                  </a:lnTo>
                  <a:lnTo>
                    <a:pt x="7" y="1111"/>
                  </a:lnTo>
                  <a:lnTo>
                    <a:pt x="20" y="991"/>
                  </a:lnTo>
                  <a:lnTo>
                    <a:pt x="54" y="870"/>
                  </a:lnTo>
                  <a:lnTo>
                    <a:pt x="94" y="756"/>
                  </a:lnTo>
                  <a:lnTo>
                    <a:pt x="147" y="649"/>
                  </a:lnTo>
                  <a:lnTo>
                    <a:pt x="207" y="542"/>
                  </a:lnTo>
                  <a:lnTo>
                    <a:pt x="281" y="449"/>
                  </a:lnTo>
                  <a:lnTo>
                    <a:pt x="361" y="362"/>
                  </a:lnTo>
                  <a:lnTo>
                    <a:pt x="448" y="281"/>
                  </a:lnTo>
                  <a:lnTo>
                    <a:pt x="542" y="208"/>
                  </a:lnTo>
                  <a:lnTo>
                    <a:pt x="649" y="148"/>
                  </a:lnTo>
                  <a:lnTo>
                    <a:pt x="756" y="94"/>
                  </a:lnTo>
                  <a:lnTo>
                    <a:pt x="870" y="54"/>
                  </a:lnTo>
                  <a:lnTo>
                    <a:pt x="990" y="20"/>
                  </a:lnTo>
                  <a:lnTo>
                    <a:pt x="1111" y="7"/>
                  </a:lnTo>
                  <a:lnTo>
                    <a:pt x="1238" y="0"/>
                  </a:lnTo>
                  <a:lnTo>
                    <a:pt x="1365" y="7"/>
                  </a:lnTo>
                  <a:lnTo>
                    <a:pt x="1492" y="20"/>
                  </a:lnTo>
                  <a:lnTo>
                    <a:pt x="1606" y="54"/>
                  </a:lnTo>
                  <a:lnTo>
                    <a:pt x="1720" y="94"/>
                  </a:lnTo>
                  <a:lnTo>
                    <a:pt x="1834" y="148"/>
                  </a:lnTo>
                  <a:lnTo>
                    <a:pt x="1934" y="208"/>
                  </a:lnTo>
                  <a:lnTo>
                    <a:pt x="2028" y="281"/>
                  </a:lnTo>
                  <a:lnTo>
                    <a:pt x="2115" y="362"/>
                  </a:lnTo>
                  <a:lnTo>
                    <a:pt x="2195" y="449"/>
                  </a:lnTo>
                  <a:lnTo>
                    <a:pt x="2269" y="542"/>
                  </a:lnTo>
                  <a:lnTo>
                    <a:pt x="2329" y="649"/>
                  </a:lnTo>
                  <a:lnTo>
                    <a:pt x="2382" y="756"/>
                  </a:lnTo>
                  <a:lnTo>
                    <a:pt x="2422" y="870"/>
                  </a:lnTo>
                  <a:lnTo>
                    <a:pt x="2456" y="991"/>
                  </a:lnTo>
                  <a:lnTo>
                    <a:pt x="2476" y="1111"/>
                  </a:lnTo>
                  <a:lnTo>
                    <a:pt x="2483" y="1238"/>
                  </a:lnTo>
                  <a:close/>
                </a:path>
              </a:pathLst>
            </a:custGeom>
            <a:noFill/>
            <a:ln w="31750">
              <a:solidFill>
                <a:srgbClr val="68629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600"/>
            </a:p>
          </p:txBody>
        </p:sp>
        <p:sp>
          <p:nvSpPr>
            <p:cNvPr id="66571" name="Freeform 9"/>
            <p:cNvSpPr>
              <a:spLocks/>
            </p:cNvSpPr>
            <p:nvPr/>
          </p:nvSpPr>
          <p:spPr bwMode="auto">
            <a:xfrm>
              <a:off x="2104" y="2032"/>
              <a:ext cx="1260" cy="1121"/>
            </a:xfrm>
            <a:custGeom>
              <a:avLst/>
              <a:gdLst>
                <a:gd name="T0" fmla="*/ 27 w 2483"/>
                <a:gd name="T1" fmla="*/ 54 h 2395"/>
                <a:gd name="T2" fmla="*/ 21 w 2483"/>
                <a:gd name="T3" fmla="*/ 52 h 2395"/>
                <a:gd name="T4" fmla="*/ 16 w 2483"/>
                <a:gd name="T5" fmla="*/ 50 h 2395"/>
                <a:gd name="T6" fmla="*/ 11 w 2483"/>
                <a:gd name="T7" fmla="*/ 47 h 2395"/>
                <a:gd name="T8" fmla="*/ 8 w 2483"/>
                <a:gd name="T9" fmla="*/ 44 h 2395"/>
                <a:gd name="T10" fmla="*/ 4 w 2483"/>
                <a:gd name="T11" fmla="*/ 40 h 2395"/>
                <a:gd name="T12" fmla="*/ 2 w 2483"/>
                <a:gd name="T13" fmla="*/ 37 h 2395"/>
                <a:gd name="T14" fmla="*/ 1 w 2483"/>
                <a:gd name="T15" fmla="*/ 32 h 2395"/>
                <a:gd name="T16" fmla="*/ 0 w 2483"/>
                <a:gd name="T17" fmla="*/ 28 h 2395"/>
                <a:gd name="T18" fmla="*/ 1 w 2483"/>
                <a:gd name="T19" fmla="*/ 25 h 2395"/>
                <a:gd name="T20" fmla="*/ 2 w 2483"/>
                <a:gd name="T21" fmla="*/ 20 h 2395"/>
                <a:gd name="T22" fmla="*/ 5 w 2483"/>
                <a:gd name="T23" fmla="*/ 15 h 2395"/>
                <a:gd name="T24" fmla="*/ 10 w 2483"/>
                <a:gd name="T25" fmla="*/ 10 h 2395"/>
                <a:gd name="T26" fmla="*/ 15 w 2483"/>
                <a:gd name="T27" fmla="*/ 7 h 2395"/>
                <a:gd name="T28" fmla="*/ 22 w 2483"/>
                <a:gd name="T29" fmla="*/ 3 h 2395"/>
                <a:gd name="T30" fmla="*/ 29 w 2483"/>
                <a:gd name="T31" fmla="*/ 1 h 2395"/>
                <a:gd name="T32" fmla="*/ 38 w 2483"/>
                <a:gd name="T33" fmla="*/ 0 h 2395"/>
                <a:gd name="T34" fmla="*/ 42 w 2483"/>
                <a:gd name="T35" fmla="*/ 0 h 2395"/>
                <a:gd name="T36" fmla="*/ 50 w 2483"/>
                <a:gd name="T37" fmla="*/ 0 h 2395"/>
                <a:gd name="T38" fmla="*/ 58 w 2483"/>
                <a:gd name="T39" fmla="*/ 2 h 2395"/>
                <a:gd name="T40" fmla="*/ 65 w 2483"/>
                <a:gd name="T41" fmla="*/ 5 h 2395"/>
                <a:gd name="T42" fmla="*/ 71 w 2483"/>
                <a:gd name="T43" fmla="*/ 8 h 2395"/>
                <a:gd name="T44" fmla="*/ 76 w 2483"/>
                <a:gd name="T45" fmla="*/ 12 h 2395"/>
                <a:gd name="T46" fmla="*/ 80 w 2483"/>
                <a:gd name="T47" fmla="*/ 17 h 2395"/>
                <a:gd name="T48" fmla="*/ 83 w 2483"/>
                <a:gd name="T49" fmla="*/ 22 h 2395"/>
                <a:gd name="T50" fmla="*/ 83 w 2483"/>
                <a:gd name="T51" fmla="*/ 28 h 2395"/>
                <a:gd name="T52" fmla="*/ 83 w 2483"/>
                <a:gd name="T53" fmla="*/ 30 h 2395"/>
                <a:gd name="T54" fmla="*/ 82 w 2483"/>
                <a:gd name="T55" fmla="*/ 34 h 2395"/>
                <a:gd name="T56" fmla="*/ 80 w 2483"/>
                <a:gd name="T57" fmla="*/ 38 h 2395"/>
                <a:gd name="T58" fmla="*/ 78 w 2483"/>
                <a:gd name="T59" fmla="*/ 42 h 2395"/>
                <a:gd name="T60" fmla="*/ 74 w 2483"/>
                <a:gd name="T61" fmla="*/ 45 h 2395"/>
                <a:gd name="T62" fmla="*/ 70 w 2483"/>
                <a:gd name="T63" fmla="*/ 48 h 2395"/>
                <a:gd name="T64" fmla="*/ 65 w 2483"/>
                <a:gd name="T65" fmla="*/ 51 h 2395"/>
                <a:gd name="T66" fmla="*/ 60 w 2483"/>
                <a:gd name="T67" fmla="*/ 53 h 23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3" h="2395">
                  <a:moveTo>
                    <a:pt x="796" y="2395"/>
                  </a:moveTo>
                  <a:lnTo>
                    <a:pt x="796" y="2395"/>
                  </a:lnTo>
                  <a:lnTo>
                    <a:pt x="709" y="2362"/>
                  </a:lnTo>
                  <a:lnTo>
                    <a:pt x="629" y="2315"/>
                  </a:lnTo>
                  <a:lnTo>
                    <a:pt x="549" y="2268"/>
                  </a:lnTo>
                  <a:lnTo>
                    <a:pt x="475" y="2215"/>
                  </a:lnTo>
                  <a:lnTo>
                    <a:pt x="402" y="2155"/>
                  </a:lnTo>
                  <a:lnTo>
                    <a:pt x="335" y="2094"/>
                  </a:lnTo>
                  <a:lnTo>
                    <a:pt x="274" y="2021"/>
                  </a:lnTo>
                  <a:lnTo>
                    <a:pt x="221" y="1947"/>
                  </a:lnTo>
                  <a:lnTo>
                    <a:pt x="174" y="1874"/>
                  </a:lnTo>
                  <a:lnTo>
                    <a:pt x="127" y="1793"/>
                  </a:lnTo>
                  <a:lnTo>
                    <a:pt x="87" y="1706"/>
                  </a:lnTo>
                  <a:lnTo>
                    <a:pt x="54" y="1619"/>
                  </a:lnTo>
                  <a:lnTo>
                    <a:pt x="33" y="1526"/>
                  </a:lnTo>
                  <a:lnTo>
                    <a:pt x="13" y="1432"/>
                  </a:lnTo>
                  <a:lnTo>
                    <a:pt x="0" y="1338"/>
                  </a:lnTo>
                  <a:lnTo>
                    <a:pt x="0" y="1238"/>
                  </a:lnTo>
                  <a:lnTo>
                    <a:pt x="7" y="1111"/>
                  </a:lnTo>
                  <a:lnTo>
                    <a:pt x="20" y="991"/>
                  </a:lnTo>
                  <a:lnTo>
                    <a:pt x="54" y="870"/>
                  </a:lnTo>
                  <a:lnTo>
                    <a:pt x="94" y="756"/>
                  </a:lnTo>
                  <a:lnTo>
                    <a:pt x="147" y="649"/>
                  </a:lnTo>
                  <a:lnTo>
                    <a:pt x="207" y="542"/>
                  </a:lnTo>
                  <a:lnTo>
                    <a:pt x="281" y="449"/>
                  </a:lnTo>
                  <a:lnTo>
                    <a:pt x="361" y="362"/>
                  </a:lnTo>
                  <a:lnTo>
                    <a:pt x="448" y="281"/>
                  </a:lnTo>
                  <a:lnTo>
                    <a:pt x="542" y="208"/>
                  </a:lnTo>
                  <a:lnTo>
                    <a:pt x="649" y="148"/>
                  </a:lnTo>
                  <a:lnTo>
                    <a:pt x="756" y="94"/>
                  </a:lnTo>
                  <a:lnTo>
                    <a:pt x="870" y="54"/>
                  </a:lnTo>
                  <a:lnTo>
                    <a:pt x="990" y="20"/>
                  </a:lnTo>
                  <a:lnTo>
                    <a:pt x="1111" y="7"/>
                  </a:lnTo>
                  <a:lnTo>
                    <a:pt x="1238" y="0"/>
                  </a:lnTo>
                  <a:lnTo>
                    <a:pt x="1365" y="7"/>
                  </a:lnTo>
                  <a:lnTo>
                    <a:pt x="1492" y="20"/>
                  </a:lnTo>
                  <a:lnTo>
                    <a:pt x="1606" y="54"/>
                  </a:lnTo>
                  <a:lnTo>
                    <a:pt x="1720" y="94"/>
                  </a:lnTo>
                  <a:lnTo>
                    <a:pt x="1834" y="148"/>
                  </a:lnTo>
                  <a:lnTo>
                    <a:pt x="1934" y="208"/>
                  </a:lnTo>
                  <a:lnTo>
                    <a:pt x="2028" y="281"/>
                  </a:lnTo>
                  <a:lnTo>
                    <a:pt x="2115" y="362"/>
                  </a:lnTo>
                  <a:lnTo>
                    <a:pt x="2195" y="449"/>
                  </a:lnTo>
                  <a:lnTo>
                    <a:pt x="2269" y="542"/>
                  </a:lnTo>
                  <a:lnTo>
                    <a:pt x="2329" y="649"/>
                  </a:lnTo>
                  <a:lnTo>
                    <a:pt x="2382" y="756"/>
                  </a:lnTo>
                  <a:lnTo>
                    <a:pt x="2422" y="870"/>
                  </a:lnTo>
                  <a:lnTo>
                    <a:pt x="2456" y="991"/>
                  </a:lnTo>
                  <a:lnTo>
                    <a:pt x="2476" y="1111"/>
                  </a:lnTo>
                  <a:lnTo>
                    <a:pt x="2483" y="1238"/>
                  </a:lnTo>
                  <a:lnTo>
                    <a:pt x="2476" y="1338"/>
                  </a:lnTo>
                  <a:lnTo>
                    <a:pt x="2463" y="1432"/>
                  </a:lnTo>
                  <a:lnTo>
                    <a:pt x="2449" y="1526"/>
                  </a:lnTo>
                  <a:lnTo>
                    <a:pt x="2422" y="1613"/>
                  </a:lnTo>
                  <a:lnTo>
                    <a:pt x="2389" y="1700"/>
                  </a:lnTo>
                  <a:lnTo>
                    <a:pt x="2349" y="1787"/>
                  </a:lnTo>
                  <a:lnTo>
                    <a:pt x="2309" y="1867"/>
                  </a:lnTo>
                  <a:lnTo>
                    <a:pt x="2262" y="1947"/>
                  </a:lnTo>
                  <a:lnTo>
                    <a:pt x="2202" y="2021"/>
                  </a:lnTo>
                  <a:lnTo>
                    <a:pt x="2141" y="2088"/>
                  </a:lnTo>
                  <a:lnTo>
                    <a:pt x="2081" y="2155"/>
                  </a:lnTo>
                  <a:lnTo>
                    <a:pt x="2008" y="2208"/>
                  </a:lnTo>
                  <a:lnTo>
                    <a:pt x="1934" y="2268"/>
                  </a:lnTo>
                  <a:lnTo>
                    <a:pt x="1860" y="2315"/>
                  </a:lnTo>
                  <a:lnTo>
                    <a:pt x="1773" y="2355"/>
                  </a:lnTo>
                  <a:lnTo>
                    <a:pt x="1693" y="2395"/>
                  </a:lnTo>
                </a:path>
              </a:pathLst>
            </a:custGeom>
            <a:noFill/>
            <a:ln w="31750">
              <a:solidFill>
                <a:srgbClr val="68629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600"/>
            </a:p>
          </p:txBody>
        </p:sp>
        <p:sp>
          <p:nvSpPr>
            <p:cNvPr id="66572" name="Freeform 10"/>
            <p:cNvSpPr>
              <a:spLocks/>
            </p:cNvSpPr>
            <p:nvPr/>
          </p:nvSpPr>
          <p:spPr bwMode="auto">
            <a:xfrm>
              <a:off x="1701" y="2540"/>
              <a:ext cx="1259" cy="1162"/>
            </a:xfrm>
            <a:custGeom>
              <a:avLst/>
              <a:gdLst>
                <a:gd name="T0" fmla="*/ 83 w 2482"/>
                <a:gd name="T1" fmla="*/ 28 h 2482"/>
                <a:gd name="T2" fmla="*/ 83 w 2482"/>
                <a:gd name="T3" fmla="*/ 34 h 2482"/>
                <a:gd name="T4" fmla="*/ 80 w 2482"/>
                <a:gd name="T5" fmla="*/ 39 h 2482"/>
                <a:gd name="T6" fmla="*/ 76 w 2482"/>
                <a:gd name="T7" fmla="*/ 44 h 2482"/>
                <a:gd name="T8" fmla="*/ 72 w 2482"/>
                <a:gd name="T9" fmla="*/ 48 h 2482"/>
                <a:gd name="T10" fmla="*/ 65 w 2482"/>
                <a:gd name="T11" fmla="*/ 51 h 2482"/>
                <a:gd name="T12" fmla="*/ 58 w 2482"/>
                <a:gd name="T13" fmla="*/ 54 h 2482"/>
                <a:gd name="T14" fmla="*/ 50 w 2482"/>
                <a:gd name="T15" fmla="*/ 55 h 2482"/>
                <a:gd name="T16" fmla="*/ 42 w 2482"/>
                <a:gd name="T17" fmla="*/ 56 h 2482"/>
                <a:gd name="T18" fmla="*/ 38 w 2482"/>
                <a:gd name="T19" fmla="*/ 56 h 2482"/>
                <a:gd name="T20" fmla="*/ 29 w 2482"/>
                <a:gd name="T21" fmla="*/ 55 h 2482"/>
                <a:gd name="T22" fmla="*/ 22 w 2482"/>
                <a:gd name="T23" fmla="*/ 52 h 2482"/>
                <a:gd name="T24" fmla="*/ 15 w 2482"/>
                <a:gd name="T25" fmla="*/ 50 h 2482"/>
                <a:gd name="T26" fmla="*/ 10 w 2482"/>
                <a:gd name="T27" fmla="*/ 46 h 2482"/>
                <a:gd name="T28" fmla="*/ 5 w 2482"/>
                <a:gd name="T29" fmla="*/ 41 h 2482"/>
                <a:gd name="T30" fmla="*/ 2 w 2482"/>
                <a:gd name="T31" fmla="*/ 36 h 2482"/>
                <a:gd name="T32" fmla="*/ 1 w 2482"/>
                <a:gd name="T33" fmla="*/ 31 h 2482"/>
                <a:gd name="T34" fmla="*/ 0 w 2482"/>
                <a:gd name="T35" fmla="*/ 28 h 2482"/>
                <a:gd name="T36" fmla="*/ 1 w 2482"/>
                <a:gd name="T37" fmla="*/ 22 h 2482"/>
                <a:gd name="T38" fmla="*/ 4 w 2482"/>
                <a:gd name="T39" fmla="*/ 17 h 2482"/>
                <a:gd name="T40" fmla="*/ 7 w 2482"/>
                <a:gd name="T41" fmla="*/ 12 h 2482"/>
                <a:gd name="T42" fmla="*/ 12 w 2482"/>
                <a:gd name="T43" fmla="*/ 8 h 2482"/>
                <a:gd name="T44" fmla="*/ 19 w 2482"/>
                <a:gd name="T45" fmla="*/ 5 h 2482"/>
                <a:gd name="T46" fmla="*/ 25 w 2482"/>
                <a:gd name="T47" fmla="*/ 2 h 2482"/>
                <a:gd name="T48" fmla="*/ 33 w 2482"/>
                <a:gd name="T49" fmla="*/ 0 h 2482"/>
                <a:gd name="T50" fmla="*/ 42 w 2482"/>
                <a:gd name="T51" fmla="*/ 0 h 2482"/>
                <a:gd name="T52" fmla="*/ 46 w 2482"/>
                <a:gd name="T53" fmla="*/ 0 h 2482"/>
                <a:gd name="T54" fmla="*/ 54 w 2482"/>
                <a:gd name="T55" fmla="*/ 1 h 2482"/>
                <a:gd name="T56" fmla="*/ 61 w 2482"/>
                <a:gd name="T57" fmla="*/ 3 h 2482"/>
                <a:gd name="T58" fmla="*/ 68 w 2482"/>
                <a:gd name="T59" fmla="*/ 7 h 2482"/>
                <a:gd name="T60" fmla="*/ 74 w 2482"/>
                <a:gd name="T61" fmla="*/ 10 h 2482"/>
                <a:gd name="T62" fmla="*/ 79 w 2482"/>
                <a:gd name="T63" fmla="*/ 15 h 2482"/>
                <a:gd name="T64" fmla="*/ 82 w 2482"/>
                <a:gd name="T65" fmla="*/ 20 h 2482"/>
                <a:gd name="T66" fmla="*/ 83 w 2482"/>
                <a:gd name="T67" fmla="*/ 25 h 2482"/>
                <a:gd name="T68" fmla="*/ 83 w 2482"/>
                <a:gd name="T69" fmla="*/ 28 h 2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82" h="2482">
                  <a:moveTo>
                    <a:pt x="2482" y="1244"/>
                  </a:moveTo>
                  <a:lnTo>
                    <a:pt x="2482" y="1244"/>
                  </a:lnTo>
                  <a:lnTo>
                    <a:pt x="2476" y="1371"/>
                  </a:lnTo>
                  <a:lnTo>
                    <a:pt x="2456" y="1491"/>
                  </a:lnTo>
                  <a:lnTo>
                    <a:pt x="2429" y="1612"/>
                  </a:lnTo>
                  <a:lnTo>
                    <a:pt x="2389" y="1726"/>
                  </a:lnTo>
                  <a:lnTo>
                    <a:pt x="2335" y="1833"/>
                  </a:lnTo>
                  <a:lnTo>
                    <a:pt x="2268" y="1933"/>
                  </a:lnTo>
                  <a:lnTo>
                    <a:pt x="2201" y="2033"/>
                  </a:lnTo>
                  <a:lnTo>
                    <a:pt x="2121" y="2120"/>
                  </a:lnTo>
                  <a:lnTo>
                    <a:pt x="2034" y="2201"/>
                  </a:lnTo>
                  <a:lnTo>
                    <a:pt x="1934" y="2274"/>
                  </a:lnTo>
                  <a:lnTo>
                    <a:pt x="1833" y="2334"/>
                  </a:lnTo>
                  <a:lnTo>
                    <a:pt x="1726" y="2388"/>
                  </a:lnTo>
                  <a:lnTo>
                    <a:pt x="1612" y="2428"/>
                  </a:lnTo>
                  <a:lnTo>
                    <a:pt x="1492" y="2455"/>
                  </a:lnTo>
                  <a:lnTo>
                    <a:pt x="1372" y="2475"/>
                  </a:lnTo>
                  <a:lnTo>
                    <a:pt x="1244" y="2482"/>
                  </a:lnTo>
                  <a:lnTo>
                    <a:pt x="1117" y="2475"/>
                  </a:lnTo>
                  <a:lnTo>
                    <a:pt x="990" y="2455"/>
                  </a:lnTo>
                  <a:lnTo>
                    <a:pt x="876" y="2428"/>
                  </a:lnTo>
                  <a:lnTo>
                    <a:pt x="756" y="2388"/>
                  </a:lnTo>
                  <a:lnTo>
                    <a:pt x="649" y="2334"/>
                  </a:lnTo>
                  <a:lnTo>
                    <a:pt x="548" y="2274"/>
                  </a:lnTo>
                  <a:lnTo>
                    <a:pt x="455" y="2201"/>
                  </a:lnTo>
                  <a:lnTo>
                    <a:pt x="368" y="2120"/>
                  </a:lnTo>
                  <a:lnTo>
                    <a:pt x="287" y="2033"/>
                  </a:lnTo>
                  <a:lnTo>
                    <a:pt x="214" y="1933"/>
                  </a:lnTo>
                  <a:lnTo>
                    <a:pt x="154" y="1833"/>
                  </a:lnTo>
                  <a:lnTo>
                    <a:pt x="100" y="1726"/>
                  </a:lnTo>
                  <a:lnTo>
                    <a:pt x="60" y="1612"/>
                  </a:lnTo>
                  <a:lnTo>
                    <a:pt x="26" y="1491"/>
                  </a:lnTo>
                  <a:lnTo>
                    <a:pt x="6" y="1371"/>
                  </a:lnTo>
                  <a:lnTo>
                    <a:pt x="0" y="1244"/>
                  </a:lnTo>
                  <a:lnTo>
                    <a:pt x="6" y="1117"/>
                  </a:lnTo>
                  <a:lnTo>
                    <a:pt x="26" y="990"/>
                  </a:lnTo>
                  <a:lnTo>
                    <a:pt x="60" y="876"/>
                  </a:lnTo>
                  <a:lnTo>
                    <a:pt x="100" y="762"/>
                  </a:lnTo>
                  <a:lnTo>
                    <a:pt x="154" y="649"/>
                  </a:lnTo>
                  <a:lnTo>
                    <a:pt x="214" y="548"/>
                  </a:lnTo>
                  <a:lnTo>
                    <a:pt x="287" y="454"/>
                  </a:lnTo>
                  <a:lnTo>
                    <a:pt x="368" y="368"/>
                  </a:lnTo>
                  <a:lnTo>
                    <a:pt x="455" y="287"/>
                  </a:lnTo>
                  <a:lnTo>
                    <a:pt x="548" y="214"/>
                  </a:lnTo>
                  <a:lnTo>
                    <a:pt x="649" y="153"/>
                  </a:lnTo>
                  <a:lnTo>
                    <a:pt x="756" y="100"/>
                  </a:lnTo>
                  <a:lnTo>
                    <a:pt x="876" y="60"/>
                  </a:lnTo>
                  <a:lnTo>
                    <a:pt x="990" y="26"/>
                  </a:lnTo>
                  <a:lnTo>
                    <a:pt x="1117" y="6"/>
                  </a:lnTo>
                  <a:lnTo>
                    <a:pt x="1244" y="0"/>
                  </a:lnTo>
                  <a:lnTo>
                    <a:pt x="1372" y="6"/>
                  </a:lnTo>
                  <a:lnTo>
                    <a:pt x="1492" y="26"/>
                  </a:lnTo>
                  <a:lnTo>
                    <a:pt x="1612" y="60"/>
                  </a:lnTo>
                  <a:lnTo>
                    <a:pt x="1726" y="100"/>
                  </a:lnTo>
                  <a:lnTo>
                    <a:pt x="1833" y="153"/>
                  </a:lnTo>
                  <a:lnTo>
                    <a:pt x="1934" y="214"/>
                  </a:lnTo>
                  <a:lnTo>
                    <a:pt x="2034" y="287"/>
                  </a:lnTo>
                  <a:lnTo>
                    <a:pt x="2121" y="368"/>
                  </a:lnTo>
                  <a:lnTo>
                    <a:pt x="2201" y="454"/>
                  </a:lnTo>
                  <a:lnTo>
                    <a:pt x="2268" y="548"/>
                  </a:lnTo>
                  <a:lnTo>
                    <a:pt x="2335" y="649"/>
                  </a:lnTo>
                  <a:lnTo>
                    <a:pt x="2389" y="762"/>
                  </a:lnTo>
                  <a:lnTo>
                    <a:pt x="2429" y="876"/>
                  </a:lnTo>
                  <a:lnTo>
                    <a:pt x="2456" y="990"/>
                  </a:lnTo>
                  <a:lnTo>
                    <a:pt x="2476" y="1117"/>
                  </a:lnTo>
                  <a:lnTo>
                    <a:pt x="2482" y="1244"/>
                  </a:lnTo>
                  <a:close/>
                </a:path>
              </a:pathLst>
            </a:custGeom>
            <a:noFill/>
            <a:ln w="31750">
              <a:solidFill>
                <a:srgbClr val="68629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600"/>
            </a:p>
          </p:txBody>
        </p:sp>
        <p:sp>
          <p:nvSpPr>
            <p:cNvPr id="66573" name="Freeform 11"/>
            <p:cNvSpPr>
              <a:spLocks/>
            </p:cNvSpPr>
            <p:nvPr/>
          </p:nvSpPr>
          <p:spPr bwMode="auto">
            <a:xfrm>
              <a:off x="2504" y="2670"/>
              <a:ext cx="458" cy="514"/>
            </a:xfrm>
            <a:custGeom>
              <a:avLst/>
              <a:gdLst>
                <a:gd name="T0" fmla="*/ 30 w 903"/>
                <a:gd name="T1" fmla="*/ 23 h 1097"/>
                <a:gd name="T2" fmla="*/ 30 w 903"/>
                <a:gd name="T3" fmla="*/ 23 h 1097"/>
                <a:gd name="T4" fmla="*/ 26 w 903"/>
                <a:gd name="T5" fmla="*/ 24 h 1097"/>
                <a:gd name="T6" fmla="*/ 23 w 903"/>
                <a:gd name="T7" fmla="*/ 24 h 1097"/>
                <a:gd name="T8" fmla="*/ 19 w 903"/>
                <a:gd name="T9" fmla="*/ 25 h 1097"/>
                <a:gd name="T10" fmla="*/ 15 w 903"/>
                <a:gd name="T11" fmla="*/ 25 h 1097"/>
                <a:gd name="T12" fmla="*/ 15 w 903"/>
                <a:gd name="T13" fmla="*/ 25 h 1097"/>
                <a:gd name="T14" fmla="*/ 11 w 903"/>
                <a:gd name="T15" fmla="*/ 25 h 1097"/>
                <a:gd name="T16" fmla="*/ 8 w 903"/>
                <a:gd name="T17" fmla="*/ 24 h 1097"/>
                <a:gd name="T18" fmla="*/ 4 w 903"/>
                <a:gd name="T19" fmla="*/ 24 h 1097"/>
                <a:gd name="T20" fmla="*/ 0 w 903"/>
                <a:gd name="T21" fmla="*/ 23 h 1097"/>
                <a:gd name="T22" fmla="*/ 0 w 903"/>
                <a:gd name="T23" fmla="*/ 23 h 1097"/>
                <a:gd name="T24" fmla="*/ 0 w 903"/>
                <a:gd name="T25" fmla="*/ 23 h 1097"/>
                <a:gd name="T26" fmla="*/ 0 w 903"/>
                <a:gd name="T27" fmla="*/ 22 h 1097"/>
                <a:gd name="T28" fmla="*/ 0 w 903"/>
                <a:gd name="T29" fmla="*/ 22 h 1097"/>
                <a:gd name="T30" fmla="*/ 0 w 903"/>
                <a:gd name="T31" fmla="*/ 20 h 1097"/>
                <a:gd name="T32" fmla="*/ 1 w 903"/>
                <a:gd name="T33" fmla="*/ 18 h 1097"/>
                <a:gd name="T34" fmla="*/ 1 w 903"/>
                <a:gd name="T35" fmla="*/ 17 h 1097"/>
                <a:gd name="T36" fmla="*/ 2 w 903"/>
                <a:gd name="T37" fmla="*/ 15 h 1097"/>
                <a:gd name="T38" fmla="*/ 3 w 903"/>
                <a:gd name="T39" fmla="*/ 12 h 1097"/>
                <a:gd name="T40" fmla="*/ 4 w 903"/>
                <a:gd name="T41" fmla="*/ 9 h 1097"/>
                <a:gd name="T42" fmla="*/ 6 w 903"/>
                <a:gd name="T43" fmla="*/ 7 h 1097"/>
                <a:gd name="T44" fmla="*/ 9 w 903"/>
                <a:gd name="T45" fmla="*/ 4 h 1097"/>
                <a:gd name="T46" fmla="*/ 12 w 903"/>
                <a:gd name="T47" fmla="*/ 2 h 1097"/>
                <a:gd name="T48" fmla="*/ 15 w 903"/>
                <a:gd name="T49" fmla="*/ 0 h 1097"/>
                <a:gd name="T50" fmla="*/ 15 w 903"/>
                <a:gd name="T51" fmla="*/ 0 h 1097"/>
                <a:gd name="T52" fmla="*/ 15 w 903"/>
                <a:gd name="T53" fmla="*/ 0 h 1097"/>
                <a:gd name="T54" fmla="*/ 19 w 903"/>
                <a:gd name="T55" fmla="*/ 2 h 1097"/>
                <a:gd name="T56" fmla="*/ 21 w 903"/>
                <a:gd name="T57" fmla="*/ 5 h 1097"/>
                <a:gd name="T58" fmla="*/ 24 w 903"/>
                <a:gd name="T59" fmla="*/ 7 h 1097"/>
                <a:gd name="T60" fmla="*/ 26 w 903"/>
                <a:gd name="T61" fmla="*/ 10 h 1097"/>
                <a:gd name="T62" fmla="*/ 28 w 903"/>
                <a:gd name="T63" fmla="*/ 13 h 1097"/>
                <a:gd name="T64" fmla="*/ 29 w 903"/>
                <a:gd name="T65" fmla="*/ 15 h 1097"/>
                <a:gd name="T66" fmla="*/ 30 w 903"/>
                <a:gd name="T67" fmla="*/ 18 h 1097"/>
                <a:gd name="T68" fmla="*/ 30 w 903"/>
                <a:gd name="T69" fmla="*/ 20 h 1097"/>
                <a:gd name="T70" fmla="*/ 30 w 903"/>
                <a:gd name="T71" fmla="*/ 22 h 1097"/>
                <a:gd name="T72" fmla="*/ 30 w 903"/>
                <a:gd name="T73" fmla="*/ 22 h 1097"/>
                <a:gd name="T74" fmla="*/ 30 w 903"/>
                <a:gd name="T75" fmla="*/ 23 h 1097"/>
                <a:gd name="T76" fmla="*/ 30 w 903"/>
                <a:gd name="T77" fmla="*/ 23 h 1097"/>
                <a:gd name="T78" fmla="*/ 30 w 903"/>
                <a:gd name="T79" fmla="*/ 23 h 1097"/>
                <a:gd name="T80" fmla="*/ 30 w 903"/>
                <a:gd name="T81" fmla="*/ 23 h 10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3" h="1097">
                  <a:moveTo>
                    <a:pt x="890" y="1016"/>
                  </a:moveTo>
                  <a:lnTo>
                    <a:pt x="890" y="1016"/>
                  </a:lnTo>
                  <a:lnTo>
                    <a:pt x="783" y="1057"/>
                  </a:lnTo>
                  <a:lnTo>
                    <a:pt x="676" y="1077"/>
                  </a:lnTo>
                  <a:lnTo>
                    <a:pt x="562" y="1097"/>
                  </a:lnTo>
                  <a:lnTo>
                    <a:pt x="448" y="1097"/>
                  </a:lnTo>
                  <a:lnTo>
                    <a:pt x="334" y="1097"/>
                  </a:lnTo>
                  <a:lnTo>
                    <a:pt x="220" y="1077"/>
                  </a:lnTo>
                  <a:lnTo>
                    <a:pt x="107" y="1050"/>
                  </a:lnTo>
                  <a:lnTo>
                    <a:pt x="0" y="1016"/>
                  </a:lnTo>
                  <a:lnTo>
                    <a:pt x="0" y="1010"/>
                  </a:lnTo>
                  <a:lnTo>
                    <a:pt x="0" y="963"/>
                  </a:lnTo>
                  <a:lnTo>
                    <a:pt x="0" y="889"/>
                  </a:lnTo>
                  <a:lnTo>
                    <a:pt x="6" y="816"/>
                  </a:lnTo>
                  <a:lnTo>
                    <a:pt x="20" y="749"/>
                  </a:lnTo>
                  <a:lnTo>
                    <a:pt x="33" y="682"/>
                  </a:lnTo>
                  <a:lnTo>
                    <a:pt x="73" y="548"/>
                  </a:lnTo>
                  <a:lnTo>
                    <a:pt x="127" y="421"/>
                  </a:lnTo>
                  <a:lnTo>
                    <a:pt x="187" y="301"/>
                  </a:lnTo>
                  <a:lnTo>
                    <a:pt x="267" y="194"/>
                  </a:lnTo>
                  <a:lnTo>
                    <a:pt x="354" y="93"/>
                  </a:lnTo>
                  <a:lnTo>
                    <a:pt x="455" y="0"/>
                  </a:lnTo>
                  <a:lnTo>
                    <a:pt x="455" y="13"/>
                  </a:lnTo>
                  <a:lnTo>
                    <a:pt x="548" y="100"/>
                  </a:lnTo>
                  <a:lnTo>
                    <a:pt x="635" y="200"/>
                  </a:lnTo>
                  <a:lnTo>
                    <a:pt x="716" y="307"/>
                  </a:lnTo>
                  <a:lnTo>
                    <a:pt x="776" y="428"/>
                  </a:lnTo>
                  <a:lnTo>
                    <a:pt x="829" y="555"/>
                  </a:lnTo>
                  <a:lnTo>
                    <a:pt x="863" y="682"/>
                  </a:lnTo>
                  <a:lnTo>
                    <a:pt x="890" y="822"/>
                  </a:lnTo>
                  <a:lnTo>
                    <a:pt x="896" y="889"/>
                  </a:lnTo>
                  <a:lnTo>
                    <a:pt x="896" y="963"/>
                  </a:lnTo>
                  <a:lnTo>
                    <a:pt x="896" y="1010"/>
                  </a:lnTo>
                  <a:lnTo>
                    <a:pt x="903" y="1016"/>
                  </a:lnTo>
                  <a:lnTo>
                    <a:pt x="890" y="1016"/>
                  </a:lnTo>
                  <a:close/>
                </a:path>
              </a:pathLst>
            </a:custGeom>
            <a:solidFill>
              <a:srgbClr val="6862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66574" name="Freeform 12"/>
            <p:cNvSpPr>
              <a:spLocks/>
            </p:cNvSpPr>
            <p:nvPr/>
          </p:nvSpPr>
          <p:spPr bwMode="auto">
            <a:xfrm>
              <a:off x="2504" y="2670"/>
              <a:ext cx="458" cy="514"/>
            </a:xfrm>
            <a:custGeom>
              <a:avLst/>
              <a:gdLst>
                <a:gd name="T0" fmla="*/ 30 w 903"/>
                <a:gd name="T1" fmla="*/ 23 h 1097"/>
                <a:gd name="T2" fmla="*/ 30 w 903"/>
                <a:gd name="T3" fmla="*/ 23 h 1097"/>
                <a:gd name="T4" fmla="*/ 26 w 903"/>
                <a:gd name="T5" fmla="*/ 24 h 1097"/>
                <a:gd name="T6" fmla="*/ 23 w 903"/>
                <a:gd name="T7" fmla="*/ 24 h 1097"/>
                <a:gd name="T8" fmla="*/ 19 w 903"/>
                <a:gd name="T9" fmla="*/ 25 h 1097"/>
                <a:gd name="T10" fmla="*/ 15 w 903"/>
                <a:gd name="T11" fmla="*/ 25 h 1097"/>
                <a:gd name="T12" fmla="*/ 15 w 903"/>
                <a:gd name="T13" fmla="*/ 25 h 1097"/>
                <a:gd name="T14" fmla="*/ 11 w 903"/>
                <a:gd name="T15" fmla="*/ 25 h 1097"/>
                <a:gd name="T16" fmla="*/ 8 w 903"/>
                <a:gd name="T17" fmla="*/ 24 h 1097"/>
                <a:gd name="T18" fmla="*/ 4 w 903"/>
                <a:gd name="T19" fmla="*/ 24 h 1097"/>
                <a:gd name="T20" fmla="*/ 0 w 903"/>
                <a:gd name="T21" fmla="*/ 23 h 1097"/>
                <a:gd name="T22" fmla="*/ 0 w 903"/>
                <a:gd name="T23" fmla="*/ 23 h 1097"/>
                <a:gd name="T24" fmla="*/ 0 w 903"/>
                <a:gd name="T25" fmla="*/ 23 h 1097"/>
                <a:gd name="T26" fmla="*/ 0 w 903"/>
                <a:gd name="T27" fmla="*/ 22 h 1097"/>
                <a:gd name="T28" fmla="*/ 0 w 903"/>
                <a:gd name="T29" fmla="*/ 22 h 1097"/>
                <a:gd name="T30" fmla="*/ 0 w 903"/>
                <a:gd name="T31" fmla="*/ 20 h 1097"/>
                <a:gd name="T32" fmla="*/ 1 w 903"/>
                <a:gd name="T33" fmla="*/ 18 h 1097"/>
                <a:gd name="T34" fmla="*/ 1 w 903"/>
                <a:gd name="T35" fmla="*/ 17 h 1097"/>
                <a:gd name="T36" fmla="*/ 2 w 903"/>
                <a:gd name="T37" fmla="*/ 15 h 1097"/>
                <a:gd name="T38" fmla="*/ 3 w 903"/>
                <a:gd name="T39" fmla="*/ 12 h 1097"/>
                <a:gd name="T40" fmla="*/ 4 w 903"/>
                <a:gd name="T41" fmla="*/ 9 h 1097"/>
                <a:gd name="T42" fmla="*/ 6 w 903"/>
                <a:gd name="T43" fmla="*/ 7 h 1097"/>
                <a:gd name="T44" fmla="*/ 9 w 903"/>
                <a:gd name="T45" fmla="*/ 4 h 1097"/>
                <a:gd name="T46" fmla="*/ 12 w 903"/>
                <a:gd name="T47" fmla="*/ 2 h 1097"/>
                <a:gd name="T48" fmla="*/ 15 w 903"/>
                <a:gd name="T49" fmla="*/ 0 h 1097"/>
                <a:gd name="T50" fmla="*/ 15 w 903"/>
                <a:gd name="T51" fmla="*/ 0 h 1097"/>
                <a:gd name="T52" fmla="*/ 15 w 903"/>
                <a:gd name="T53" fmla="*/ 0 h 1097"/>
                <a:gd name="T54" fmla="*/ 19 w 903"/>
                <a:gd name="T55" fmla="*/ 2 h 1097"/>
                <a:gd name="T56" fmla="*/ 21 w 903"/>
                <a:gd name="T57" fmla="*/ 5 h 1097"/>
                <a:gd name="T58" fmla="*/ 24 w 903"/>
                <a:gd name="T59" fmla="*/ 7 h 1097"/>
                <a:gd name="T60" fmla="*/ 26 w 903"/>
                <a:gd name="T61" fmla="*/ 10 h 1097"/>
                <a:gd name="T62" fmla="*/ 28 w 903"/>
                <a:gd name="T63" fmla="*/ 13 h 1097"/>
                <a:gd name="T64" fmla="*/ 29 w 903"/>
                <a:gd name="T65" fmla="*/ 15 h 1097"/>
                <a:gd name="T66" fmla="*/ 30 w 903"/>
                <a:gd name="T67" fmla="*/ 18 h 1097"/>
                <a:gd name="T68" fmla="*/ 30 w 903"/>
                <a:gd name="T69" fmla="*/ 20 h 1097"/>
                <a:gd name="T70" fmla="*/ 30 w 903"/>
                <a:gd name="T71" fmla="*/ 22 h 1097"/>
                <a:gd name="T72" fmla="*/ 30 w 903"/>
                <a:gd name="T73" fmla="*/ 22 h 1097"/>
                <a:gd name="T74" fmla="*/ 30 w 903"/>
                <a:gd name="T75" fmla="*/ 23 h 1097"/>
                <a:gd name="T76" fmla="*/ 30 w 903"/>
                <a:gd name="T77" fmla="*/ 23 h 1097"/>
                <a:gd name="T78" fmla="*/ 30 w 903"/>
                <a:gd name="T79" fmla="*/ 23 h 1097"/>
                <a:gd name="T80" fmla="*/ 30 w 903"/>
                <a:gd name="T81" fmla="*/ 23 h 10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3" h="1097">
                  <a:moveTo>
                    <a:pt x="890" y="1016"/>
                  </a:moveTo>
                  <a:lnTo>
                    <a:pt x="890" y="1016"/>
                  </a:lnTo>
                  <a:lnTo>
                    <a:pt x="783" y="1057"/>
                  </a:lnTo>
                  <a:lnTo>
                    <a:pt x="676" y="1077"/>
                  </a:lnTo>
                  <a:lnTo>
                    <a:pt x="562" y="1097"/>
                  </a:lnTo>
                  <a:lnTo>
                    <a:pt x="448" y="1097"/>
                  </a:lnTo>
                  <a:lnTo>
                    <a:pt x="334" y="1097"/>
                  </a:lnTo>
                  <a:lnTo>
                    <a:pt x="220" y="1077"/>
                  </a:lnTo>
                  <a:lnTo>
                    <a:pt x="107" y="1050"/>
                  </a:lnTo>
                  <a:lnTo>
                    <a:pt x="0" y="1016"/>
                  </a:lnTo>
                  <a:lnTo>
                    <a:pt x="0" y="1010"/>
                  </a:lnTo>
                  <a:lnTo>
                    <a:pt x="0" y="963"/>
                  </a:lnTo>
                  <a:lnTo>
                    <a:pt x="0" y="889"/>
                  </a:lnTo>
                  <a:lnTo>
                    <a:pt x="6" y="816"/>
                  </a:lnTo>
                  <a:lnTo>
                    <a:pt x="20" y="749"/>
                  </a:lnTo>
                  <a:lnTo>
                    <a:pt x="33" y="682"/>
                  </a:lnTo>
                  <a:lnTo>
                    <a:pt x="73" y="548"/>
                  </a:lnTo>
                  <a:lnTo>
                    <a:pt x="127" y="421"/>
                  </a:lnTo>
                  <a:lnTo>
                    <a:pt x="187" y="301"/>
                  </a:lnTo>
                  <a:lnTo>
                    <a:pt x="267" y="194"/>
                  </a:lnTo>
                  <a:lnTo>
                    <a:pt x="354" y="93"/>
                  </a:lnTo>
                  <a:lnTo>
                    <a:pt x="455" y="0"/>
                  </a:lnTo>
                  <a:lnTo>
                    <a:pt x="455" y="13"/>
                  </a:lnTo>
                  <a:lnTo>
                    <a:pt x="548" y="100"/>
                  </a:lnTo>
                  <a:lnTo>
                    <a:pt x="635" y="200"/>
                  </a:lnTo>
                  <a:lnTo>
                    <a:pt x="716" y="307"/>
                  </a:lnTo>
                  <a:lnTo>
                    <a:pt x="776" y="428"/>
                  </a:lnTo>
                  <a:lnTo>
                    <a:pt x="829" y="555"/>
                  </a:lnTo>
                  <a:lnTo>
                    <a:pt x="863" y="682"/>
                  </a:lnTo>
                  <a:lnTo>
                    <a:pt x="890" y="822"/>
                  </a:lnTo>
                  <a:lnTo>
                    <a:pt x="896" y="889"/>
                  </a:lnTo>
                  <a:lnTo>
                    <a:pt x="896" y="963"/>
                  </a:lnTo>
                  <a:lnTo>
                    <a:pt x="896" y="1010"/>
                  </a:lnTo>
                  <a:lnTo>
                    <a:pt x="903" y="1016"/>
                  </a:lnTo>
                  <a:lnTo>
                    <a:pt x="890" y="10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66575" name="Freeform 13"/>
            <p:cNvSpPr>
              <a:spLocks/>
            </p:cNvSpPr>
            <p:nvPr/>
          </p:nvSpPr>
          <p:spPr bwMode="auto">
            <a:xfrm>
              <a:off x="2504" y="2540"/>
              <a:ext cx="1259" cy="1162"/>
            </a:xfrm>
            <a:custGeom>
              <a:avLst/>
              <a:gdLst>
                <a:gd name="T0" fmla="*/ 83 w 2482"/>
                <a:gd name="T1" fmla="*/ 28 h 2482"/>
                <a:gd name="T2" fmla="*/ 83 w 2482"/>
                <a:gd name="T3" fmla="*/ 34 h 2482"/>
                <a:gd name="T4" fmla="*/ 80 w 2482"/>
                <a:gd name="T5" fmla="*/ 39 h 2482"/>
                <a:gd name="T6" fmla="*/ 76 w 2482"/>
                <a:gd name="T7" fmla="*/ 44 h 2482"/>
                <a:gd name="T8" fmla="*/ 72 w 2482"/>
                <a:gd name="T9" fmla="*/ 48 h 2482"/>
                <a:gd name="T10" fmla="*/ 65 w 2482"/>
                <a:gd name="T11" fmla="*/ 51 h 2482"/>
                <a:gd name="T12" fmla="*/ 58 w 2482"/>
                <a:gd name="T13" fmla="*/ 54 h 2482"/>
                <a:gd name="T14" fmla="*/ 50 w 2482"/>
                <a:gd name="T15" fmla="*/ 55 h 2482"/>
                <a:gd name="T16" fmla="*/ 42 w 2482"/>
                <a:gd name="T17" fmla="*/ 56 h 2482"/>
                <a:gd name="T18" fmla="*/ 38 w 2482"/>
                <a:gd name="T19" fmla="*/ 56 h 2482"/>
                <a:gd name="T20" fmla="*/ 29 w 2482"/>
                <a:gd name="T21" fmla="*/ 55 h 2482"/>
                <a:gd name="T22" fmla="*/ 22 w 2482"/>
                <a:gd name="T23" fmla="*/ 52 h 2482"/>
                <a:gd name="T24" fmla="*/ 15 w 2482"/>
                <a:gd name="T25" fmla="*/ 50 h 2482"/>
                <a:gd name="T26" fmla="*/ 10 w 2482"/>
                <a:gd name="T27" fmla="*/ 46 h 2482"/>
                <a:gd name="T28" fmla="*/ 5 w 2482"/>
                <a:gd name="T29" fmla="*/ 41 h 2482"/>
                <a:gd name="T30" fmla="*/ 2 w 2482"/>
                <a:gd name="T31" fmla="*/ 36 h 2482"/>
                <a:gd name="T32" fmla="*/ 1 w 2482"/>
                <a:gd name="T33" fmla="*/ 31 h 2482"/>
                <a:gd name="T34" fmla="*/ 0 w 2482"/>
                <a:gd name="T35" fmla="*/ 28 h 2482"/>
                <a:gd name="T36" fmla="*/ 1 w 2482"/>
                <a:gd name="T37" fmla="*/ 22 h 2482"/>
                <a:gd name="T38" fmla="*/ 4 w 2482"/>
                <a:gd name="T39" fmla="*/ 17 h 2482"/>
                <a:gd name="T40" fmla="*/ 7 w 2482"/>
                <a:gd name="T41" fmla="*/ 12 h 2482"/>
                <a:gd name="T42" fmla="*/ 12 w 2482"/>
                <a:gd name="T43" fmla="*/ 8 h 2482"/>
                <a:gd name="T44" fmla="*/ 19 w 2482"/>
                <a:gd name="T45" fmla="*/ 5 h 2482"/>
                <a:gd name="T46" fmla="*/ 25 w 2482"/>
                <a:gd name="T47" fmla="*/ 2 h 2482"/>
                <a:gd name="T48" fmla="*/ 33 w 2482"/>
                <a:gd name="T49" fmla="*/ 0 h 2482"/>
                <a:gd name="T50" fmla="*/ 42 w 2482"/>
                <a:gd name="T51" fmla="*/ 0 h 2482"/>
                <a:gd name="T52" fmla="*/ 46 w 2482"/>
                <a:gd name="T53" fmla="*/ 0 h 2482"/>
                <a:gd name="T54" fmla="*/ 54 w 2482"/>
                <a:gd name="T55" fmla="*/ 1 h 2482"/>
                <a:gd name="T56" fmla="*/ 61 w 2482"/>
                <a:gd name="T57" fmla="*/ 3 h 2482"/>
                <a:gd name="T58" fmla="*/ 68 w 2482"/>
                <a:gd name="T59" fmla="*/ 7 h 2482"/>
                <a:gd name="T60" fmla="*/ 74 w 2482"/>
                <a:gd name="T61" fmla="*/ 10 h 2482"/>
                <a:gd name="T62" fmla="*/ 79 w 2482"/>
                <a:gd name="T63" fmla="*/ 15 h 2482"/>
                <a:gd name="T64" fmla="*/ 82 w 2482"/>
                <a:gd name="T65" fmla="*/ 20 h 2482"/>
                <a:gd name="T66" fmla="*/ 83 w 2482"/>
                <a:gd name="T67" fmla="*/ 25 h 2482"/>
                <a:gd name="T68" fmla="*/ 83 w 2482"/>
                <a:gd name="T69" fmla="*/ 28 h 2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82" h="2482">
                  <a:moveTo>
                    <a:pt x="2482" y="1244"/>
                  </a:moveTo>
                  <a:lnTo>
                    <a:pt x="2482" y="1244"/>
                  </a:lnTo>
                  <a:lnTo>
                    <a:pt x="2476" y="1371"/>
                  </a:lnTo>
                  <a:lnTo>
                    <a:pt x="2456" y="1491"/>
                  </a:lnTo>
                  <a:lnTo>
                    <a:pt x="2429" y="1612"/>
                  </a:lnTo>
                  <a:lnTo>
                    <a:pt x="2382" y="1726"/>
                  </a:lnTo>
                  <a:lnTo>
                    <a:pt x="2335" y="1833"/>
                  </a:lnTo>
                  <a:lnTo>
                    <a:pt x="2268" y="1933"/>
                  </a:lnTo>
                  <a:lnTo>
                    <a:pt x="2201" y="2033"/>
                  </a:lnTo>
                  <a:lnTo>
                    <a:pt x="2121" y="2120"/>
                  </a:lnTo>
                  <a:lnTo>
                    <a:pt x="2034" y="2201"/>
                  </a:lnTo>
                  <a:lnTo>
                    <a:pt x="1934" y="2274"/>
                  </a:lnTo>
                  <a:lnTo>
                    <a:pt x="1833" y="2334"/>
                  </a:lnTo>
                  <a:lnTo>
                    <a:pt x="1726" y="2388"/>
                  </a:lnTo>
                  <a:lnTo>
                    <a:pt x="1612" y="2428"/>
                  </a:lnTo>
                  <a:lnTo>
                    <a:pt x="1492" y="2455"/>
                  </a:lnTo>
                  <a:lnTo>
                    <a:pt x="1371" y="2475"/>
                  </a:lnTo>
                  <a:lnTo>
                    <a:pt x="1244" y="2482"/>
                  </a:lnTo>
                  <a:lnTo>
                    <a:pt x="1117" y="2475"/>
                  </a:lnTo>
                  <a:lnTo>
                    <a:pt x="990" y="2455"/>
                  </a:lnTo>
                  <a:lnTo>
                    <a:pt x="870" y="2428"/>
                  </a:lnTo>
                  <a:lnTo>
                    <a:pt x="756" y="2388"/>
                  </a:lnTo>
                  <a:lnTo>
                    <a:pt x="649" y="2334"/>
                  </a:lnTo>
                  <a:lnTo>
                    <a:pt x="548" y="2274"/>
                  </a:lnTo>
                  <a:lnTo>
                    <a:pt x="455" y="2201"/>
                  </a:lnTo>
                  <a:lnTo>
                    <a:pt x="361" y="2120"/>
                  </a:lnTo>
                  <a:lnTo>
                    <a:pt x="287" y="2033"/>
                  </a:lnTo>
                  <a:lnTo>
                    <a:pt x="214" y="1933"/>
                  </a:lnTo>
                  <a:lnTo>
                    <a:pt x="154" y="1833"/>
                  </a:lnTo>
                  <a:lnTo>
                    <a:pt x="100" y="1726"/>
                  </a:lnTo>
                  <a:lnTo>
                    <a:pt x="60" y="1612"/>
                  </a:lnTo>
                  <a:lnTo>
                    <a:pt x="26" y="1491"/>
                  </a:lnTo>
                  <a:lnTo>
                    <a:pt x="6" y="1371"/>
                  </a:lnTo>
                  <a:lnTo>
                    <a:pt x="0" y="1244"/>
                  </a:lnTo>
                  <a:lnTo>
                    <a:pt x="6" y="1117"/>
                  </a:lnTo>
                  <a:lnTo>
                    <a:pt x="26" y="990"/>
                  </a:lnTo>
                  <a:lnTo>
                    <a:pt x="60" y="876"/>
                  </a:lnTo>
                  <a:lnTo>
                    <a:pt x="100" y="762"/>
                  </a:lnTo>
                  <a:lnTo>
                    <a:pt x="154" y="649"/>
                  </a:lnTo>
                  <a:lnTo>
                    <a:pt x="214" y="548"/>
                  </a:lnTo>
                  <a:lnTo>
                    <a:pt x="287" y="454"/>
                  </a:lnTo>
                  <a:lnTo>
                    <a:pt x="361" y="368"/>
                  </a:lnTo>
                  <a:lnTo>
                    <a:pt x="455" y="287"/>
                  </a:lnTo>
                  <a:lnTo>
                    <a:pt x="548" y="214"/>
                  </a:lnTo>
                  <a:lnTo>
                    <a:pt x="649" y="153"/>
                  </a:lnTo>
                  <a:lnTo>
                    <a:pt x="756" y="100"/>
                  </a:lnTo>
                  <a:lnTo>
                    <a:pt x="870" y="60"/>
                  </a:lnTo>
                  <a:lnTo>
                    <a:pt x="990" y="26"/>
                  </a:lnTo>
                  <a:lnTo>
                    <a:pt x="1117" y="6"/>
                  </a:lnTo>
                  <a:lnTo>
                    <a:pt x="1244" y="0"/>
                  </a:lnTo>
                  <a:lnTo>
                    <a:pt x="1371" y="6"/>
                  </a:lnTo>
                  <a:lnTo>
                    <a:pt x="1492" y="26"/>
                  </a:lnTo>
                  <a:lnTo>
                    <a:pt x="1612" y="60"/>
                  </a:lnTo>
                  <a:lnTo>
                    <a:pt x="1726" y="100"/>
                  </a:lnTo>
                  <a:lnTo>
                    <a:pt x="1833" y="153"/>
                  </a:lnTo>
                  <a:lnTo>
                    <a:pt x="1934" y="214"/>
                  </a:lnTo>
                  <a:lnTo>
                    <a:pt x="2034" y="287"/>
                  </a:lnTo>
                  <a:lnTo>
                    <a:pt x="2121" y="368"/>
                  </a:lnTo>
                  <a:lnTo>
                    <a:pt x="2201" y="454"/>
                  </a:lnTo>
                  <a:lnTo>
                    <a:pt x="2268" y="548"/>
                  </a:lnTo>
                  <a:lnTo>
                    <a:pt x="2335" y="649"/>
                  </a:lnTo>
                  <a:lnTo>
                    <a:pt x="2382" y="762"/>
                  </a:lnTo>
                  <a:lnTo>
                    <a:pt x="2429" y="876"/>
                  </a:lnTo>
                  <a:lnTo>
                    <a:pt x="2456" y="990"/>
                  </a:lnTo>
                  <a:lnTo>
                    <a:pt x="2476" y="1117"/>
                  </a:lnTo>
                  <a:lnTo>
                    <a:pt x="2482" y="1244"/>
                  </a:lnTo>
                  <a:close/>
                </a:path>
              </a:pathLst>
            </a:custGeom>
            <a:noFill/>
            <a:ln w="31750">
              <a:solidFill>
                <a:srgbClr val="68629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600"/>
            </a:p>
          </p:txBody>
        </p:sp>
        <p:sp>
          <p:nvSpPr>
            <p:cNvPr id="66576" name="Freeform 14"/>
            <p:cNvSpPr>
              <a:spLocks/>
            </p:cNvSpPr>
            <p:nvPr/>
          </p:nvSpPr>
          <p:spPr bwMode="auto">
            <a:xfrm>
              <a:off x="2731" y="2540"/>
              <a:ext cx="631" cy="607"/>
            </a:xfrm>
            <a:custGeom>
              <a:avLst/>
              <a:gdLst>
                <a:gd name="T0" fmla="*/ 15 w 1245"/>
                <a:gd name="T1" fmla="*/ 29 h 1297"/>
                <a:gd name="T2" fmla="*/ 15 w 1245"/>
                <a:gd name="T3" fmla="*/ 29 h 1297"/>
                <a:gd name="T4" fmla="*/ 18 w 1245"/>
                <a:gd name="T5" fmla="*/ 28 h 1297"/>
                <a:gd name="T6" fmla="*/ 21 w 1245"/>
                <a:gd name="T7" fmla="*/ 28 h 1297"/>
                <a:gd name="T8" fmla="*/ 23 w 1245"/>
                <a:gd name="T9" fmla="*/ 26 h 1297"/>
                <a:gd name="T10" fmla="*/ 26 w 1245"/>
                <a:gd name="T11" fmla="*/ 25 h 1297"/>
                <a:gd name="T12" fmla="*/ 28 w 1245"/>
                <a:gd name="T13" fmla="*/ 24 h 1297"/>
                <a:gd name="T14" fmla="*/ 30 w 1245"/>
                <a:gd name="T15" fmla="*/ 22 h 1297"/>
                <a:gd name="T16" fmla="*/ 32 w 1245"/>
                <a:gd name="T17" fmla="*/ 21 h 1297"/>
                <a:gd name="T18" fmla="*/ 34 w 1245"/>
                <a:gd name="T19" fmla="*/ 19 h 1297"/>
                <a:gd name="T20" fmla="*/ 35 w 1245"/>
                <a:gd name="T21" fmla="*/ 17 h 1297"/>
                <a:gd name="T22" fmla="*/ 37 w 1245"/>
                <a:gd name="T23" fmla="*/ 15 h 1297"/>
                <a:gd name="T24" fmla="*/ 39 w 1245"/>
                <a:gd name="T25" fmla="*/ 14 h 1297"/>
                <a:gd name="T26" fmla="*/ 40 w 1245"/>
                <a:gd name="T27" fmla="*/ 12 h 1297"/>
                <a:gd name="T28" fmla="*/ 41 w 1245"/>
                <a:gd name="T29" fmla="*/ 10 h 1297"/>
                <a:gd name="T30" fmla="*/ 41 w 1245"/>
                <a:gd name="T31" fmla="*/ 7 h 1297"/>
                <a:gd name="T32" fmla="*/ 42 w 1245"/>
                <a:gd name="T33" fmla="*/ 5 h 1297"/>
                <a:gd name="T34" fmla="*/ 42 w 1245"/>
                <a:gd name="T35" fmla="*/ 3 h 1297"/>
                <a:gd name="T36" fmla="*/ 42 w 1245"/>
                <a:gd name="T37" fmla="*/ 3 h 1297"/>
                <a:gd name="T38" fmla="*/ 42 w 1245"/>
                <a:gd name="T39" fmla="*/ 2 h 1297"/>
                <a:gd name="T40" fmla="*/ 42 w 1245"/>
                <a:gd name="T41" fmla="*/ 2 h 1297"/>
                <a:gd name="T42" fmla="*/ 42 w 1245"/>
                <a:gd name="T43" fmla="*/ 2 h 1297"/>
                <a:gd name="T44" fmla="*/ 38 w 1245"/>
                <a:gd name="T45" fmla="*/ 1 h 1297"/>
                <a:gd name="T46" fmla="*/ 34 w 1245"/>
                <a:gd name="T47" fmla="*/ 0 h 1297"/>
                <a:gd name="T48" fmla="*/ 31 w 1245"/>
                <a:gd name="T49" fmla="*/ 0 h 1297"/>
                <a:gd name="T50" fmla="*/ 26 w 1245"/>
                <a:gd name="T51" fmla="*/ 0 h 1297"/>
                <a:gd name="T52" fmla="*/ 26 w 1245"/>
                <a:gd name="T53" fmla="*/ 0 h 1297"/>
                <a:gd name="T54" fmla="*/ 23 w 1245"/>
                <a:gd name="T55" fmla="*/ 0 h 1297"/>
                <a:gd name="T56" fmla="*/ 19 w 1245"/>
                <a:gd name="T57" fmla="*/ 0 h 1297"/>
                <a:gd name="T58" fmla="*/ 16 w 1245"/>
                <a:gd name="T59" fmla="*/ 1 h 1297"/>
                <a:gd name="T60" fmla="*/ 12 w 1245"/>
                <a:gd name="T61" fmla="*/ 2 h 1297"/>
                <a:gd name="T62" fmla="*/ 9 w 1245"/>
                <a:gd name="T63" fmla="*/ 3 h 1297"/>
                <a:gd name="T64" fmla="*/ 6 w 1245"/>
                <a:gd name="T65" fmla="*/ 4 h 1297"/>
                <a:gd name="T66" fmla="*/ 3 w 1245"/>
                <a:gd name="T67" fmla="*/ 5 h 1297"/>
                <a:gd name="T68" fmla="*/ 1 w 1245"/>
                <a:gd name="T69" fmla="*/ 7 h 1297"/>
                <a:gd name="T70" fmla="*/ 0 w 1245"/>
                <a:gd name="T71" fmla="*/ 7 h 1297"/>
                <a:gd name="T72" fmla="*/ 0 w 1245"/>
                <a:gd name="T73" fmla="*/ 7 h 1297"/>
                <a:gd name="T74" fmla="*/ 4 w 1245"/>
                <a:gd name="T75" fmla="*/ 8 h 1297"/>
                <a:gd name="T76" fmla="*/ 6 w 1245"/>
                <a:gd name="T77" fmla="*/ 11 h 1297"/>
                <a:gd name="T78" fmla="*/ 9 w 1245"/>
                <a:gd name="T79" fmla="*/ 13 h 1297"/>
                <a:gd name="T80" fmla="*/ 11 w 1245"/>
                <a:gd name="T81" fmla="*/ 16 h 1297"/>
                <a:gd name="T82" fmla="*/ 13 w 1245"/>
                <a:gd name="T83" fmla="*/ 19 h 1297"/>
                <a:gd name="T84" fmla="*/ 14 w 1245"/>
                <a:gd name="T85" fmla="*/ 22 h 1297"/>
                <a:gd name="T86" fmla="*/ 15 w 1245"/>
                <a:gd name="T87" fmla="*/ 24 h 1297"/>
                <a:gd name="T88" fmla="*/ 15 w 1245"/>
                <a:gd name="T89" fmla="*/ 26 h 1297"/>
                <a:gd name="T90" fmla="*/ 15 w 1245"/>
                <a:gd name="T91" fmla="*/ 28 h 1297"/>
                <a:gd name="T92" fmla="*/ 15 w 1245"/>
                <a:gd name="T93" fmla="*/ 28 h 1297"/>
                <a:gd name="T94" fmla="*/ 15 w 1245"/>
                <a:gd name="T95" fmla="*/ 29 h 1297"/>
                <a:gd name="T96" fmla="*/ 15 w 1245"/>
                <a:gd name="T97" fmla="*/ 29 h 12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45" h="1297">
                  <a:moveTo>
                    <a:pt x="455" y="1297"/>
                  </a:moveTo>
                  <a:lnTo>
                    <a:pt x="455" y="1297"/>
                  </a:lnTo>
                  <a:lnTo>
                    <a:pt x="535" y="1257"/>
                  </a:lnTo>
                  <a:lnTo>
                    <a:pt x="622" y="1217"/>
                  </a:lnTo>
                  <a:lnTo>
                    <a:pt x="696" y="1170"/>
                  </a:lnTo>
                  <a:lnTo>
                    <a:pt x="770" y="1117"/>
                  </a:lnTo>
                  <a:lnTo>
                    <a:pt x="843" y="1057"/>
                  </a:lnTo>
                  <a:lnTo>
                    <a:pt x="910" y="990"/>
                  </a:lnTo>
                  <a:lnTo>
                    <a:pt x="970" y="923"/>
                  </a:lnTo>
                  <a:lnTo>
                    <a:pt x="1024" y="849"/>
                  </a:lnTo>
                  <a:lnTo>
                    <a:pt x="1071" y="769"/>
                  </a:lnTo>
                  <a:lnTo>
                    <a:pt x="1118" y="689"/>
                  </a:lnTo>
                  <a:lnTo>
                    <a:pt x="1158" y="608"/>
                  </a:lnTo>
                  <a:lnTo>
                    <a:pt x="1184" y="515"/>
                  </a:lnTo>
                  <a:lnTo>
                    <a:pt x="1211" y="428"/>
                  </a:lnTo>
                  <a:lnTo>
                    <a:pt x="1231" y="334"/>
                  </a:lnTo>
                  <a:lnTo>
                    <a:pt x="1245" y="240"/>
                  </a:lnTo>
                  <a:lnTo>
                    <a:pt x="1245" y="140"/>
                  </a:lnTo>
                  <a:lnTo>
                    <a:pt x="1245" y="87"/>
                  </a:lnTo>
                  <a:lnTo>
                    <a:pt x="1138" y="46"/>
                  </a:lnTo>
                  <a:lnTo>
                    <a:pt x="1031" y="20"/>
                  </a:lnTo>
                  <a:lnTo>
                    <a:pt x="917" y="6"/>
                  </a:lnTo>
                  <a:lnTo>
                    <a:pt x="796" y="0"/>
                  </a:lnTo>
                  <a:lnTo>
                    <a:pt x="689" y="6"/>
                  </a:lnTo>
                  <a:lnTo>
                    <a:pt x="575" y="20"/>
                  </a:lnTo>
                  <a:lnTo>
                    <a:pt x="475" y="46"/>
                  </a:lnTo>
                  <a:lnTo>
                    <a:pt x="368" y="80"/>
                  </a:lnTo>
                  <a:lnTo>
                    <a:pt x="274" y="120"/>
                  </a:lnTo>
                  <a:lnTo>
                    <a:pt x="181" y="167"/>
                  </a:lnTo>
                  <a:lnTo>
                    <a:pt x="87" y="220"/>
                  </a:lnTo>
                  <a:lnTo>
                    <a:pt x="7" y="287"/>
                  </a:lnTo>
                  <a:lnTo>
                    <a:pt x="0" y="281"/>
                  </a:lnTo>
                  <a:lnTo>
                    <a:pt x="100" y="374"/>
                  </a:lnTo>
                  <a:lnTo>
                    <a:pt x="187" y="475"/>
                  </a:lnTo>
                  <a:lnTo>
                    <a:pt x="268" y="582"/>
                  </a:lnTo>
                  <a:lnTo>
                    <a:pt x="328" y="702"/>
                  </a:lnTo>
                  <a:lnTo>
                    <a:pt x="381" y="829"/>
                  </a:lnTo>
                  <a:lnTo>
                    <a:pt x="422" y="963"/>
                  </a:lnTo>
                  <a:lnTo>
                    <a:pt x="448" y="1097"/>
                  </a:lnTo>
                  <a:lnTo>
                    <a:pt x="448" y="1170"/>
                  </a:lnTo>
                  <a:lnTo>
                    <a:pt x="455" y="1244"/>
                  </a:lnTo>
                  <a:lnTo>
                    <a:pt x="455" y="1291"/>
                  </a:lnTo>
                  <a:lnTo>
                    <a:pt x="455" y="1297"/>
                  </a:lnTo>
                  <a:close/>
                </a:path>
              </a:pathLst>
            </a:custGeom>
            <a:solidFill>
              <a:srgbClr val="C3C0D5"/>
            </a:solidFill>
            <a:ln w="31750">
              <a:solidFill>
                <a:srgbClr val="686297"/>
              </a:solidFill>
              <a:prstDash val="solid"/>
              <a:round/>
              <a:headEnd/>
              <a:tailEnd/>
            </a:ln>
          </p:spPr>
          <p:txBody>
            <a:bodyPr/>
            <a:lstStyle/>
            <a:p>
              <a:endParaRPr lang="en-US" sz="1600"/>
            </a:p>
          </p:txBody>
        </p:sp>
        <p:sp>
          <p:nvSpPr>
            <p:cNvPr id="66577" name="Freeform 15"/>
            <p:cNvSpPr>
              <a:spLocks/>
            </p:cNvSpPr>
            <p:nvPr/>
          </p:nvSpPr>
          <p:spPr bwMode="auto">
            <a:xfrm>
              <a:off x="2104" y="2540"/>
              <a:ext cx="632" cy="607"/>
            </a:xfrm>
            <a:custGeom>
              <a:avLst/>
              <a:gdLst>
                <a:gd name="T0" fmla="*/ 27 w 1245"/>
                <a:gd name="T1" fmla="*/ 29 h 1297"/>
                <a:gd name="T2" fmla="*/ 27 w 1245"/>
                <a:gd name="T3" fmla="*/ 29 h 1297"/>
                <a:gd name="T4" fmla="*/ 24 w 1245"/>
                <a:gd name="T5" fmla="*/ 29 h 1297"/>
                <a:gd name="T6" fmla="*/ 21 w 1245"/>
                <a:gd name="T7" fmla="*/ 28 h 1297"/>
                <a:gd name="T8" fmla="*/ 19 w 1245"/>
                <a:gd name="T9" fmla="*/ 26 h 1297"/>
                <a:gd name="T10" fmla="*/ 16 w 1245"/>
                <a:gd name="T11" fmla="*/ 25 h 1297"/>
                <a:gd name="T12" fmla="*/ 14 w 1245"/>
                <a:gd name="T13" fmla="*/ 24 h 1297"/>
                <a:gd name="T14" fmla="*/ 11 w 1245"/>
                <a:gd name="T15" fmla="*/ 22 h 1297"/>
                <a:gd name="T16" fmla="*/ 9 w 1245"/>
                <a:gd name="T17" fmla="*/ 21 h 1297"/>
                <a:gd name="T18" fmla="*/ 8 w 1245"/>
                <a:gd name="T19" fmla="*/ 19 h 1297"/>
                <a:gd name="T20" fmla="*/ 6 w 1245"/>
                <a:gd name="T21" fmla="*/ 17 h 1297"/>
                <a:gd name="T22" fmla="*/ 4 w 1245"/>
                <a:gd name="T23" fmla="*/ 15 h 1297"/>
                <a:gd name="T24" fmla="*/ 3 w 1245"/>
                <a:gd name="T25" fmla="*/ 14 h 1297"/>
                <a:gd name="T26" fmla="*/ 2 w 1245"/>
                <a:gd name="T27" fmla="*/ 12 h 1297"/>
                <a:gd name="T28" fmla="*/ 2 w 1245"/>
                <a:gd name="T29" fmla="*/ 10 h 1297"/>
                <a:gd name="T30" fmla="*/ 1 w 1245"/>
                <a:gd name="T31" fmla="*/ 7 h 1297"/>
                <a:gd name="T32" fmla="*/ 0 w 1245"/>
                <a:gd name="T33" fmla="*/ 5 h 1297"/>
                <a:gd name="T34" fmla="*/ 0 w 1245"/>
                <a:gd name="T35" fmla="*/ 3 h 1297"/>
                <a:gd name="T36" fmla="*/ 0 w 1245"/>
                <a:gd name="T37" fmla="*/ 3 h 1297"/>
                <a:gd name="T38" fmla="*/ 0 w 1245"/>
                <a:gd name="T39" fmla="*/ 2 h 1297"/>
                <a:gd name="T40" fmla="*/ 0 w 1245"/>
                <a:gd name="T41" fmla="*/ 2 h 1297"/>
                <a:gd name="T42" fmla="*/ 0 w 1245"/>
                <a:gd name="T43" fmla="*/ 2 h 1297"/>
                <a:gd name="T44" fmla="*/ 4 w 1245"/>
                <a:gd name="T45" fmla="*/ 1 h 1297"/>
                <a:gd name="T46" fmla="*/ 7 w 1245"/>
                <a:gd name="T47" fmla="*/ 0 h 1297"/>
                <a:gd name="T48" fmla="*/ 11 w 1245"/>
                <a:gd name="T49" fmla="*/ 0 h 1297"/>
                <a:gd name="T50" fmla="*/ 15 w 1245"/>
                <a:gd name="T51" fmla="*/ 0 h 1297"/>
                <a:gd name="T52" fmla="*/ 15 w 1245"/>
                <a:gd name="T53" fmla="*/ 0 h 1297"/>
                <a:gd name="T54" fmla="*/ 19 w 1245"/>
                <a:gd name="T55" fmla="*/ 0 h 1297"/>
                <a:gd name="T56" fmla="*/ 23 w 1245"/>
                <a:gd name="T57" fmla="*/ 0 h 1297"/>
                <a:gd name="T58" fmla="*/ 26 w 1245"/>
                <a:gd name="T59" fmla="*/ 1 h 1297"/>
                <a:gd name="T60" fmla="*/ 29 w 1245"/>
                <a:gd name="T61" fmla="*/ 2 h 1297"/>
                <a:gd name="T62" fmla="*/ 32 w 1245"/>
                <a:gd name="T63" fmla="*/ 3 h 1297"/>
                <a:gd name="T64" fmla="*/ 36 w 1245"/>
                <a:gd name="T65" fmla="*/ 4 h 1297"/>
                <a:gd name="T66" fmla="*/ 39 w 1245"/>
                <a:gd name="T67" fmla="*/ 5 h 1297"/>
                <a:gd name="T68" fmla="*/ 42 w 1245"/>
                <a:gd name="T69" fmla="*/ 7 h 1297"/>
                <a:gd name="T70" fmla="*/ 42 w 1245"/>
                <a:gd name="T71" fmla="*/ 7 h 1297"/>
                <a:gd name="T72" fmla="*/ 42 w 1245"/>
                <a:gd name="T73" fmla="*/ 7 h 1297"/>
                <a:gd name="T74" fmla="*/ 39 w 1245"/>
                <a:gd name="T75" fmla="*/ 8 h 1297"/>
                <a:gd name="T76" fmla="*/ 36 w 1245"/>
                <a:gd name="T77" fmla="*/ 11 h 1297"/>
                <a:gd name="T78" fmla="*/ 33 w 1245"/>
                <a:gd name="T79" fmla="*/ 13 h 1297"/>
                <a:gd name="T80" fmla="*/ 31 w 1245"/>
                <a:gd name="T81" fmla="*/ 16 h 1297"/>
                <a:gd name="T82" fmla="*/ 29 w 1245"/>
                <a:gd name="T83" fmla="*/ 19 h 1297"/>
                <a:gd name="T84" fmla="*/ 28 w 1245"/>
                <a:gd name="T85" fmla="*/ 22 h 1297"/>
                <a:gd name="T86" fmla="*/ 27 w 1245"/>
                <a:gd name="T87" fmla="*/ 24 h 1297"/>
                <a:gd name="T88" fmla="*/ 27 w 1245"/>
                <a:gd name="T89" fmla="*/ 26 h 1297"/>
                <a:gd name="T90" fmla="*/ 27 w 1245"/>
                <a:gd name="T91" fmla="*/ 28 h 1297"/>
                <a:gd name="T92" fmla="*/ 27 w 1245"/>
                <a:gd name="T93" fmla="*/ 28 h 1297"/>
                <a:gd name="T94" fmla="*/ 27 w 1245"/>
                <a:gd name="T95" fmla="*/ 29 h 1297"/>
                <a:gd name="T96" fmla="*/ 27 w 1245"/>
                <a:gd name="T97" fmla="*/ 29 h 12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45" h="1297">
                  <a:moveTo>
                    <a:pt x="790" y="1297"/>
                  </a:moveTo>
                  <a:lnTo>
                    <a:pt x="790" y="1297"/>
                  </a:lnTo>
                  <a:lnTo>
                    <a:pt x="709" y="1264"/>
                  </a:lnTo>
                  <a:lnTo>
                    <a:pt x="622" y="1217"/>
                  </a:lnTo>
                  <a:lnTo>
                    <a:pt x="549" y="1170"/>
                  </a:lnTo>
                  <a:lnTo>
                    <a:pt x="468" y="1117"/>
                  </a:lnTo>
                  <a:lnTo>
                    <a:pt x="402" y="1057"/>
                  </a:lnTo>
                  <a:lnTo>
                    <a:pt x="335" y="990"/>
                  </a:lnTo>
                  <a:lnTo>
                    <a:pt x="274" y="923"/>
                  </a:lnTo>
                  <a:lnTo>
                    <a:pt x="221" y="849"/>
                  </a:lnTo>
                  <a:lnTo>
                    <a:pt x="174" y="769"/>
                  </a:lnTo>
                  <a:lnTo>
                    <a:pt x="127" y="689"/>
                  </a:lnTo>
                  <a:lnTo>
                    <a:pt x="87" y="608"/>
                  </a:lnTo>
                  <a:lnTo>
                    <a:pt x="60" y="521"/>
                  </a:lnTo>
                  <a:lnTo>
                    <a:pt x="33" y="428"/>
                  </a:lnTo>
                  <a:lnTo>
                    <a:pt x="13" y="334"/>
                  </a:lnTo>
                  <a:lnTo>
                    <a:pt x="0" y="240"/>
                  </a:lnTo>
                  <a:lnTo>
                    <a:pt x="0" y="140"/>
                  </a:lnTo>
                  <a:lnTo>
                    <a:pt x="0" y="87"/>
                  </a:lnTo>
                  <a:lnTo>
                    <a:pt x="107" y="46"/>
                  </a:lnTo>
                  <a:lnTo>
                    <a:pt x="214" y="26"/>
                  </a:lnTo>
                  <a:lnTo>
                    <a:pt x="328" y="6"/>
                  </a:lnTo>
                  <a:lnTo>
                    <a:pt x="448" y="0"/>
                  </a:lnTo>
                  <a:lnTo>
                    <a:pt x="555" y="6"/>
                  </a:lnTo>
                  <a:lnTo>
                    <a:pt x="669" y="20"/>
                  </a:lnTo>
                  <a:lnTo>
                    <a:pt x="770" y="46"/>
                  </a:lnTo>
                  <a:lnTo>
                    <a:pt x="877" y="80"/>
                  </a:lnTo>
                  <a:lnTo>
                    <a:pt x="970" y="120"/>
                  </a:lnTo>
                  <a:lnTo>
                    <a:pt x="1064" y="167"/>
                  </a:lnTo>
                  <a:lnTo>
                    <a:pt x="1158" y="227"/>
                  </a:lnTo>
                  <a:lnTo>
                    <a:pt x="1238" y="287"/>
                  </a:lnTo>
                  <a:lnTo>
                    <a:pt x="1245" y="281"/>
                  </a:lnTo>
                  <a:lnTo>
                    <a:pt x="1144" y="374"/>
                  </a:lnTo>
                  <a:lnTo>
                    <a:pt x="1057" y="475"/>
                  </a:lnTo>
                  <a:lnTo>
                    <a:pt x="977" y="582"/>
                  </a:lnTo>
                  <a:lnTo>
                    <a:pt x="917" y="702"/>
                  </a:lnTo>
                  <a:lnTo>
                    <a:pt x="863" y="829"/>
                  </a:lnTo>
                  <a:lnTo>
                    <a:pt x="823" y="963"/>
                  </a:lnTo>
                  <a:lnTo>
                    <a:pt x="796" y="1097"/>
                  </a:lnTo>
                  <a:lnTo>
                    <a:pt x="796" y="1170"/>
                  </a:lnTo>
                  <a:lnTo>
                    <a:pt x="790" y="1244"/>
                  </a:lnTo>
                  <a:lnTo>
                    <a:pt x="790" y="1291"/>
                  </a:lnTo>
                  <a:lnTo>
                    <a:pt x="790" y="1297"/>
                  </a:lnTo>
                  <a:close/>
                </a:path>
              </a:pathLst>
            </a:custGeom>
            <a:solidFill>
              <a:srgbClr val="C3C0D5"/>
            </a:solidFill>
            <a:ln w="31750">
              <a:solidFill>
                <a:srgbClr val="686297"/>
              </a:solidFill>
              <a:prstDash val="solid"/>
              <a:round/>
              <a:headEnd/>
              <a:tailEnd/>
            </a:ln>
          </p:spPr>
          <p:txBody>
            <a:bodyPr/>
            <a:lstStyle/>
            <a:p>
              <a:endParaRPr lang="en-US" sz="1600"/>
            </a:p>
          </p:txBody>
        </p:sp>
        <p:sp>
          <p:nvSpPr>
            <p:cNvPr id="66578" name="Rectangle 16"/>
            <p:cNvSpPr>
              <a:spLocks noChangeArrowheads="1"/>
            </p:cNvSpPr>
            <p:nvPr/>
          </p:nvSpPr>
          <p:spPr bwMode="auto">
            <a:xfrm>
              <a:off x="2583" y="2287"/>
              <a:ext cx="37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100000"/>
                </a:lnSpc>
                <a:spcAft>
                  <a:spcPct val="0"/>
                </a:spcAft>
                <a:buClrTx/>
                <a:buFontTx/>
                <a:buNone/>
              </a:pPr>
              <a:r>
                <a:rPr lang="nl-NL" sz="1600" b="1">
                  <a:solidFill>
                    <a:srgbClr val="000000"/>
                  </a:solidFill>
                  <a:latin typeface="Arial" charset="0"/>
                </a:rPr>
                <a:t>Bedrijf</a:t>
              </a:r>
              <a:endParaRPr lang="nl-NL" sz="1600" b="1">
                <a:solidFill>
                  <a:schemeClr val="tx1"/>
                </a:solidFill>
                <a:latin typeface="Arial" charset="0"/>
              </a:endParaRPr>
            </a:p>
          </p:txBody>
        </p:sp>
        <p:sp>
          <p:nvSpPr>
            <p:cNvPr id="66579" name="Rectangle 17"/>
            <p:cNvSpPr>
              <a:spLocks noChangeArrowheads="1"/>
            </p:cNvSpPr>
            <p:nvPr/>
          </p:nvSpPr>
          <p:spPr bwMode="auto">
            <a:xfrm>
              <a:off x="1821" y="3185"/>
              <a:ext cx="55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100000"/>
                </a:lnSpc>
                <a:spcAft>
                  <a:spcPct val="0"/>
                </a:spcAft>
                <a:buClrTx/>
                <a:buFontTx/>
                <a:buNone/>
              </a:pPr>
              <a:r>
                <a:rPr lang="nl-NL" sz="1600" b="1">
                  <a:solidFill>
                    <a:srgbClr val="000000"/>
                  </a:solidFill>
                  <a:latin typeface="Arial" charset="0"/>
                </a:rPr>
                <a:t>Gebruiker</a:t>
              </a:r>
              <a:endParaRPr lang="nl-NL" sz="1600" b="1">
                <a:solidFill>
                  <a:schemeClr val="tx1"/>
                </a:solidFill>
                <a:latin typeface="Arial" charset="0"/>
              </a:endParaRPr>
            </a:p>
          </p:txBody>
        </p:sp>
        <p:sp>
          <p:nvSpPr>
            <p:cNvPr id="66580" name="Rectangle 18"/>
            <p:cNvSpPr>
              <a:spLocks noChangeArrowheads="1"/>
            </p:cNvSpPr>
            <p:nvPr/>
          </p:nvSpPr>
          <p:spPr bwMode="auto">
            <a:xfrm>
              <a:off x="2979" y="3173"/>
              <a:ext cx="65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100000"/>
                </a:lnSpc>
                <a:spcAft>
                  <a:spcPct val="0"/>
                </a:spcAft>
                <a:buClrTx/>
                <a:buFontTx/>
                <a:buNone/>
              </a:pPr>
              <a:r>
                <a:rPr lang="nl-NL" sz="1600" b="1">
                  <a:solidFill>
                    <a:srgbClr val="000000"/>
                  </a:solidFill>
                  <a:latin typeface="Arial" charset="0"/>
                </a:rPr>
                <a:t>Leverancier</a:t>
              </a:r>
              <a:endParaRPr lang="nl-NL" sz="1600" b="1">
                <a:solidFill>
                  <a:schemeClr val="tx1"/>
                </a:solidFill>
                <a:latin typeface="Arial" charset="0"/>
              </a:endParaRPr>
            </a:p>
          </p:txBody>
        </p:sp>
        <p:sp>
          <p:nvSpPr>
            <p:cNvPr id="66581" name="Rectangle 19"/>
            <p:cNvSpPr>
              <a:spLocks noChangeArrowheads="1"/>
            </p:cNvSpPr>
            <p:nvPr/>
          </p:nvSpPr>
          <p:spPr bwMode="auto">
            <a:xfrm>
              <a:off x="2538" y="2818"/>
              <a:ext cx="39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100000"/>
                </a:lnSpc>
                <a:spcAft>
                  <a:spcPct val="0"/>
                </a:spcAft>
                <a:buClrTx/>
                <a:buFontTx/>
                <a:buNone/>
              </a:pPr>
              <a:r>
                <a:rPr lang="nl-NL" sz="1600" b="1">
                  <a:solidFill>
                    <a:srgbClr val="FFFFFF"/>
                  </a:solidFill>
                  <a:latin typeface="Arial" charset="0"/>
                </a:rPr>
                <a:t>Het </a:t>
              </a:r>
              <a:br>
                <a:rPr lang="nl-NL" sz="1600" b="1">
                  <a:solidFill>
                    <a:srgbClr val="FFFFFF"/>
                  </a:solidFill>
                  <a:latin typeface="Arial" charset="0"/>
                </a:rPr>
              </a:br>
              <a:r>
                <a:rPr lang="nl-NL" sz="1600" b="1">
                  <a:solidFill>
                    <a:srgbClr val="FFFFFF"/>
                  </a:solidFill>
                  <a:latin typeface="Arial" charset="0"/>
                </a:rPr>
                <a:t>Project</a:t>
              </a:r>
              <a:endParaRPr lang="nl-NL" sz="1600" b="1">
                <a:solidFill>
                  <a:schemeClr val="tx1"/>
                </a:solidFill>
                <a:latin typeface="Arial" charset="0"/>
              </a:endParaRPr>
            </a:p>
          </p:txBody>
        </p:sp>
        <p:sp>
          <p:nvSpPr>
            <p:cNvPr id="66582" name="Freeform 20"/>
            <p:cNvSpPr>
              <a:spLocks/>
            </p:cNvSpPr>
            <p:nvPr/>
          </p:nvSpPr>
          <p:spPr bwMode="auto">
            <a:xfrm>
              <a:off x="2504" y="3140"/>
              <a:ext cx="458" cy="426"/>
            </a:xfrm>
            <a:custGeom>
              <a:avLst/>
              <a:gdLst>
                <a:gd name="T0" fmla="*/ 30 w 903"/>
                <a:gd name="T1" fmla="*/ 0 h 910"/>
                <a:gd name="T2" fmla="*/ 30 w 903"/>
                <a:gd name="T3" fmla="*/ 0 h 910"/>
                <a:gd name="T4" fmla="*/ 27 w 903"/>
                <a:gd name="T5" fmla="*/ 0 h 910"/>
                <a:gd name="T6" fmla="*/ 23 w 903"/>
                <a:gd name="T7" fmla="*/ 1 h 910"/>
                <a:gd name="T8" fmla="*/ 19 w 903"/>
                <a:gd name="T9" fmla="*/ 1 h 910"/>
                <a:gd name="T10" fmla="*/ 15 w 903"/>
                <a:gd name="T11" fmla="*/ 2 h 910"/>
                <a:gd name="T12" fmla="*/ 15 w 903"/>
                <a:gd name="T13" fmla="*/ 2 h 910"/>
                <a:gd name="T14" fmla="*/ 11 w 903"/>
                <a:gd name="T15" fmla="*/ 1 h 910"/>
                <a:gd name="T16" fmla="*/ 8 w 903"/>
                <a:gd name="T17" fmla="*/ 1 h 910"/>
                <a:gd name="T18" fmla="*/ 4 w 903"/>
                <a:gd name="T19" fmla="*/ 0 h 910"/>
                <a:gd name="T20" fmla="*/ 0 w 903"/>
                <a:gd name="T21" fmla="*/ 0 h 910"/>
                <a:gd name="T22" fmla="*/ 1 w 903"/>
                <a:gd name="T23" fmla="*/ 0 h 910"/>
                <a:gd name="T24" fmla="*/ 1 w 903"/>
                <a:gd name="T25" fmla="*/ 0 h 910"/>
                <a:gd name="T26" fmla="*/ 1 w 903"/>
                <a:gd name="T27" fmla="*/ 1 h 910"/>
                <a:gd name="T28" fmla="*/ 1 w 903"/>
                <a:gd name="T29" fmla="*/ 1 h 910"/>
                <a:gd name="T30" fmla="*/ 1 w 903"/>
                <a:gd name="T31" fmla="*/ 3 h 910"/>
                <a:gd name="T32" fmla="*/ 1 w 903"/>
                <a:gd name="T33" fmla="*/ 4 h 910"/>
                <a:gd name="T34" fmla="*/ 2 w 903"/>
                <a:gd name="T35" fmla="*/ 7 h 910"/>
                <a:gd name="T36" fmla="*/ 3 w 903"/>
                <a:gd name="T37" fmla="*/ 10 h 910"/>
                <a:gd name="T38" fmla="*/ 4 w 903"/>
                <a:gd name="T39" fmla="*/ 12 h 910"/>
                <a:gd name="T40" fmla="*/ 7 w 903"/>
                <a:gd name="T41" fmla="*/ 15 h 910"/>
                <a:gd name="T42" fmla="*/ 9 w 903"/>
                <a:gd name="T43" fmla="*/ 17 h 910"/>
                <a:gd name="T44" fmla="*/ 12 w 903"/>
                <a:gd name="T45" fmla="*/ 19 h 910"/>
                <a:gd name="T46" fmla="*/ 15 w 903"/>
                <a:gd name="T47" fmla="*/ 21 h 910"/>
                <a:gd name="T48" fmla="*/ 15 w 903"/>
                <a:gd name="T49" fmla="*/ 21 h 910"/>
                <a:gd name="T50" fmla="*/ 15 w 903"/>
                <a:gd name="T51" fmla="*/ 21 h 910"/>
                <a:gd name="T52" fmla="*/ 19 w 903"/>
                <a:gd name="T53" fmla="*/ 18 h 910"/>
                <a:gd name="T54" fmla="*/ 22 w 903"/>
                <a:gd name="T55" fmla="*/ 17 h 910"/>
                <a:gd name="T56" fmla="*/ 24 w 903"/>
                <a:gd name="T57" fmla="*/ 15 h 910"/>
                <a:gd name="T58" fmla="*/ 26 w 903"/>
                <a:gd name="T59" fmla="*/ 12 h 910"/>
                <a:gd name="T60" fmla="*/ 28 w 903"/>
                <a:gd name="T61" fmla="*/ 10 h 910"/>
                <a:gd name="T62" fmla="*/ 29 w 903"/>
                <a:gd name="T63" fmla="*/ 7 h 910"/>
                <a:gd name="T64" fmla="*/ 30 w 903"/>
                <a:gd name="T65" fmla="*/ 4 h 910"/>
                <a:gd name="T66" fmla="*/ 30 w 903"/>
                <a:gd name="T67" fmla="*/ 3 h 910"/>
                <a:gd name="T68" fmla="*/ 30 w 903"/>
                <a:gd name="T69" fmla="*/ 1 h 910"/>
                <a:gd name="T70" fmla="*/ 30 w 903"/>
                <a:gd name="T71" fmla="*/ 1 h 910"/>
                <a:gd name="T72" fmla="*/ 30 w 903"/>
                <a:gd name="T73" fmla="*/ 0 h 910"/>
                <a:gd name="T74" fmla="*/ 30 w 903"/>
                <a:gd name="T75" fmla="*/ 0 h 9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03" h="910">
                  <a:moveTo>
                    <a:pt x="903" y="0"/>
                  </a:moveTo>
                  <a:lnTo>
                    <a:pt x="903" y="0"/>
                  </a:lnTo>
                  <a:lnTo>
                    <a:pt x="796" y="34"/>
                  </a:lnTo>
                  <a:lnTo>
                    <a:pt x="682" y="61"/>
                  </a:lnTo>
                  <a:lnTo>
                    <a:pt x="568" y="74"/>
                  </a:lnTo>
                  <a:lnTo>
                    <a:pt x="448" y="81"/>
                  </a:lnTo>
                  <a:lnTo>
                    <a:pt x="334" y="74"/>
                  </a:lnTo>
                  <a:lnTo>
                    <a:pt x="220" y="61"/>
                  </a:lnTo>
                  <a:lnTo>
                    <a:pt x="107" y="34"/>
                  </a:lnTo>
                  <a:lnTo>
                    <a:pt x="0" y="7"/>
                  </a:lnTo>
                  <a:lnTo>
                    <a:pt x="6" y="14"/>
                  </a:lnTo>
                  <a:lnTo>
                    <a:pt x="6" y="54"/>
                  </a:lnTo>
                  <a:lnTo>
                    <a:pt x="6" y="121"/>
                  </a:lnTo>
                  <a:lnTo>
                    <a:pt x="13" y="181"/>
                  </a:lnTo>
                  <a:lnTo>
                    <a:pt x="33" y="308"/>
                  </a:lnTo>
                  <a:lnTo>
                    <a:pt x="73" y="429"/>
                  </a:lnTo>
                  <a:lnTo>
                    <a:pt x="127" y="536"/>
                  </a:lnTo>
                  <a:lnTo>
                    <a:pt x="194" y="643"/>
                  </a:lnTo>
                  <a:lnTo>
                    <a:pt x="267" y="743"/>
                  </a:lnTo>
                  <a:lnTo>
                    <a:pt x="361" y="830"/>
                  </a:lnTo>
                  <a:lnTo>
                    <a:pt x="461" y="910"/>
                  </a:lnTo>
                  <a:lnTo>
                    <a:pt x="455" y="904"/>
                  </a:lnTo>
                  <a:lnTo>
                    <a:pt x="555" y="823"/>
                  </a:lnTo>
                  <a:lnTo>
                    <a:pt x="642" y="736"/>
                  </a:lnTo>
                  <a:lnTo>
                    <a:pt x="716" y="636"/>
                  </a:lnTo>
                  <a:lnTo>
                    <a:pt x="783" y="529"/>
                  </a:lnTo>
                  <a:lnTo>
                    <a:pt x="829" y="422"/>
                  </a:lnTo>
                  <a:lnTo>
                    <a:pt x="870" y="302"/>
                  </a:lnTo>
                  <a:lnTo>
                    <a:pt x="890" y="181"/>
                  </a:lnTo>
                  <a:lnTo>
                    <a:pt x="896" y="121"/>
                  </a:lnTo>
                  <a:lnTo>
                    <a:pt x="896" y="54"/>
                  </a:lnTo>
                  <a:lnTo>
                    <a:pt x="896" y="14"/>
                  </a:lnTo>
                  <a:lnTo>
                    <a:pt x="903" y="0"/>
                  </a:lnTo>
                  <a:close/>
                </a:path>
              </a:pathLst>
            </a:custGeom>
            <a:solidFill>
              <a:srgbClr val="C3C0D5"/>
            </a:solidFill>
            <a:ln w="31750">
              <a:solidFill>
                <a:srgbClr val="686297"/>
              </a:solidFill>
              <a:prstDash val="solid"/>
              <a:round/>
              <a:headEnd/>
              <a:tailEnd/>
            </a:ln>
          </p:spPr>
          <p:txBody>
            <a:bodyPr/>
            <a:lstStyle/>
            <a:p>
              <a:endParaRPr lang="en-US" sz="1600"/>
            </a:p>
          </p:txBody>
        </p:sp>
      </p:grpSp>
      <p:sp>
        <p:nvSpPr>
          <p:cNvPr id="3" name="Slide Number Placeholder 2">
            <a:extLst>
              <a:ext uri="{FF2B5EF4-FFF2-40B4-BE49-F238E27FC236}">
                <a16:creationId xmlns:a16="http://schemas.microsoft.com/office/drawing/2014/main" id="{BDAD5E69-C22C-5E4E-B8FF-30FBDD11DB0A}"/>
              </a:ext>
            </a:extLst>
          </p:cNvPr>
          <p:cNvSpPr>
            <a:spLocks noGrp="1"/>
          </p:cNvSpPr>
          <p:nvPr>
            <p:ph type="sldNum" sz="quarter" idx="4"/>
          </p:nvPr>
        </p:nvSpPr>
        <p:spPr/>
        <p:txBody>
          <a:bodyPr/>
          <a:lstStyle/>
          <a:p>
            <a:fld id="{8375054B-0626-094F-AF93-178AFB032A1C}" type="slidenum">
              <a:rPr lang="nl-NL" smtClean="0"/>
              <a:pPr/>
              <a:t>33</a:t>
            </a:fld>
            <a:endParaRPr lang="nl-NL"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BA3A-A490-564D-B070-751200C38438}"/>
              </a:ext>
            </a:extLst>
          </p:cNvPr>
          <p:cNvSpPr>
            <a:spLocks noGrp="1"/>
          </p:cNvSpPr>
          <p:nvPr>
            <p:ph type="title"/>
          </p:nvPr>
        </p:nvSpPr>
        <p:spPr/>
        <p:txBody>
          <a:bodyPr/>
          <a:lstStyle/>
          <a:p>
            <a:r>
              <a:rPr lang="nl-NL" dirty="0">
                <a:latin typeface="Tahoma" charset="0"/>
              </a:rPr>
              <a:t>Projectbesturing en -organisatie</a:t>
            </a:r>
            <a:endParaRPr lang="en-US" dirty="0"/>
          </a:p>
        </p:txBody>
      </p:sp>
      <p:sp>
        <p:nvSpPr>
          <p:cNvPr id="19" name="Ovaal 3"/>
          <p:cNvSpPr>
            <a:spLocks noChangeArrowheads="1"/>
          </p:cNvSpPr>
          <p:nvPr/>
        </p:nvSpPr>
        <p:spPr bwMode="auto">
          <a:xfrm>
            <a:off x="2093491" y="2612549"/>
            <a:ext cx="4176713" cy="2520950"/>
          </a:xfrm>
          <a:prstGeom prst="ellipse">
            <a:avLst/>
          </a:prstGeom>
          <a:solidFill>
            <a:schemeClr val="tx2">
              <a:lumMod val="20000"/>
              <a:lumOff val="80000"/>
            </a:schemeClr>
          </a:solidFill>
          <a:ln w="9525" algn="ctr">
            <a:solidFill>
              <a:schemeClr val="tx1"/>
            </a:solidFill>
            <a:round/>
            <a:headEnd/>
            <a:tailEnd/>
          </a:ln>
          <a:effectLst/>
          <a:extLst/>
        </p:spPr>
        <p:txBody>
          <a:bodyPr/>
          <a:lstStyle/>
          <a:p>
            <a:pPr algn="ctr">
              <a:buNone/>
              <a:defRPr/>
            </a:pPr>
            <a:endParaRPr lang="nl-NL" sz="1400" b="0" dirty="0">
              <a:solidFill>
                <a:srgbClr val="333333"/>
              </a:solidFill>
              <a:latin typeface="+mn-lt"/>
            </a:endParaRPr>
          </a:p>
          <a:p>
            <a:pPr algn="ctr">
              <a:buNone/>
              <a:defRPr/>
            </a:pPr>
            <a:endParaRPr lang="nl-NL" sz="1400" b="0" dirty="0">
              <a:solidFill>
                <a:srgbClr val="333333"/>
              </a:solidFill>
              <a:latin typeface="+mn-lt"/>
            </a:endParaRPr>
          </a:p>
          <a:p>
            <a:pPr algn="ctr">
              <a:buNone/>
              <a:defRPr/>
            </a:pPr>
            <a:endParaRPr lang="nl-NL" sz="1400" b="0" dirty="0">
              <a:solidFill>
                <a:srgbClr val="333333"/>
              </a:solidFill>
              <a:latin typeface="+mn-lt"/>
            </a:endParaRPr>
          </a:p>
          <a:p>
            <a:pPr algn="ctr">
              <a:buNone/>
              <a:defRPr/>
            </a:pPr>
            <a:r>
              <a:rPr lang="nl-NL" sz="1400" b="0" dirty="0">
                <a:solidFill>
                  <a:srgbClr val="333333"/>
                </a:solidFill>
                <a:latin typeface="+mn-lt"/>
              </a:rPr>
              <a:t>         </a:t>
            </a:r>
          </a:p>
          <a:p>
            <a:pPr algn="ctr">
              <a:buNone/>
              <a:defRPr/>
            </a:pPr>
            <a:endParaRPr lang="nl-NL" sz="1400" b="0" dirty="0">
              <a:solidFill>
                <a:srgbClr val="333333"/>
              </a:solidFill>
              <a:latin typeface="+mn-lt"/>
            </a:endParaRPr>
          </a:p>
          <a:p>
            <a:pPr algn="ctr">
              <a:buNone/>
              <a:defRPr/>
            </a:pPr>
            <a:endParaRPr lang="nl-NL" sz="1400" dirty="0">
              <a:solidFill>
                <a:srgbClr val="333333"/>
              </a:solidFill>
              <a:latin typeface="+mn-lt"/>
            </a:endParaRPr>
          </a:p>
          <a:p>
            <a:pPr algn="ctr">
              <a:buNone/>
              <a:defRPr/>
            </a:pPr>
            <a:r>
              <a:rPr lang="nl-NL" sz="1400" b="0" dirty="0">
                <a:solidFill>
                  <a:srgbClr val="333333"/>
                </a:solidFill>
                <a:latin typeface="+mn-lt"/>
              </a:rPr>
              <a:t>Projectteam</a:t>
            </a:r>
          </a:p>
          <a:p>
            <a:pPr algn="ctr">
              <a:buNone/>
              <a:defRPr/>
            </a:pPr>
            <a:endParaRPr lang="nl-NL" sz="1400" b="0" dirty="0">
              <a:solidFill>
                <a:srgbClr val="333333"/>
              </a:solidFill>
              <a:latin typeface="+mn-lt"/>
            </a:endParaRPr>
          </a:p>
        </p:txBody>
      </p:sp>
      <p:sp>
        <p:nvSpPr>
          <p:cNvPr id="21" name="Ovaal 1"/>
          <p:cNvSpPr>
            <a:spLocks noChangeArrowheads="1"/>
          </p:cNvSpPr>
          <p:nvPr/>
        </p:nvSpPr>
        <p:spPr bwMode="auto">
          <a:xfrm>
            <a:off x="2604666" y="1174274"/>
            <a:ext cx="3157538" cy="1295400"/>
          </a:xfrm>
          <a:prstGeom prst="ellipse">
            <a:avLst/>
          </a:prstGeom>
          <a:solidFill>
            <a:schemeClr val="tx2">
              <a:lumMod val="20000"/>
              <a:lumOff val="80000"/>
            </a:schemeClr>
          </a:solidFill>
          <a:ln w="9525" algn="ctr">
            <a:solidFill>
              <a:schemeClr val="tx1"/>
            </a:solidFill>
            <a:round/>
            <a:headEnd/>
            <a:tailEnd/>
          </a:ln>
          <a:effectLst/>
          <a:extLst/>
        </p:spPr>
        <p:txBody>
          <a:bodyPr/>
          <a:lstStyle/>
          <a:p>
            <a:pPr algn="ctr">
              <a:buNone/>
              <a:defRPr/>
            </a:pPr>
            <a:r>
              <a:rPr lang="nl-NL" sz="1400" b="0" dirty="0">
                <a:solidFill>
                  <a:srgbClr val="333333"/>
                </a:solidFill>
                <a:latin typeface="+mn-lt"/>
                <a:cs typeface="+mn-cs"/>
              </a:rPr>
              <a:t>Projectstuurgroep</a:t>
            </a:r>
          </a:p>
        </p:txBody>
      </p:sp>
      <p:sp>
        <p:nvSpPr>
          <p:cNvPr id="25" name="Ovaal 24"/>
          <p:cNvSpPr/>
          <p:nvPr/>
        </p:nvSpPr>
        <p:spPr bwMode="auto">
          <a:xfrm>
            <a:off x="3561929" y="1821974"/>
            <a:ext cx="1223962" cy="647700"/>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algn="ctr">
              <a:buNone/>
              <a:defRPr/>
            </a:pPr>
            <a:endParaRPr lang="nl-NL" sz="1400" b="0">
              <a:solidFill>
                <a:srgbClr val="333333"/>
              </a:solidFill>
              <a:latin typeface="+mn-lt"/>
              <a:cs typeface="+mn-cs"/>
            </a:endParaRPr>
          </a:p>
          <a:p>
            <a:pPr algn="ctr">
              <a:buNone/>
              <a:defRPr/>
            </a:pPr>
            <a:endParaRPr lang="nl-NL" sz="1400" b="0">
              <a:solidFill>
                <a:srgbClr val="333333"/>
              </a:solidFill>
              <a:latin typeface="+mn-lt"/>
              <a:cs typeface="+mn-cs"/>
            </a:endParaRPr>
          </a:p>
        </p:txBody>
      </p:sp>
      <p:sp>
        <p:nvSpPr>
          <p:cNvPr id="26" name="Ovaal 26"/>
          <p:cNvSpPr>
            <a:spLocks noChangeArrowheads="1"/>
          </p:cNvSpPr>
          <p:nvPr/>
        </p:nvSpPr>
        <p:spPr bwMode="auto">
          <a:xfrm>
            <a:off x="3099966" y="2612549"/>
            <a:ext cx="2149475" cy="1296988"/>
          </a:xfrm>
          <a:prstGeom prst="ellipse">
            <a:avLst/>
          </a:prstGeom>
          <a:solidFill>
            <a:schemeClr val="tx2">
              <a:lumMod val="20000"/>
              <a:lumOff val="80000"/>
            </a:schemeClr>
          </a:solidFill>
          <a:ln w="9525" algn="ctr">
            <a:solidFill>
              <a:schemeClr val="tx1"/>
            </a:solidFill>
            <a:round/>
            <a:headEnd/>
            <a:tailEnd/>
          </a:ln>
          <a:effectLst/>
          <a:extLst/>
        </p:spPr>
        <p:txBody>
          <a:bodyPr/>
          <a:lstStyle/>
          <a:p>
            <a:pPr algn="ctr">
              <a:buNone/>
              <a:defRPr/>
            </a:pPr>
            <a:endParaRPr lang="nl-NL" sz="1400" b="0" dirty="0">
              <a:solidFill>
                <a:srgbClr val="333333"/>
              </a:solidFill>
              <a:latin typeface="+mn-lt"/>
              <a:cs typeface="+mn-cs"/>
            </a:endParaRPr>
          </a:p>
          <a:p>
            <a:pPr algn="ctr">
              <a:buNone/>
              <a:defRPr/>
            </a:pPr>
            <a:endParaRPr lang="nl-NL" sz="1400" b="0" dirty="0">
              <a:solidFill>
                <a:srgbClr val="333333"/>
              </a:solidFill>
              <a:latin typeface="+mn-lt"/>
              <a:cs typeface="+mn-cs"/>
            </a:endParaRPr>
          </a:p>
          <a:p>
            <a:pPr algn="ctr">
              <a:buNone/>
              <a:defRPr/>
            </a:pPr>
            <a:endParaRPr lang="nl-NL" sz="1400" b="0" dirty="0">
              <a:solidFill>
                <a:srgbClr val="333333"/>
              </a:solidFill>
              <a:latin typeface="+mn-lt"/>
              <a:cs typeface="+mn-cs"/>
            </a:endParaRPr>
          </a:p>
        </p:txBody>
      </p:sp>
      <p:sp>
        <p:nvSpPr>
          <p:cNvPr id="27" name="Ovaal 25"/>
          <p:cNvSpPr>
            <a:spLocks noChangeArrowheads="1"/>
          </p:cNvSpPr>
          <p:nvPr/>
        </p:nvSpPr>
        <p:spPr bwMode="auto">
          <a:xfrm>
            <a:off x="3568279" y="2612549"/>
            <a:ext cx="1217612" cy="649288"/>
          </a:xfrm>
          <a:prstGeom prst="ellipse">
            <a:avLst/>
          </a:prstGeom>
          <a:solidFill>
            <a:schemeClr val="tx2">
              <a:lumMod val="20000"/>
              <a:lumOff val="80000"/>
            </a:schemeClr>
          </a:solidFill>
          <a:ln w="9525" algn="ctr">
            <a:solidFill>
              <a:schemeClr val="tx1"/>
            </a:solidFill>
            <a:round/>
            <a:headEnd/>
            <a:tailEnd/>
          </a:ln>
          <a:effectLst/>
          <a:extLst/>
        </p:spPr>
        <p:txBody>
          <a:bodyPr/>
          <a:lstStyle/>
          <a:p>
            <a:pPr algn="ctr">
              <a:buNone/>
              <a:defRPr/>
            </a:pPr>
            <a:endParaRPr lang="nl-NL" sz="1400" b="0" dirty="0">
              <a:solidFill>
                <a:srgbClr val="333333"/>
              </a:solidFill>
              <a:latin typeface="+mn-lt"/>
              <a:cs typeface="+mn-cs"/>
            </a:endParaRPr>
          </a:p>
        </p:txBody>
      </p:sp>
      <p:sp>
        <p:nvSpPr>
          <p:cNvPr id="28" name="Tekstvak 4"/>
          <p:cNvSpPr txBox="1">
            <a:spLocks noChangeArrowheads="1"/>
          </p:cNvSpPr>
          <p:nvPr/>
        </p:nvSpPr>
        <p:spPr bwMode="auto">
          <a:xfrm>
            <a:off x="724868" y="1341289"/>
            <a:ext cx="1294953"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buNone/>
              <a:defRPr/>
            </a:pPr>
            <a:r>
              <a:rPr lang="nl-NL" sz="1600" b="0" dirty="0">
                <a:solidFill>
                  <a:srgbClr val="333333"/>
                </a:solidFill>
                <a:latin typeface="+mn-lt"/>
                <a:cs typeface="+mn-cs"/>
              </a:rPr>
              <a:t>Project- besturing</a:t>
            </a:r>
          </a:p>
        </p:txBody>
      </p:sp>
      <p:sp>
        <p:nvSpPr>
          <p:cNvPr id="29" name="Tekstvak 29"/>
          <p:cNvSpPr txBox="1">
            <a:spLocks noChangeArrowheads="1"/>
          </p:cNvSpPr>
          <p:nvPr/>
        </p:nvSpPr>
        <p:spPr bwMode="auto">
          <a:xfrm>
            <a:off x="724868" y="3117374"/>
            <a:ext cx="1294953"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a:buNone/>
              <a:defRPr/>
            </a:pPr>
            <a:r>
              <a:rPr lang="nl-NL" sz="1600" b="0" dirty="0">
                <a:solidFill>
                  <a:srgbClr val="333333"/>
                </a:solidFill>
                <a:latin typeface="+mn-lt"/>
                <a:cs typeface="+mn-cs"/>
              </a:rPr>
              <a:t>Project- organisatie</a:t>
            </a:r>
          </a:p>
        </p:txBody>
      </p:sp>
      <p:sp>
        <p:nvSpPr>
          <p:cNvPr id="30" name="PIJL-OMHOOG en -OMLAAG 7"/>
          <p:cNvSpPr>
            <a:spLocks noChangeArrowheads="1"/>
          </p:cNvSpPr>
          <p:nvPr/>
        </p:nvSpPr>
        <p:spPr bwMode="auto">
          <a:xfrm>
            <a:off x="3993729" y="2250599"/>
            <a:ext cx="360362" cy="577850"/>
          </a:xfrm>
          <a:prstGeom prst="upDownArrow">
            <a:avLst>
              <a:gd name="adj1" fmla="val 50000"/>
              <a:gd name="adj2" fmla="val 49962"/>
            </a:avLst>
          </a:prstGeom>
          <a:solidFill>
            <a:schemeClr val="tx2">
              <a:lumMod val="20000"/>
              <a:lumOff val="80000"/>
            </a:schemeClr>
          </a:solidFill>
          <a:ln w="9525" algn="ctr">
            <a:solidFill>
              <a:schemeClr val="tx1"/>
            </a:solidFill>
            <a:round/>
            <a:headEnd/>
            <a:tailEnd/>
          </a:ln>
        </p:spPr>
        <p:txBody>
          <a:bodyPr/>
          <a:lstStyle/>
          <a:p>
            <a:pPr algn="ctr">
              <a:buNone/>
              <a:defRPr/>
            </a:pPr>
            <a:endParaRPr lang="nl-NL" sz="1400" b="0">
              <a:solidFill>
                <a:srgbClr val="333333"/>
              </a:solidFill>
              <a:latin typeface="+mn-lt"/>
              <a:cs typeface="+mn-cs"/>
            </a:endParaRPr>
          </a:p>
        </p:txBody>
      </p:sp>
      <p:sp>
        <p:nvSpPr>
          <p:cNvPr id="31" name="Tekstvak 1"/>
          <p:cNvSpPr txBox="1">
            <a:spLocks noChangeArrowheads="1"/>
          </p:cNvSpPr>
          <p:nvPr/>
        </p:nvSpPr>
        <p:spPr bwMode="auto">
          <a:xfrm>
            <a:off x="3509620" y="1836161"/>
            <a:ext cx="1347424" cy="501676"/>
          </a:xfrm>
          <a:prstGeom prst="rect">
            <a:avLst/>
          </a:prstGeom>
          <a:noFill/>
          <a:ln>
            <a:noFill/>
          </a:ln>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nl-NL" altLang="nl-NL" sz="1400" b="0" dirty="0">
                <a:solidFill>
                  <a:srgbClr val="333333"/>
                </a:solidFill>
              </a:rPr>
              <a:t>Project-opdrachtgever</a:t>
            </a:r>
          </a:p>
        </p:txBody>
      </p:sp>
      <p:sp>
        <p:nvSpPr>
          <p:cNvPr id="32" name="Tekstvak 13"/>
          <p:cNvSpPr txBox="1">
            <a:spLocks noChangeArrowheads="1"/>
          </p:cNvSpPr>
          <p:nvPr/>
        </p:nvSpPr>
        <p:spPr bwMode="auto">
          <a:xfrm>
            <a:off x="3508135" y="2731135"/>
            <a:ext cx="1347424" cy="555537"/>
          </a:xfrm>
          <a:prstGeom prst="rect">
            <a:avLst/>
          </a:prstGeom>
          <a:noFill/>
          <a:ln>
            <a:noFill/>
          </a:ln>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None/>
            </a:pPr>
            <a:r>
              <a:rPr lang="nl-NL" altLang="nl-NL" sz="1400" b="0" dirty="0">
                <a:solidFill>
                  <a:srgbClr val="333333"/>
                </a:solidFill>
              </a:rPr>
              <a:t>Project-</a:t>
            </a:r>
          </a:p>
          <a:p>
            <a:pPr algn="ctr" eaLnBrk="1" hangingPunct="1">
              <a:spcBef>
                <a:spcPct val="0"/>
              </a:spcBef>
              <a:buNone/>
            </a:pPr>
            <a:r>
              <a:rPr lang="nl-NL" altLang="nl-NL" sz="1400" b="0" dirty="0">
                <a:solidFill>
                  <a:srgbClr val="333333"/>
                </a:solidFill>
              </a:rPr>
              <a:t>manager</a:t>
            </a:r>
          </a:p>
        </p:txBody>
      </p:sp>
      <p:sp>
        <p:nvSpPr>
          <p:cNvPr id="33" name="Tekstvak 14"/>
          <p:cNvSpPr txBox="1">
            <a:spLocks noChangeArrowheads="1"/>
          </p:cNvSpPr>
          <p:nvPr/>
        </p:nvSpPr>
        <p:spPr bwMode="auto">
          <a:xfrm>
            <a:off x="3363293" y="3286672"/>
            <a:ext cx="1621233" cy="501676"/>
          </a:xfrm>
          <a:prstGeom prst="rect">
            <a:avLst/>
          </a:prstGeom>
          <a:noFill/>
          <a:ln>
            <a:noFill/>
          </a:ln>
        </p:spPr>
        <p:txBody>
          <a:bodyPr wrap="squar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nl-NL" altLang="nl-NL" sz="1400" b="0" dirty="0">
                <a:solidFill>
                  <a:srgbClr val="333333"/>
                </a:solidFill>
              </a:rPr>
              <a:t>Project-managementteam</a:t>
            </a:r>
          </a:p>
        </p:txBody>
      </p:sp>
      <p:sp>
        <p:nvSpPr>
          <p:cNvPr id="34" name="Tekstvak 4"/>
          <p:cNvSpPr txBox="1">
            <a:spLocks noChangeArrowheads="1"/>
          </p:cNvSpPr>
          <p:nvPr/>
        </p:nvSpPr>
        <p:spPr bwMode="auto">
          <a:xfrm>
            <a:off x="6420500" y="1376049"/>
            <a:ext cx="2375073"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182563" indent="-182563" algn="l">
              <a:lnSpc>
                <a:spcPct val="80000"/>
              </a:lnSpc>
              <a:buClrTx/>
              <a:buFont typeface="Arial" panose="020B0604020202020204" pitchFamily="34" charset="0"/>
              <a:buChar char="•"/>
              <a:defRPr/>
            </a:pPr>
            <a:r>
              <a:rPr lang="nl-NL" sz="1600" b="0" dirty="0">
                <a:solidFill>
                  <a:srgbClr val="333333"/>
                </a:solidFill>
                <a:latin typeface="+mn-lt"/>
              </a:rPr>
              <a:t>Projectopdrachtgever</a:t>
            </a:r>
          </a:p>
          <a:p>
            <a:pPr marL="182563" indent="-182563" algn="l">
              <a:lnSpc>
                <a:spcPct val="80000"/>
              </a:lnSpc>
              <a:buClrTx/>
              <a:buFont typeface="Arial" panose="020B0604020202020204" pitchFamily="34" charset="0"/>
              <a:buChar char="•"/>
              <a:tabLst>
                <a:tab pos="182563" algn="l"/>
              </a:tabLst>
              <a:defRPr/>
            </a:pPr>
            <a:r>
              <a:rPr lang="nl-NL" sz="1600" dirty="0">
                <a:solidFill>
                  <a:srgbClr val="333333"/>
                </a:solidFill>
                <a:latin typeface="+mn-lt"/>
              </a:rPr>
              <a:t>Projectstuurgroep</a:t>
            </a:r>
          </a:p>
          <a:p>
            <a:pPr marL="182563" indent="-182563" algn="l">
              <a:lnSpc>
                <a:spcPct val="80000"/>
              </a:lnSpc>
              <a:buClrTx/>
              <a:buFont typeface="Arial" panose="020B0604020202020204" pitchFamily="34" charset="0"/>
              <a:buChar char="•"/>
              <a:tabLst>
                <a:tab pos="182563" algn="l"/>
              </a:tabLst>
              <a:defRPr/>
            </a:pPr>
            <a:r>
              <a:rPr lang="nl-NL" sz="1600" b="0" dirty="0">
                <a:solidFill>
                  <a:srgbClr val="333333"/>
                </a:solidFill>
                <a:latin typeface="+mn-lt"/>
              </a:rPr>
              <a:t>Projectborging</a:t>
            </a:r>
          </a:p>
        </p:txBody>
      </p:sp>
      <p:sp>
        <p:nvSpPr>
          <p:cNvPr id="35" name="Tekstvak 4"/>
          <p:cNvSpPr txBox="1">
            <a:spLocks noChangeArrowheads="1"/>
          </p:cNvSpPr>
          <p:nvPr/>
        </p:nvSpPr>
        <p:spPr bwMode="auto">
          <a:xfrm>
            <a:off x="6413500" y="3355887"/>
            <a:ext cx="20556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182563" indent="-182563" algn="l">
              <a:lnSpc>
                <a:spcPct val="80000"/>
              </a:lnSpc>
              <a:buClrTx/>
              <a:buFont typeface="Arial" panose="020B0604020202020204" pitchFamily="34" charset="0"/>
              <a:buChar char="•"/>
              <a:defRPr/>
            </a:pPr>
            <a:r>
              <a:rPr lang="nl-NL" sz="1600" b="0" dirty="0">
                <a:solidFill>
                  <a:srgbClr val="333333"/>
                </a:solidFill>
                <a:latin typeface="+mn-lt"/>
              </a:rPr>
              <a:t>Teammanagers</a:t>
            </a:r>
          </a:p>
          <a:p>
            <a:pPr marL="182563" indent="-182563" algn="l">
              <a:lnSpc>
                <a:spcPct val="80000"/>
              </a:lnSpc>
              <a:buClrTx/>
              <a:buFont typeface="Arial" panose="020B0604020202020204" pitchFamily="34" charset="0"/>
              <a:buChar char="•"/>
              <a:tabLst>
                <a:tab pos="182563" algn="l"/>
              </a:tabLst>
              <a:defRPr/>
            </a:pPr>
            <a:r>
              <a:rPr lang="nl-NL" sz="1600" dirty="0">
                <a:solidFill>
                  <a:srgbClr val="333333"/>
                </a:solidFill>
                <a:latin typeface="+mn-lt"/>
              </a:rPr>
              <a:t>Projectsupport</a:t>
            </a:r>
            <a:endParaRPr lang="nl-NL" sz="1600" b="0" dirty="0">
              <a:solidFill>
                <a:srgbClr val="333333"/>
              </a:solidFill>
              <a:latin typeface="+mn-lt"/>
            </a:endParaRPr>
          </a:p>
        </p:txBody>
      </p:sp>
      <p:sp>
        <p:nvSpPr>
          <p:cNvPr id="36" name="Tekstvak 4"/>
          <p:cNvSpPr txBox="1">
            <a:spLocks noChangeArrowheads="1"/>
          </p:cNvSpPr>
          <p:nvPr/>
        </p:nvSpPr>
        <p:spPr bwMode="auto">
          <a:xfrm>
            <a:off x="6419309" y="4431450"/>
            <a:ext cx="2808312" cy="32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182563" indent="-182563" algn="l">
              <a:buClrTx/>
              <a:buFont typeface="Arial" panose="020B0604020202020204" pitchFamily="34" charset="0"/>
              <a:buChar char="•"/>
              <a:defRPr/>
            </a:pPr>
            <a:r>
              <a:rPr lang="nl-NL" sz="1600" b="0" dirty="0">
                <a:solidFill>
                  <a:srgbClr val="333333"/>
                </a:solidFill>
                <a:latin typeface="+mn-lt"/>
                <a:cs typeface="+mn-cs"/>
              </a:rPr>
              <a:t>Projectteammedewerkers</a:t>
            </a:r>
          </a:p>
        </p:txBody>
      </p:sp>
      <p:sp>
        <p:nvSpPr>
          <p:cNvPr id="3" name="Slide Number Placeholder 2">
            <a:extLst>
              <a:ext uri="{FF2B5EF4-FFF2-40B4-BE49-F238E27FC236}">
                <a16:creationId xmlns:a16="http://schemas.microsoft.com/office/drawing/2014/main" id="{C62F0F64-31A2-CC42-9A70-A938206E7EA1}"/>
              </a:ext>
            </a:extLst>
          </p:cNvPr>
          <p:cNvSpPr>
            <a:spLocks noGrp="1"/>
          </p:cNvSpPr>
          <p:nvPr>
            <p:ph type="sldNum" sz="quarter" idx="4"/>
          </p:nvPr>
        </p:nvSpPr>
        <p:spPr/>
        <p:txBody>
          <a:bodyPr/>
          <a:lstStyle/>
          <a:p>
            <a:fld id="{8375054B-0626-094F-AF93-178AFB032A1C}" type="slidenum">
              <a:rPr lang="nl-NL" smtClean="0"/>
              <a:pPr/>
              <a:t>34</a:t>
            </a:fld>
            <a:endParaRPr lang="nl-NL" dirty="0"/>
          </a:p>
        </p:txBody>
      </p:sp>
    </p:spTree>
    <p:extLst>
      <p:ext uri="{BB962C8B-B14F-4D97-AF65-F5344CB8AC3E}">
        <p14:creationId xmlns:p14="http://schemas.microsoft.com/office/powerpoint/2010/main" val="243335103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600" indent="-355600"/>
            <a:r>
              <a:rPr lang="nl-NL" dirty="0">
                <a:effectLst/>
                <a:latin typeface="Tahoma" charset="0"/>
              </a:rPr>
              <a:t>Verantwoordelijkheden stuurgroep</a:t>
            </a:r>
          </a:p>
        </p:txBody>
      </p:sp>
      <p:sp>
        <p:nvSpPr>
          <p:cNvPr id="1616899" name="Rectangle 3"/>
          <p:cNvSpPr>
            <a:spLocks noChangeArrowheads="1"/>
          </p:cNvSpPr>
          <p:nvPr/>
        </p:nvSpPr>
        <p:spPr bwMode="auto">
          <a:xfrm>
            <a:off x="3421064" y="1526365"/>
            <a:ext cx="1582737" cy="478896"/>
          </a:xfrm>
          <a:prstGeom prst="rect">
            <a:avLst/>
          </a:prstGeom>
          <a:solidFill>
            <a:schemeClr val="tx2">
              <a:lumMod val="20000"/>
              <a:lumOff val="80000"/>
            </a:schemeClr>
          </a:solidFill>
          <a:ln w="31750" algn="ctr">
            <a:solidFill>
              <a:schemeClr val="tx2">
                <a:lumMod val="40000"/>
                <a:lumOff val="60000"/>
              </a:schemeClr>
            </a:solidFill>
            <a:miter lim="800000"/>
            <a:headEnd/>
            <a:tailEnd/>
          </a:ln>
          <a:effectLst/>
          <a:extLst/>
        </p:spPr>
        <p:txBody>
          <a:bodyPr wrap="none" lIns="92075" tIns="46038" rIns="92075" bIns="46038" anchor="ctr"/>
          <a:lstStyle/>
          <a:p>
            <a:pPr eaLnBrk="1" hangingPunct="1">
              <a:lnSpc>
                <a:spcPct val="100000"/>
              </a:lnSpc>
              <a:spcAft>
                <a:spcPct val="0"/>
              </a:spcAft>
              <a:buClrTx/>
              <a:buFontTx/>
              <a:buNone/>
              <a:defRPr/>
            </a:pPr>
            <a:r>
              <a:rPr lang="nl-NL" sz="1400" dirty="0">
                <a:solidFill>
                  <a:schemeClr val="accent4">
                    <a:lumMod val="50000"/>
                  </a:schemeClr>
                </a:solidFill>
                <a:latin typeface="Tahoma" pitchFamily="34" charset="0"/>
                <a:ea typeface="+mn-ea"/>
              </a:rPr>
              <a:t>Opdrachtgever</a:t>
            </a:r>
          </a:p>
        </p:txBody>
      </p:sp>
      <p:sp>
        <p:nvSpPr>
          <p:cNvPr id="1616900" name="Rectangle 4"/>
          <p:cNvSpPr>
            <a:spLocks noChangeArrowheads="1"/>
          </p:cNvSpPr>
          <p:nvPr/>
        </p:nvSpPr>
        <p:spPr bwMode="auto">
          <a:xfrm>
            <a:off x="1260475" y="2727573"/>
            <a:ext cx="1582738" cy="478896"/>
          </a:xfrm>
          <a:prstGeom prst="rect">
            <a:avLst/>
          </a:prstGeom>
          <a:solidFill>
            <a:schemeClr val="tx2">
              <a:lumMod val="20000"/>
              <a:lumOff val="80000"/>
            </a:schemeClr>
          </a:solidFill>
          <a:ln w="31750" algn="ctr">
            <a:solidFill>
              <a:schemeClr val="tx2">
                <a:lumMod val="40000"/>
                <a:lumOff val="60000"/>
              </a:schemeClr>
            </a:solidFill>
            <a:miter lim="800000"/>
            <a:headEnd/>
            <a:tailEnd/>
          </a:ln>
          <a:effectLst/>
          <a:extLst/>
        </p:spPr>
        <p:txBody>
          <a:bodyPr wrap="none" lIns="92075" tIns="46038" rIns="92075" bIns="46038" anchor="ctr"/>
          <a:lstStyle/>
          <a:p>
            <a:pPr eaLnBrk="1" hangingPunct="1">
              <a:lnSpc>
                <a:spcPct val="100000"/>
              </a:lnSpc>
              <a:spcAft>
                <a:spcPct val="0"/>
              </a:spcAft>
              <a:buClrTx/>
              <a:buFontTx/>
              <a:buNone/>
              <a:defRPr/>
            </a:pPr>
            <a:r>
              <a:rPr lang="nl-NL" sz="1400" dirty="0">
                <a:solidFill>
                  <a:schemeClr val="accent4">
                    <a:lumMod val="50000"/>
                  </a:schemeClr>
                </a:solidFill>
                <a:latin typeface="Tahoma" pitchFamily="34" charset="0"/>
                <a:ea typeface="+mn-ea"/>
              </a:rPr>
              <a:t>Seniorgebruiker</a:t>
            </a:r>
          </a:p>
        </p:txBody>
      </p:sp>
      <p:sp>
        <p:nvSpPr>
          <p:cNvPr id="1616901" name="Rectangle 5"/>
          <p:cNvSpPr>
            <a:spLocks noChangeArrowheads="1"/>
          </p:cNvSpPr>
          <p:nvPr/>
        </p:nvSpPr>
        <p:spPr bwMode="auto">
          <a:xfrm>
            <a:off x="5653089" y="2726250"/>
            <a:ext cx="1582737" cy="478896"/>
          </a:xfrm>
          <a:prstGeom prst="rect">
            <a:avLst/>
          </a:prstGeom>
          <a:solidFill>
            <a:schemeClr val="tx2">
              <a:lumMod val="20000"/>
              <a:lumOff val="80000"/>
            </a:schemeClr>
          </a:solidFill>
          <a:ln w="31750" algn="ctr">
            <a:solidFill>
              <a:schemeClr val="tx2">
                <a:lumMod val="40000"/>
                <a:lumOff val="60000"/>
              </a:schemeClr>
            </a:solidFill>
            <a:miter lim="800000"/>
            <a:headEnd/>
            <a:tailEnd/>
          </a:ln>
          <a:effectLst/>
          <a:extLst/>
        </p:spPr>
        <p:txBody>
          <a:bodyPr wrap="none" lIns="92075" tIns="46038" rIns="92075" bIns="46038" anchor="ctr"/>
          <a:lstStyle/>
          <a:p>
            <a:pPr eaLnBrk="1" hangingPunct="1">
              <a:lnSpc>
                <a:spcPct val="100000"/>
              </a:lnSpc>
              <a:spcAft>
                <a:spcPct val="0"/>
              </a:spcAft>
              <a:buClrTx/>
              <a:buFontTx/>
              <a:buNone/>
              <a:defRPr/>
            </a:pPr>
            <a:r>
              <a:rPr lang="nl-NL" sz="1400" dirty="0">
                <a:solidFill>
                  <a:schemeClr val="accent4">
                    <a:lumMod val="50000"/>
                  </a:schemeClr>
                </a:solidFill>
                <a:latin typeface="Tahoma" pitchFamily="34" charset="0"/>
                <a:ea typeface="+mn-ea"/>
              </a:rPr>
              <a:t>Seniorleverancier</a:t>
            </a:r>
          </a:p>
        </p:txBody>
      </p:sp>
      <p:sp>
        <p:nvSpPr>
          <p:cNvPr id="1616902" name="Text Box 6"/>
          <p:cNvSpPr txBox="1">
            <a:spLocks noChangeArrowheads="1"/>
          </p:cNvSpPr>
          <p:nvPr/>
        </p:nvSpPr>
        <p:spPr bwMode="auto">
          <a:xfrm>
            <a:off x="755650" y="3281252"/>
            <a:ext cx="2952750" cy="1970412"/>
          </a:xfrm>
          <a:prstGeom prst="rect">
            <a:avLst/>
          </a:prstGeom>
          <a:noFill/>
          <a:ln w="317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177800" indent="-177800">
              <a:defRPr sz="2400" b="1">
                <a:solidFill>
                  <a:schemeClr val="tx2"/>
                </a:solidFill>
                <a:latin typeface="Tahoma" pitchFamily="34" charset="0"/>
              </a:defRPr>
            </a:lvl1pPr>
            <a:lvl2pPr>
              <a:defRPr sz="2400" b="1">
                <a:solidFill>
                  <a:schemeClr val="tx2"/>
                </a:solidFill>
                <a:latin typeface="Tahoma" pitchFamily="34" charset="0"/>
              </a:defRPr>
            </a:lvl2pPr>
            <a:lvl3pPr>
              <a:defRPr sz="2400" b="1">
                <a:solidFill>
                  <a:schemeClr val="tx2"/>
                </a:solidFill>
                <a:latin typeface="Tahoma" pitchFamily="34" charset="0"/>
              </a:defRPr>
            </a:lvl3pPr>
            <a:lvl4pPr>
              <a:defRPr sz="2400" b="1">
                <a:solidFill>
                  <a:schemeClr val="tx2"/>
                </a:solidFill>
                <a:latin typeface="Tahoma" pitchFamily="34" charset="0"/>
              </a:defRPr>
            </a:lvl4pPr>
            <a:lvl5pPr>
              <a:defRPr sz="2400" b="1">
                <a:solidFill>
                  <a:schemeClr val="tx2"/>
                </a:solidFill>
                <a:latin typeface="Tahoma" pitchFamily="34" charset="0"/>
              </a:defRPr>
            </a:lvl5pPr>
            <a:lvl6pPr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100000"/>
              </a:lnSpc>
              <a:spcBef>
                <a:spcPct val="50000"/>
              </a:spcBef>
              <a:spcAft>
                <a:spcPct val="0"/>
              </a:spcAft>
              <a:buClrTx/>
              <a:buFontTx/>
              <a:buNone/>
              <a:defRPr/>
            </a:pPr>
            <a:r>
              <a:rPr lang="nl-NL" sz="1400" b="0" dirty="0">
                <a:solidFill>
                  <a:schemeClr val="accent4">
                    <a:lumMod val="50000"/>
                  </a:schemeClr>
                </a:solidFill>
                <a:ea typeface="+mn-ea"/>
              </a:rPr>
              <a:t>   Realiseren                            van de baten</a:t>
            </a:r>
          </a:p>
          <a:p>
            <a:pPr eaLnBrk="1" hangingPunct="1">
              <a:lnSpc>
                <a:spcPct val="100000"/>
              </a:lnSpc>
              <a:spcBef>
                <a:spcPct val="50000"/>
              </a:spcBef>
              <a:spcAft>
                <a:spcPct val="0"/>
              </a:spcAft>
              <a:buClrTx/>
              <a:buFontTx/>
              <a:buNone/>
              <a:defRPr/>
            </a:pPr>
            <a:endParaRPr lang="nl-NL" sz="1600" b="0" dirty="0">
              <a:solidFill>
                <a:schemeClr val="accent4">
                  <a:lumMod val="50000"/>
                </a:schemeClr>
              </a:solidFill>
              <a:ea typeface="+mn-ea"/>
            </a:endParaRPr>
          </a:p>
          <a:p>
            <a:pPr algn="l" eaLnBrk="1" hangingPunct="1">
              <a:lnSpc>
                <a:spcPct val="65000"/>
              </a:lnSpc>
              <a:spcBef>
                <a:spcPct val="35000"/>
              </a:spcBef>
              <a:spcAft>
                <a:spcPct val="0"/>
              </a:spcAft>
              <a:buClrTx/>
              <a:buFontTx/>
              <a:buChar char="•"/>
              <a:defRPr/>
            </a:pPr>
            <a:r>
              <a:rPr lang="nl-NL" sz="1400" b="0" dirty="0">
                <a:solidFill>
                  <a:schemeClr val="accent4">
                    <a:lumMod val="50000"/>
                  </a:schemeClr>
                </a:solidFill>
                <a:ea typeface="+mn-ea"/>
              </a:rPr>
              <a:t>Specificeren P.v.E. </a:t>
            </a:r>
          </a:p>
          <a:p>
            <a:pPr algn="l" eaLnBrk="1" hangingPunct="1">
              <a:lnSpc>
                <a:spcPct val="65000"/>
              </a:lnSpc>
              <a:spcBef>
                <a:spcPct val="35000"/>
              </a:spcBef>
              <a:spcAft>
                <a:spcPct val="0"/>
              </a:spcAft>
              <a:buClrTx/>
              <a:buFontTx/>
              <a:buChar char="•"/>
              <a:defRPr/>
            </a:pPr>
            <a:r>
              <a:rPr lang="nl-NL" sz="1400" b="0" dirty="0">
                <a:solidFill>
                  <a:schemeClr val="accent4">
                    <a:lumMod val="50000"/>
                  </a:schemeClr>
                </a:solidFill>
                <a:ea typeface="+mn-ea"/>
              </a:rPr>
              <a:t>Beoordelen producten </a:t>
            </a:r>
          </a:p>
          <a:p>
            <a:pPr algn="l" eaLnBrk="1" hangingPunct="1">
              <a:lnSpc>
                <a:spcPct val="65000"/>
              </a:lnSpc>
              <a:spcBef>
                <a:spcPct val="35000"/>
              </a:spcBef>
              <a:spcAft>
                <a:spcPct val="0"/>
              </a:spcAft>
              <a:buClrTx/>
              <a:buFontTx/>
              <a:buChar char="•"/>
              <a:defRPr/>
            </a:pPr>
            <a:r>
              <a:rPr lang="nl-NL" sz="1400" b="0" dirty="0">
                <a:solidFill>
                  <a:schemeClr val="accent4">
                    <a:lumMod val="50000"/>
                  </a:schemeClr>
                </a:solidFill>
                <a:ea typeface="+mn-ea"/>
              </a:rPr>
              <a:t>Goedkeuren wijzigingen </a:t>
            </a:r>
          </a:p>
          <a:p>
            <a:pPr algn="l" eaLnBrk="1" hangingPunct="1">
              <a:lnSpc>
                <a:spcPct val="65000"/>
              </a:lnSpc>
              <a:spcBef>
                <a:spcPct val="35000"/>
              </a:spcBef>
              <a:spcAft>
                <a:spcPct val="0"/>
              </a:spcAft>
              <a:buClrTx/>
              <a:buFontTx/>
              <a:buChar char="•"/>
              <a:defRPr/>
            </a:pPr>
            <a:r>
              <a:rPr lang="nl-NL" sz="1400" b="0" dirty="0">
                <a:solidFill>
                  <a:schemeClr val="accent4">
                    <a:lumMod val="50000"/>
                  </a:schemeClr>
                </a:solidFill>
                <a:ea typeface="+mn-ea"/>
              </a:rPr>
              <a:t>Communicatie gebruikers </a:t>
            </a:r>
          </a:p>
          <a:p>
            <a:pPr algn="l" eaLnBrk="1" hangingPunct="1">
              <a:lnSpc>
                <a:spcPct val="65000"/>
              </a:lnSpc>
              <a:spcBef>
                <a:spcPct val="35000"/>
              </a:spcBef>
              <a:spcAft>
                <a:spcPct val="0"/>
              </a:spcAft>
              <a:buClrTx/>
              <a:buFontTx/>
              <a:buChar char="•"/>
              <a:defRPr/>
            </a:pPr>
            <a:r>
              <a:rPr lang="nl-NL" sz="1400" b="0" dirty="0">
                <a:solidFill>
                  <a:schemeClr val="accent4">
                    <a:lumMod val="50000"/>
                  </a:schemeClr>
                </a:solidFill>
                <a:ea typeface="+mn-ea"/>
              </a:rPr>
              <a:t>Beschikbaarheid gebruikers</a:t>
            </a:r>
          </a:p>
        </p:txBody>
      </p:sp>
      <p:sp>
        <p:nvSpPr>
          <p:cNvPr id="1616903" name="Text Box 7"/>
          <p:cNvSpPr txBox="1">
            <a:spLocks noChangeArrowheads="1"/>
          </p:cNvSpPr>
          <p:nvPr/>
        </p:nvSpPr>
        <p:spPr bwMode="auto">
          <a:xfrm>
            <a:off x="5363096" y="3269157"/>
            <a:ext cx="2881312" cy="197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177800" indent="-177800">
              <a:defRPr sz="2400" b="1">
                <a:solidFill>
                  <a:schemeClr val="tx2"/>
                </a:solidFill>
                <a:latin typeface="Tahoma" pitchFamily="34" charset="0"/>
              </a:defRPr>
            </a:lvl1pPr>
            <a:lvl2pPr>
              <a:defRPr sz="2400" b="1">
                <a:solidFill>
                  <a:schemeClr val="tx2"/>
                </a:solidFill>
                <a:latin typeface="Tahoma" pitchFamily="34" charset="0"/>
              </a:defRPr>
            </a:lvl2pPr>
            <a:lvl3pPr>
              <a:defRPr sz="2400" b="1">
                <a:solidFill>
                  <a:schemeClr val="tx2"/>
                </a:solidFill>
                <a:latin typeface="Tahoma" pitchFamily="34" charset="0"/>
              </a:defRPr>
            </a:lvl3pPr>
            <a:lvl4pPr>
              <a:defRPr sz="2400" b="1">
                <a:solidFill>
                  <a:schemeClr val="tx2"/>
                </a:solidFill>
                <a:latin typeface="Tahoma" pitchFamily="34" charset="0"/>
              </a:defRPr>
            </a:lvl4pPr>
            <a:lvl5pPr>
              <a:defRPr sz="2400" b="1">
                <a:solidFill>
                  <a:schemeClr val="tx2"/>
                </a:solidFill>
                <a:latin typeface="Tahoma" pitchFamily="34" charset="0"/>
              </a:defRPr>
            </a:lvl5pPr>
            <a:lvl6pPr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100000"/>
              </a:lnSpc>
              <a:spcBef>
                <a:spcPct val="50000"/>
              </a:spcBef>
              <a:spcAft>
                <a:spcPct val="0"/>
              </a:spcAft>
              <a:buClrTx/>
              <a:buFontTx/>
              <a:buNone/>
              <a:defRPr/>
            </a:pPr>
            <a:r>
              <a:rPr lang="nl-NL" sz="1400" b="0" dirty="0">
                <a:solidFill>
                  <a:schemeClr val="accent4">
                    <a:lumMod val="50000"/>
                  </a:schemeClr>
                </a:solidFill>
                <a:ea typeface="+mn-ea"/>
              </a:rPr>
              <a:t>   Realiseren (+ onderhouden) projectresultaat</a:t>
            </a:r>
          </a:p>
          <a:p>
            <a:pPr eaLnBrk="1" hangingPunct="1">
              <a:lnSpc>
                <a:spcPct val="100000"/>
              </a:lnSpc>
              <a:spcBef>
                <a:spcPct val="50000"/>
              </a:spcBef>
              <a:spcAft>
                <a:spcPct val="0"/>
              </a:spcAft>
              <a:buClrTx/>
              <a:buFontTx/>
              <a:buNone/>
              <a:defRPr/>
            </a:pPr>
            <a:endParaRPr lang="nl-NL" sz="1600" b="0" dirty="0">
              <a:solidFill>
                <a:schemeClr val="accent4">
                  <a:lumMod val="50000"/>
                </a:schemeClr>
              </a:solidFill>
              <a:ea typeface="+mn-ea"/>
            </a:endParaRPr>
          </a:p>
          <a:p>
            <a:pPr algn="l" eaLnBrk="1" hangingPunct="1">
              <a:lnSpc>
                <a:spcPct val="65000"/>
              </a:lnSpc>
              <a:spcBef>
                <a:spcPct val="35000"/>
              </a:spcBef>
              <a:spcAft>
                <a:spcPct val="0"/>
              </a:spcAft>
              <a:buClrTx/>
              <a:buFontTx/>
              <a:buChar char="•"/>
              <a:defRPr/>
            </a:pPr>
            <a:r>
              <a:rPr lang="nl-NL" sz="1400" b="0" dirty="0">
                <a:solidFill>
                  <a:schemeClr val="accent4">
                    <a:lumMod val="50000"/>
                  </a:schemeClr>
                </a:solidFill>
                <a:ea typeface="+mn-ea"/>
              </a:rPr>
              <a:t>Systeemintegratie</a:t>
            </a:r>
          </a:p>
          <a:p>
            <a:pPr algn="l" eaLnBrk="1" hangingPunct="1">
              <a:lnSpc>
                <a:spcPct val="65000"/>
              </a:lnSpc>
              <a:spcBef>
                <a:spcPct val="35000"/>
              </a:spcBef>
              <a:spcAft>
                <a:spcPct val="0"/>
              </a:spcAft>
              <a:buClrTx/>
              <a:buFontTx/>
              <a:buChar char="•"/>
              <a:defRPr/>
            </a:pPr>
            <a:r>
              <a:rPr lang="nl-NL" sz="1400" b="0" dirty="0">
                <a:solidFill>
                  <a:schemeClr val="accent4">
                    <a:lumMod val="50000"/>
                  </a:schemeClr>
                </a:solidFill>
                <a:ea typeface="+mn-ea"/>
              </a:rPr>
              <a:t>Kosten en tijd</a:t>
            </a:r>
          </a:p>
          <a:p>
            <a:pPr algn="l" eaLnBrk="1" hangingPunct="1">
              <a:lnSpc>
                <a:spcPct val="65000"/>
              </a:lnSpc>
              <a:spcBef>
                <a:spcPct val="35000"/>
              </a:spcBef>
              <a:spcAft>
                <a:spcPct val="0"/>
              </a:spcAft>
              <a:buClrTx/>
              <a:buFontTx/>
              <a:buChar char="•"/>
              <a:defRPr/>
            </a:pPr>
            <a:r>
              <a:rPr lang="nl-NL" sz="1400" b="0" dirty="0">
                <a:solidFill>
                  <a:schemeClr val="accent4">
                    <a:lumMod val="50000"/>
                  </a:schemeClr>
                </a:solidFill>
                <a:ea typeface="+mn-ea"/>
              </a:rPr>
              <a:t>Realiseren kwaliteitseisen</a:t>
            </a:r>
          </a:p>
          <a:p>
            <a:pPr algn="l" eaLnBrk="1" hangingPunct="1">
              <a:lnSpc>
                <a:spcPct val="65000"/>
              </a:lnSpc>
              <a:spcBef>
                <a:spcPct val="35000"/>
              </a:spcBef>
              <a:spcAft>
                <a:spcPct val="0"/>
              </a:spcAft>
              <a:buClrTx/>
              <a:buFontTx/>
              <a:buChar char="•"/>
              <a:defRPr/>
            </a:pPr>
            <a:r>
              <a:rPr lang="nl-NL" sz="1400" b="0" dirty="0">
                <a:solidFill>
                  <a:schemeClr val="accent4">
                    <a:lumMod val="50000"/>
                  </a:schemeClr>
                </a:solidFill>
                <a:ea typeface="+mn-ea"/>
              </a:rPr>
              <a:t>Afstemming leveranciers</a:t>
            </a:r>
          </a:p>
          <a:p>
            <a:pPr algn="l" eaLnBrk="1" hangingPunct="1">
              <a:lnSpc>
                <a:spcPct val="65000"/>
              </a:lnSpc>
              <a:spcBef>
                <a:spcPct val="35000"/>
              </a:spcBef>
              <a:spcAft>
                <a:spcPct val="0"/>
              </a:spcAft>
              <a:buClrTx/>
              <a:buFontTx/>
              <a:buChar char="•"/>
              <a:defRPr/>
            </a:pPr>
            <a:r>
              <a:rPr lang="nl-NL" sz="1400" b="0" dirty="0">
                <a:solidFill>
                  <a:schemeClr val="accent4">
                    <a:lumMod val="50000"/>
                  </a:schemeClr>
                </a:solidFill>
                <a:ea typeface="+mn-ea"/>
              </a:rPr>
              <a:t>Beschikbaarheid capaciteit</a:t>
            </a:r>
          </a:p>
        </p:txBody>
      </p:sp>
      <p:sp>
        <p:nvSpPr>
          <p:cNvPr id="1616904" name="Text Box 8"/>
          <p:cNvSpPr txBox="1">
            <a:spLocks noChangeArrowheads="1"/>
          </p:cNvSpPr>
          <p:nvPr/>
        </p:nvSpPr>
        <p:spPr bwMode="auto">
          <a:xfrm>
            <a:off x="3348039" y="2875740"/>
            <a:ext cx="2232025" cy="1539525"/>
          </a:xfrm>
          <a:prstGeom prst="rect">
            <a:avLst/>
          </a:prstGeom>
          <a:noFill/>
          <a:ln w="317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177800" indent="-177800">
              <a:defRPr sz="2400" b="1">
                <a:solidFill>
                  <a:schemeClr val="tx2"/>
                </a:solidFill>
                <a:latin typeface="Tahoma" pitchFamily="34" charset="0"/>
              </a:defRPr>
            </a:lvl1pPr>
            <a:lvl2pPr>
              <a:defRPr sz="2400" b="1">
                <a:solidFill>
                  <a:schemeClr val="tx2"/>
                </a:solidFill>
                <a:latin typeface="Tahoma" pitchFamily="34" charset="0"/>
              </a:defRPr>
            </a:lvl2pPr>
            <a:lvl3pPr>
              <a:defRPr sz="2400" b="1">
                <a:solidFill>
                  <a:schemeClr val="tx2"/>
                </a:solidFill>
                <a:latin typeface="Tahoma" pitchFamily="34" charset="0"/>
              </a:defRPr>
            </a:lvl3pPr>
            <a:lvl4pPr>
              <a:defRPr sz="2400" b="1">
                <a:solidFill>
                  <a:schemeClr val="tx2"/>
                </a:solidFill>
                <a:latin typeface="Tahoma" pitchFamily="34" charset="0"/>
              </a:defRPr>
            </a:lvl4pPr>
            <a:lvl5pPr>
              <a:defRPr sz="2400" b="1">
                <a:solidFill>
                  <a:schemeClr val="tx2"/>
                </a:solidFill>
                <a:latin typeface="Tahoma" pitchFamily="34" charset="0"/>
              </a:defRPr>
            </a:lvl5pPr>
            <a:lvl6pPr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6pPr>
            <a:lvl7pPr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7pPr>
            <a:lvl8pPr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8pPr>
            <a:lvl9pPr algn="ctr" eaLnBrk="0" fontAlgn="base" hangingPunct="0">
              <a:lnSpc>
                <a:spcPct val="95000"/>
              </a:lnSpc>
              <a:spcBef>
                <a:spcPct val="0"/>
              </a:spcBef>
              <a:spcAft>
                <a:spcPct val="20000"/>
              </a:spcAft>
              <a:buClr>
                <a:schemeClr val="tx2"/>
              </a:buClr>
              <a:buFont typeface="Wingdings" pitchFamily="2" charset="2"/>
              <a:buChar char=""/>
              <a:defRPr sz="2400" b="1">
                <a:solidFill>
                  <a:schemeClr val="tx2"/>
                </a:solidFill>
                <a:latin typeface="Tahoma" pitchFamily="34" charset="0"/>
              </a:defRPr>
            </a:lvl9pPr>
          </a:lstStyle>
          <a:p>
            <a:pPr algn="l" eaLnBrk="1" hangingPunct="1">
              <a:lnSpc>
                <a:spcPct val="100000"/>
              </a:lnSpc>
              <a:spcBef>
                <a:spcPct val="50000"/>
              </a:spcBef>
              <a:spcAft>
                <a:spcPct val="0"/>
              </a:spcAft>
              <a:buClrTx/>
              <a:buFontTx/>
              <a:buNone/>
              <a:defRPr/>
            </a:pPr>
            <a:r>
              <a:rPr lang="nl-NL" sz="1400" b="0" dirty="0">
                <a:solidFill>
                  <a:schemeClr val="accent4">
                    <a:lumMod val="50000"/>
                  </a:schemeClr>
                </a:solidFill>
                <a:ea typeface="+mn-ea"/>
              </a:rPr>
              <a:t>   Business Case</a:t>
            </a:r>
          </a:p>
          <a:p>
            <a:pPr eaLnBrk="1" hangingPunct="1">
              <a:lnSpc>
                <a:spcPct val="100000"/>
              </a:lnSpc>
              <a:spcBef>
                <a:spcPct val="50000"/>
              </a:spcBef>
              <a:spcAft>
                <a:spcPct val="0"/>
              </a:spcAft>
              <a:buClrTx/>
              <a:buFontTx/>
              <a:buNone/>
              <a:defRPr/>
            </a:pPr>
            <a:endParaRPr lang="nl-NL" sz="1600" b="0" dirty="0">
              <a:solidFill>
                <a:schemeClr val="accent4">
                  <a:lumMod val="50000"/>
                </a:schemeClr>
              </a:solidFill>
              <a:ea typeface="+mn-ea"/>
            </a:endParaRPr>
          </a:p>
          <a:p>
            <a:pPr algn="l" eaLnBrk="1" hangingPunct="1">
              <a:lnSpc>
                <a:spcPct val="65000"/>
              </a:lnSpc>
              <a:spcBef>
                <a:spcPct val="35000"/>
              </a:spcBef>
              <a:spcAft>
                <a:spcPct val="0"/>
              </a:spcAft>
              <a:buClrTx/>
              <a:buFontTx/>
              <a:buChar char="•"/>
              <a:defRPr/>
            </a:pPr>
            <a:r>
              <a:rPr lang="nl-NL" sz="1400" b="0" dirty="0">
                <a:solidFill>
                  <a:schemeClr val="accent4">
                    <a:lumMod val="50000"/>
                  </a:schemeClr>
                </a:solidFill>
                <a:ea typeface="+mn-ea"/>
              </a:rPr>
              <a:t>Betrekken partijen</a:t>
            </a:r>
          </a:p>
          <a:p>
            <a:pPr algn="l" eaLnBrk="1" hangingPunct="1">
              <a:lnSpc>
                <a:spcPct val="65000"/>
              </a:lnSpc>
              <a:spcBef>
                <a:spcPct val="35000"/>
              </a:spcBef>
              <a:spcAft>
                <a:spcPct val="0"/>
              </a:spcAft>
              <a:buClrTx/>
              <a:buFontTx/>
              <a:buChar char="•"/>
              <a:defRPr/>
            </a:pPr>
            <a:r>
              <a:rPr lang="nl-NL" sz="1400" b="0" dirty="0" err="1">
                <a:solidFill>
                  <a:schemeClr val="accent4">
                    <a:lumMod val="50000"/>
                  </a:schemeClr>
                </a:solidFill>
                <a:ea typeface="+mn-ea"/>
              </a:rPr>
              <a:t>Verantw</a:t>
            </a:r>
            <a:r>
              <a:rPr lang="nl-NL" sz="1400" b="0" dirty="0">
                <a:solidFill>
                  <a:schemeClr val="accent4">
                    <a:lumMod val="50000"/>
                  </a:schemeClr>
                </a:solidFill>
                <a:ea typeface="+mn-ea"/>
              </a:rPr>
              <a:t>. beleggen</a:t>
            </a:r>
          </a:p>
          <a:p>
            <a:pPr algn="l" eaLnBrk="1" hangingPunct="1">
              <a:lnSpc>
                <a:spcPct val="65000"/>
              </a:lnSpc>
              <a:spcBef>
                <a:spcPct val="35000"/>
              </a:spcBef>
              <a:spcAft>
                <a:spcPct val="0"/>
              </a:spcAft>
              <a:buClrTx/>
              <a:buFontTx/>
              <a:buChar char="•"/>
              <a:defRPr/>
            </a:pPr>
            <a:r>
              <a:rPr lang="nl-NL" sz="1400" b="0" dirty="0">
                <a:solidFill>
                  <a:schemeClr val="accent4">
                    <a:lumMod val="50000"/>
                  </a:schemeClr>
                </a:solidFill>
                <a:ea typeface="+mn-ea"/>
              </a:rPr>
              <a:t>Kaders stellen</a:t>
            </a:r>
          </a:p>
          <a:p>
            <a:pPr algn="l" eaLnBrk="1" hangingPunct="1">
              <a:lnSpc>
                <a:spcPct val="65000"/>
              </a:lnSpc>
              <a:spcBef>
                <a:spcPct val="35000"/>
              </a:spcBef>
              <a:spcAft>
                <a:spcPct val="0"/>
              </a:spcAft>
              <a:buClrTx/>
              <a:buFontTx/>
              <a:buChar char="•"/>
              <a:defRPr/>
            </a:pPr>
            <a:r>
              <a:rPr lang="nl-NL" sz="1400" b="0" dirty="0">
                <a:solidFill>
                  <a:schemeClr val="accent4">
                    <a:lumMod val="50000"/>
                  </a:schemeClr>
                </a:solidFill>
                <a:ea typeface="+mn-ea"/>
              </a:rPr>
              <a:t>Aansturen PM</a:t>
            </a:r>
          </a:p>
        </p:txBody>
      </p:sp>
      <p:sp>
        <p:nvSpPr>
          <p:cNvPr id="70666" name="AutoShape 9"/>
          <p:cNvSpPr>
            <a:spLocks noChangeArrowheads="1"/>
          </p:cNvSpPr>
          <p:nvPr/>
        </p:nvSpPr>
        <p:spPr bwMode="auto">
          <a:xfrm>
            <a:off x="1888033" y="3771644"/>
            <a:ext cx="504825" cy="300302"/>
          </a:xfrm>
          <a:prstGeom prst="downArrow">
            <a:avLst>
              <a:gd name="adj1" fmla="val 50000"/>
              <a:gd name="adj2" fmla="val 25000"/>
            </a:avLst>
          </a:prstGeom>
          <a:solidFill>
            <a:schemeClr val="tx2">
              <a:lumMod val="20000"/>
              <a:lumOff val="80000"/>
            </a:schemeClr>
          </a:solidFill>
          <a:ln w="31750">
            <a:solidFill>
              <a:srgbClr val="3F3F3F"/>
            </a:solidFill>
            <a:miter lim="800000"/>
            <a:headEnd/>
            <a:tailEnd/>
          </a:ln>
          <a:effectLst/>
          <a:extLst/>
        </p:spPr>
        <p:txBody>
          <a:bodyPr wrap="none" lIns="92075" tIns="46038" rIns="92075" bIns="46038" anchor="ctr"/>
          <a:lstStyle/>
          <a:p>
            <a:endParaRPr lang="nl-NL" b="1">
              <a:solidFill>
                <a:schemeClr val="accent4">
                  <a:lumMod val="50000"/>
                </a:schemeClr>
              </a:solidFill>
            </a:endParaRPr>
          </a:p>
        </p:txBody>
      </p:sp>
      <p:sp>
        <p:nvSpPr>
          <p:cNvPr id="70667" name="AutoShape 10"/>
          <p:cNvSpPr>
            <a:spLocks noChangeArrowheads="1"/>
          </p:cNvSpPr>
          <p:nvPr/>
        </p:nvSpPr>
        <p:spPr bwMode="auto">
          <a:xfrm>
            <a:off x="6279058" y="3810857"/>
            <a:ext cx="504825" cy="300302"/>
          </a:xfrm>
          <a:prstGeom prst="downArrow">
            <a:avLst>
              <a:gd name="adj1" fmla="val 50000"/>
              <a:gd name="adj2" fmla="val 25000"/>
            </a:avLst>
          </a:prstGeom>
          <a:solidFill>
            <a:schemeClr val="tx2">
              <a:lumMod val="20000"/>
              <a:lumOff val="80000"/>
            </a:schemeClr>
          </a:solidFill>
          <a:ln w="31750">
            <a:solidFill>
              <a:srgbClr val="3F3F3F"/>
            </a:solidFill>
            <a:miter lim="800000"/>
            <a:headEnd/>
            <a:tailEnd/>
          </a:ln>
          <a:effectLst/>
          <a:extLst/>
        </p:spPr>
        <p:txBody>
          <a:bodyPr wrap="none" lIns="92075" tIns="46038" rIns="92075" bIns="46038" anchor="ctr"/>
          <a:lstStyle/>
          <a:p>
            <a:endParaRPr lang="nl-NL" b="1">
              <a:solidFill>
                <a:schemeClr val="accent4">
                  <a:lumMod val="50000"/>
                </a:schemeClr>
              </a:solidFill>
            </a:endParaRPr>
          </a:p>
        </p:txBody>
      </p:sp>
      <p:pic>
        <p:nvPicPr>
          <p:cNvPr id="70668"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5675" y="2069954"/>
            <a:ext cx="1436688" cy="7119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0669" name="AutoShape 12"/>
          <p:cNvSpPr>
            <a:spLocks noChangeArrowheads="1"/>
          </p:cNvSpPr>
          <p:nvPr/>
        </p:nvSpPr>
        <p:spPr bwMode="auto">
          <a:xfrm>
            <a:off x="3978770" y="3205147"/>
            <a:ext cx="504825" cy="251644"/>
          </a:xfrm>
          <a:prstGeom prst="downArrow">
            <a:avLst>
              <a:gd name="adj1" fmla="val 50000"/>
              <a:gd name="adj2" fmla="val 25000"/>
            </a:avLst>
          </a:prstGeom>
          <a:solidFill>
            <a:schemeClr val="tx2">
              <a:lumMod val="20000"/>
              <a:lumOff val="80000"/>
            </a:schemeClr>
          </a:solidFill>
          <a:ln w="31750">
            <a:solidFill>
              <a:srgbClr val="3F3F3F"/>
            </a:solidFill>
            <a:miter lim="800000"/>
            <a:headEnd/>
            <a:tailEnd/>
          </a:ln>
          <a:effectLst/>
          <a:extLst/>
        </p:spPr>
        <p:txBody>
          <a:bodyPr wrap="none" lIns="92075" tIns="46038" rIns="92075" bIns="46038" anchor="ctr"/>
          <a:lstStyle/>
          <a:p>
            <a:endParaRPr lang="nl-NL" b="1">
              <a:solidFill>
                <a:schemeClr val="accent4">
                  <a:lumMod val="50000"/>
                </a:schemeClr>
              </a:solidFill>
            </a:endParaRPr>
          </a:p>
        </p:txBody>
      </p:sp>
      <p:sp>
        <p:nvSpPr>
          <p:cNvPr id="70670" name="AutoShape 13"/>
          <p:cNvSpPr>
            <a:spLocks noChangeArrowheads="1"/>
          </p:cNvSpPr>
          <p:nvPr/>
        </p:nvSpPr>
        <p:spPr bwMode="auto">
          <a:xfrm rot="3263588">
            <a:off x="2675864" y="1622806"/>
            <a:ext cx="120386" cy="1366837"/>
          </a:xfrm>
          <a:prstGeom prst="upDownArrow">
            <a:avLst>
              <a:gd name="adj1" fmla="val 50000"/>
              <a:gd name="adj2" fmla="val 189230"/>
            </a:avLst>
          </a:prstGeom>
          <a:solidFill>
            <a:srgbClr val="FF0000"/>
          </a:solidFill>
          <a:ln w="3175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nl-NL" b="1">
              <a:solidFill>
                <a:schemeClr val="accent4">
                  <a:lumMod val="50000"/>
                </a:schemeClr>
              </a:solidFill>
            </a:endParaRPr>
          </a:p>
        </p:txBody>
      </p:sp>
      <p:sp>
        <p:nvSpPr>
          <p:cNvPr id="70671" name="AutoShape 14"/>
          <p:cNvSpPr>
            <a:spLocks noChangeArrowheads="1"/>
          </p:cNvSpPr>
          <p:nvPr/>
        </p:nvSpPr>
        <p:spPr bwMode="auto">
          <a:xfrm rot="18336412" flipH="1">
            <a:off x="5628614" y="1622806"/>
            <a:ext cx="120386" cy="1366837"/>
          </a:xfrm>
          <a:prstGeom prst="upDownArrow">
            <a:avLst>
              <a:gd name="adj1" fmla="val 50000"/>
              <a:gd name="adj2" fmla="val 189230"/>
            </a:avLst>
          </a:prstGeom>
          <a:solidFill>
            <a:srgbClr val="FF0000"/>
          </a:solidFill>
          <a:ln w="3175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nl-NL" b="1">
              <a:solidFill>
                <a:schemeClr val="accent4">
                  <a:lumMod val="50000"/>
                </a:schemeClr>
              </a:solidFill>
            </a:endParaRPr>
          </a:p>
        </p:txBody>
      </p:sp>
      <p:sp>
        <p:nvSpPr>
          <p:cNvPr id="1616911" name="Text Box 15"/>
          <p:cNvSpPr txBox="1">
            <a:spLocks noChangeArrowheads="1"/>
          </p:cNvSpPr>
          <p:nvPr/>
        </p:nvSpPr>
        <p:spPr bwMode="auto">
          <a:xfrm>
            <a:off x="3016250" y="985292"/>
            <a:ext cx="2376488" cy="4991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buFont typeface="Wingdings" pitchFamily="2" charset="2"/>
              <a:buNone/>
              <a:defRPr/>
            </a:pPr>
            <a:r>
              <a:rPr lang="nl-NL" sz="1400" dirty="0">
                <a:solidFill>
                  <a:schemeClr val="accent4">
                    <a:lumMod val="50000"/>
                  </a:schemeClr>
                </a:solidFill>
                <a:latin typeface="Tahoma" pitchFamily="34" charset="0"/>
                <a:ea typeface="+mn-ea"/>
              </a:rPr>
              <a:t>Eindverantwoordelijk voor het succes van het project</a:t>
            </a:r>
          </a:p>
        </p:txBody>
      </p:sp>
      <p:sp>
        <p:nvSpPr>
          <p:cNvPr id="2" name="Slide Number Placeholder 1">
            <a:extLst>
              <a:ext uri="{FF2B5EF4-FFF2-40B4-BE49-F238E27FC236}">
                <a16:creationId xmlns:a16="http://schemas.microsoft.com/office/drawing/2014/main" id="{6A8533DC-88BA-8D45-B945-8347489E69B5}"/>
              </a:ext>
            </a:extLst>
          </p:cNvPr>
          <p:cNvSpPr>
            <a:spLocks noGrp="1"/>
          </p:cNvSpPr>
          <p:nvPr>
            <p:ph type="sldNum" sz="quarter" idx="4"/>
          </p:nvPr>
        </p:nvSpPr>
        <p:spPr/>
        <p:txBody>
          <a:bodyPr/>
          <a:lstStyle/>
          <a:p>
            <a:fld id="{8375054B-0626-094F-AF93-178AFB032A1C}" type="slidenum">
              <a:rPr lang="nl-NL" smtClean="0"/>
              <a:pPr/>
              <a:t>35</a:t>
            </a:fld>
            <a:endParaRPr lang="nl-N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r>
              <a:rPr lang="nl-NL" dirty="0"/>
              <a:t>Projectbesturing en -organisatie</a:t>
            </a:r>
          </a:p>
        </p:txBody>
      </p:sp>
      <p:sp>
        <p:nvSpPr>
          <p:cNvPr id="69637" name="Rectangle 38"/>
          <p:cNvSpPr>
            <a:spLocks noChangeArrowheads="1"/>
          </p:cNvSpPr>
          <p:nvPr/>
        </p:nvSpPr>
        <p:spPr bwMode="auto">
          <a:xfrm>
            <a:off x="6359525" y="1956884"/>
            <a:ext cx="1163638" cy="365125"/>
          </a:xfrm>
          <a:prstGeom prst="rect">
            <a:avLst/>
          </a:prstGeom>
          <a:solidFill>
            <a:srgbClr val="CCECFF"/>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eaLnBrk="1" hangingPunct="1">
              <a:lnSpc>
                <a:spcPct val="100000"/>
              </a:lnSpc>
              <a:spcAft>
                <a:spcPct val="0"/>
              </a:spcAft>
              <a:buClrTx/>
              <a:buFontTx/>
              <a:buNone/>
            </a:pPr>
            <a:r>
              <a:rPr lang="nl-NL" sz="1200" b="1">
                <a:solidFill>
                  <a:schemeClr val="accent4">
                    <a:lumMod val="50000"/>
                  </a:schemeClr>
                </a:solidFill>
                <a:latin typeface="Arial" charset="0"/>
              </a:rPr>
              <a:t>Overleg-</a:t>
            </a:r>
          </a:p>
          <a:p>
            <a:pPr algn="r" eaLnBrk="1" hangingPunct="1">
              <a:lnSpc>
                <a:spcPct val="100000"/>
              </a:lnSpc>
              <a:spcAft>
                <a:spcPct val="0"/>
              </a:spcAft>
              <a:buClrTx/>
              <a:buFontTx/>
              <a:buNone/>
            </a:pPr>
            <a:r>
              <a:rPr lang="nl-NL" sz="1200" b="1">
                <a:solidFill>
                  <a:schemeClr val="accent4">
                    <a:lumMod val="50000"/>
                  </a:schemeClr>
                </a:solidFill>
                <a:latin typeface="Arial" charset="0"/>
              </a:rPr>
              <a:t>leveranciers</a:t>
            </a:r>
          </a:p>
        </p:txBody>
      </p:sp>
      <p:sp>
        <p:nvSpPr>
          <p:cNvPr id="69638" name="Rectangle 39"/>
          <p:cNvSpPr>
            <a:spLocks noChangeArrowheads="1"/>
          </p:cNvSpPr>
          <p:nvPr/>
        </p:nvSpPr>
        <p:spPr bwMode="auto">
          <a:xfrm>
            <a:off x="1187450" y="1956884"/>
            <a:ext cx="1163638" cy="365125"/>
          </a:xfrm>
          <a:prstGeom prst="rect">
            <a:avLst/>
          </a:prstGeom>
          <a:solidFill>
            <a:srgbClr val="FFFF66"/>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eaLnBrk="1" hangingPunct="1">
              <a:lnSpc>
                <a:spcPct val="100000"/>
              </a:lnSpc>
              <a:spcAft>
                <a:spcPct val="0"/>
              </a:spcAft>
              <a:buClrTx/>
              <a:buFontTx/>
              <a:buNone/>
            </a:pPr>
            <a:r>
              <a:rPr lang="nl-NL" sz="1200" b="1">
                <a:solidFill>
                  <a:schemeClr val="accent4">
                    <a:lumMod val="50000"/>
                  </a:schemeClr>
                </a:solidFill>
                <a:latin typeface="Arial" charset="0"/>
              </a:rPr>
              <a:t>Klank-</a:t>
            </a:r>
          </a:p>
          <a:p>
            <a:pPr algn="l" eaLnBrk="1" hangingPunct="1">
              <a:lnSpc>
                <a:spcPct val="100000"/>
              </a:lnSpc>
              <a:spcAft>
                <a:spcPct val="0"/>
              </a:spcAft>
              <a:buClrTx/>
              <a:buFontTx/>
              <a:buNone/>
            </a:pPr>
            <a:r>
              <a:rPr lang="nl-NL" sz="1200" b="1">
                <a:solidFill>
                  <a:schemeClr val="accent4">
                    <a:lumMod val="50000"/>
                  </a:schemeClr>
                </a:solidFill>
                <a:latin typeface="Arial" charset="0"/>
              </a:rPr>
              <a:t>Bordgroep </a:t>
            </a:r>
          </a:p>
        </p:txBody>
      </p:sp>
      <p:sp>
        <p:nvSpPr>
          <p:cNvPr id="69639" name="Rectangle 40"/>
          <p:cNvSpPr>
            <a:spLocks noChangeArrowheads="1"/>
          </p:cNvSpPr>
          <p:nvPr/>
        </p:nvSpPr>
        <p:spPr bwMode="auto">
          <a:xfrm>
            <a:off x="3543301" y="1644675"/>
            <a:ext cx="1546225" cy="444500"/>
          </a:xfrm>
          <a:prstGeom prst="rect">
            <a:avLst/>
          </a:prstGeom>
          <a:solidFill>
            <a:srgbClr val="FFFF66"/>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Opdrachtgever </a:t>
            </a:r>
          </a:p>
        </p:txBody>
      </p:sp>
      <p:sp>
        <p:nvSpPr>
          <p:cNvPr id="69640" name="Rectangle 41"/>
          <p:cNvSpPr>
            <a:spLocks noChangeArrowheads="1"/>
          </p:cNvSpPr>
          <p:nvPr/>
        </p:nvSpPr>
        <p:spPr bwMode="auto">
          <a:xfrm>
            <a:off x="3562351" y="3097238"/>
            <a:ext cx="1546225" cy="366448"/>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Projectmanager</a:t>
            </a:r>
          </a:p>
        </p:txBody>
      </p:sp>
      <p:sp>
        <p:nvSpPr>
          <p:cNvPr id="69641" name="Rectangle 42"/>
          <p:cNvSpPr>
            <a:spLocks noChangeArrowheads="1"/>
          </p:cNvSpPr>
          <p:nvPr/>
        </p:nvSpPr>
        <p:spPr bwMode="auto">
          <a:xfrm>
            <a:off x="1533525" y="4057675"/>
            <a:ext cx="1163638" cy="365125"/>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Teamleider</a:t>
            </a:r>
          </a:p>
        </p:txBody>
      </p:sp>
      <p:sp>
        <p:nvSpPr>
          <p:cNvPr id="69642" name="Rectangle 43"/>
          <p:cNvSpPr>
            <a:spLocks noChangeArrowheads="1"/>
          </p:cNvSpPr>
          <p:nvPr/>
        </p:nvSpPr>
        <p:spPr bwMode="auto">
          <a:xfrm>
            <a:off x="3019425" y="4057675"/>
            <a:ext cx="1163638" cy="365125"/>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Teamleider</a:t>
            </a:r>
          </a:p>
        </p:txBody>
      </p:sp>
      <p:sp>
        <p:nvSpPr>
          <p:cNvPr id="69643" name="Rectangle 44"/>
          <p:cNvSpPr>
            <a:spLocks noChangeArrowheads="1"/>
          </p:cNvSpPr>
          <p:nvPr/>
        </p:nvSpPr>
        <p:spPr bwMode="auto">
          <a:xfrm>
            <a:off x="4427539" y="4057675"/>
            <a:ext cx="1163637" cy="365125"/>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Teamleider</a:t>
            </a:r>
          </a:p>
        </p:txBody>
      </p:sp>
      <p:sp>
        <p:nvSpPr>
          <p:cNvPr id="69644" name="Rectangle 45"/>
          <p:cNvSpPr>
            <a:spLocks noChangeArrowheads="1"/>
          </p:cNvSpPr>
          <p:nvPr/>
        </p:nvSpPr>
        <p:spPr bwMode="auto">
          <a:xfrm>
            <a:off x="5913439" y="4057675"/>
            <a:ext cx="1163637" cy="365125"/>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Teamleider</a:t>
            </a:r>
          </a:p>
        </p:txBody>
      </p:sp>
      <p:cxnSp>
        <p:nvCxnSpPr>
          <p:cNvPr id="69645" name="AutoShape 46"/>
          <p:cNvCxnSpPr>
            <a:cxnSpLocks noChangeShapeType="1"/>
            <a:stCxn id="69639" idx="2"/>
            <a:endCxn id="69640" idx="0"/>
          </p:cNvCxnSpPr>
          <p:nvPr/>
        </p:nvCxnSpPr>
        <p:spPr bwMode="auto">
          <a:xfrm>
            <a:off x="4316413" y="2089175"/>
            <a:ext cx="19050" cy="1008063"/>
          </a:xfrm>
          <a:prstGeom prst="straightConnector1">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646" name="Rectangle 47"/>
          <p:cNvSpPr>
            <a:spLocks noChangeArrowheads="1"/>
          </p:cNvSpPr>
          <p:nvPr/>
        </p:nvSpPr>
        <p:spPr bwMode="auto">
          <a:xfrm>
            <a:off x="1619250" y="4597425"/>
            <a:ext cx="935038" cy="359833"/>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endParaRPr lang="nl-NL" sz="1200" b="1">
              <a:solidFill>
                <a:schemeClr val="accent4">
                  <a:lumMod val="50000"/>
                </a:schemeClr>
              </a:solidFill>
              <a:latin typeface="Arial" charset="0"/>
            </a:endParaRPr>
          </a:p>
        </p:txBody>
      </p:sp>
      <p:sp>
        <p:nvSpPr>
          <p:cNvPr id="69647" name="Rectangle 48"/>
          <p:cNvSpPr>
            <a:spLocks noChangeArrowheads="1"/>
          </p:cNvSpPr>
          <p:nvPr/>
        </p:nvSpPr>
        <p:spPr bwMode="auto">
          <a:xfrm>
            <a:off x="3059114" y="4597425"/>
            <a:ext cx="935037" cy="359833"/>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endParaRPr lang="nl-NL" sz="1200" b="1">
              <a:solidFill>
                <a:schemeClr val="accent4">
                  <a:lumMod val="50000"/>
                </a:schemeClr>
              </a:solidFill>
              <a:latin typeface="Arial" charset="0"/>
            </a:endParaRPr>
          </a:p>
        </p:txBody>
      </p:sp>
      <p:sp>
        <p:nvSpPr>
          <p:cNvPr id="69648" name="Rectangle 49"/>
          <p:cNvSpPr>
            <a:spLocks noChangeArrowheads="1"/>
          </p:cNvSpPr>
          <p:nvPr/>
        </p:nvSpPr>
        <p:spPr bwMode="auto">
          <a:xfrm>
            <a:off x="4427539" y="4597425"/>
            <a:ext cx="935037" cy="359833"/>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endParaRPr lang="nl-NL" sz="1200" b="1">
              <a:solidFill>
                <a:schemeClr val="accent4">
                  <a:lumMod val="50000"/>
                </a:schemeClr>
              </a:solidFill>
              <a:latin typeface="Arial" charset="0"/>
            </a:endParaRPr>
          </a:p>
        </p:txBody>
      </p:sp>
      <p:sp>
        <p:nvSpPr>
          <p:cNvPr id="69649" name="Rectangle 50"/>
          <p:cNvSpPr>
            <a:spLocks noChangeArrowheads="1"/>
          </p:cNvSpPr>
          <p:nvPr/>
        </p:nvSpPr>
        <p:spPr bwMode="auto">
          <a:xfrm>
            <a:off x="5867400" y="4597425"/>
            <a:ext cx="935038" cy="359833"/>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endParaRPr lang="nl-NL" sz="1200" b="1">
              <a:solidFill>
                <a:schemeClr val="accent4">
                  <a:lumMod val="50000"/>
                </a:schemeClr>
              </a:solidFill>
              <a:latin typeface="Arial" charset="0"/>
            </a:endParaRPr>
          </a:p>
        </p:txBody>
      </p:sp>
      <p:sp>
        <p:nvSpPr>
          <p:cNvPr id="69650" name="Rectangle 51"/>
          <p:cNvSpPr>
            <a:spLocks noChangeArrowheads="1"/>
          </p:cNvSpPr>
          <p:nvPr/>
        </p:nvSpPr>
        <p:spPr bwMode="auto">
          <a:xfrm>
            <a:off x="1690689" y="4658280"/>
            <a:ext cx="935037" cy="359833"/>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endParaRPr lang="nl-NL" sz="1200" b="1">
              <a:solidFill>
                <a:schemeClr val="accent4">
                  <a:lumMod val="50000"/>
                </a:schemeClr>
              </a:solidFill>
              <a:latin typeface="Arial" charset="0"/>
            </a:endParaRPr>
          </a:p>
        </p:txBody>
      </p:sp>
      <p:sp>
        <p:nvSpPr>
          <p:cNvPr id="69651" name="Rectangle 52"/>
          <p:cNvSpPr>
            <a:spLocks noChangeArrowheads="1"/>
          </p:cNvSpPr>
          <p:nvPr/>
        </p:nvSpPr>
        <p:spPr bwMode="auto">
          <a:xfrm>
            <a:off x="3130550" y="4658280"/>
            <a:ext cx="935038" cy="359833"/>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endParaRPr lang="nl-NL" sz="1200" b="1">
              <a:solidFill>
                <a:schemeClr val="accent4">
                  <a:lumMod val="50000"/>
                </a:schemeClr>
              </a:solidFill>
              <a:latin typeface="Arial" charset="0"/>
            </a:endParaRPr>
          </a:p>
        </p:txBody>
      </p:sp>
      <p:sp>
        <p:nvSpPr>
          <p:cNvPr id="69652" name="Rectangle 53"/>
          <p:cNvSpPr>
            <a:spLocks noChangeArrowheads="1"/>
          </p:cNvSpPr>
          <p:nvPr/>
        </p:nvSpPr>
        <p:spPr bwMode="auto">
          <a:xfrm>
            <a:off x="4498975" y="4658280"/>
            <a:ext cx="935038" cy="359833"/>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endParaRPr lang="nl-NL" sz="1200" b="1">
              <a:solidFill>
                <a:schemeClr val="accent4">
                  <a:lumMod val="50000"/>
                </a:schemeClr>
              </a:solidFill>
              <a:latin typeface="Arial" charset="0"/>
            </a:endParaRPr>
          </a:p>
        </p:txBody>
      </p:sp>
      <p:sp>
        <p:nvSpPr>
          <p:cNvPr id="69653" name="Rectangle 54"/>
          <p:cNvSpPr>
            <a:spLocks noChangeArrowheads="1"/>
          </p:cNvSpPr>
          <p:nvPr/>
        </p:nvSpPr>
        <p:spPr bwMode="auto">
          <a:xfrm>
            <a:off x="5938838" y="4658280"/>
            <a:ext cx="935037" cy="359833"/>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endParaRPr lang="nl-NL" sz="1200" b="1">
              <a:solidFill>
                <a:schemeClr val="accent4">
                  <a:lumMod val="50000"/>
                </a:schemeClr>
              </a:solidFill>
              <a:latin typeface="Arial" charset="0"/>
            </a:endParaRPr>
          </a:p>
        </p:txBody>
      </p:sp>
      <p:sp>
        <p:nvSpPr>
          <p:cNvPr id="69654" name="Rectangle 55"/>
          <p:cNvSpPr>
            <a:spLocks noChangeArrowheads="1"/>
          </p:cNvSpPr>
          <p:nvPr/>
        </p:nvSpPr>
        <p:spPr bwMode="auto">
          <a:xfrm>
            <a:off x="1763714" y="4717810"/>
            <a:ext cx="935037" cy="359833"/>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Team- </a:t>
            </a:r>
          </a:p>
          <a:p>
            <a:pPr eaLnBrk="1" hangingPunct="1">
              <a:lnSpc>
                <a:spcPct val="100000"/>
              </a:lnSpc>
              <a:spcAft>
                <a:spcPct val="0"/>
              </a:spcAft>
              <a:buClrTx/>
              <a:buFontTx/>
              <a:buNone/>
            </a:pPr>
            <a:r>
              <a:rPr lang="nl-NL" sz="1200" b="1">
                <a:solidFill>
                  <a:schemeClr val="accent4">
                    <a:lumMod val="50000"/>
                  </a:schemeClr>
                </a:solidFill>
                <a:latin typeface="Arial" charset="0"/>
              </a:rPr>
              <a:t>medewerker</a:t>
            </a:r>
          </a:p>
        </p:txBody>
      </p:sp>
      <p:sp>
        <p:nvSpPr>
          <p:cNvPr id="69655" name="Rectangle 56"/>
          <p:cNvSpPr>
            <a:spLocks noChangeArrowheads="1"/>
          </p:cNvSpPr>
          <p:nvPr/>
        </p:nvSpPr>
        <p:spPr bwMode="auto">
          <a:xfrm>
            <a:off x="3203575" y="4717810"/>
            <a:ext cx="935038" cy="359833"/>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Team- </a:t>
            </a:r>
          </a:p>
          <a:p>
            <a:pPr eaLnBrk="1" hangingPunct="1">
              <a:lnSpc>
                <a:spcPct val="100000"/>
              </a:lnSpc>
              <a:spcAft>
                <a:spcPct val="0"/>
              </a:spcAft>
              <a:buClrTx/>
              <a:buFontTx/>
              <a:buNone/>
            </a:pPr>
            <a:r>
              <a:rPr lang="nl-NL" sz="1200" b="1">
                <a:solidFill>
                  <a:schemeClr val="accent4">
                    <a:lumMod val="50000"/>
                  </a:schemeClr>
                </a:solidFill>
                <a:latin typeface="Arial" charset="0"/>
              </a:rPr>
              <a:t>medewerker</a:t>
            </a:r>
          </a:p>
        </p:txBody>
      </p:sp>
      <p:sp>
        <p:nvSpPr>
          <p:cNvPr id="69656" name="Rectangle 57"/>
          <p:cNvSpPr>
            <a:spLocks noChangeArrowheads="1"/>
          </p:cNvSpPr>
          <p:nvPr/>
        </p:nvSpPr>
        <p:spPr bwMode="auto">
          <a:xfrm>
            <a:off x="4572000" y="4717810"/>
            <a:ext cx="935038" cy="359833"/>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Team- </a:t>
            </a:r>
          </a:p>
          <a:p>
            <a:pPr eaLnBrk="1" hangingPunct="1">
              <a:lnSpc>
                <a:spcPct val="100000"/>
              </a:lnSpc>
              <a:spcAft>
                <a:spcPct val="0"/>
              </a:spcAft>
              <a:buClrTx/>
              <a:buFontTx/>
              <a:buNone/>
            </a:pPr>
            <a:r>
              <a:rPr lang="nl-NL" sz="1200" b="1">
                <a:solidFill>
                  <a:schemeClr val="accent4">
                    <a:lumMod val="50000"/>
                  </a:schemeClr>
                </a:solidFill>
                <a:latin typeface="Arial" charset="0"/>
              </a:rPr>
              <a:t>medewerker</a:t>
            </a:r>
          </a:p>
        </p:txBody>
      </p:sp>
      <p:sp>
        <p:nvSpPr>
          <p:cNvPr id="69657" name="Rectangle 58"/>
          <p:cNvSpPr>
            <a:spLocks noChangeArrowheads="1"/>
          </p:cNvSpPr>
          <p:nvPr/>
        </p:nvSpPr>
        <p:spPr bwMode="auto">
          <a:xfrm>
            <a:off x="6011864" y="4717810"/>
            <a:ext cx="935037" cy="359833"/>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Team- </a:t>
            </a:r>
          </a:p>
          <a:p>
            <a:pPr eaLnBrk="1" hangingPunct="1">
              <a:lnSpc>
                <a:spcPct val="100000"/>
              </a:lnSpc>
              <a:spcAft>
                <a:spcPct val="0"/>
              </a:spcAft>
              <a:buClrTx/>
              <a:buFontTx/>
              <a:buNone/>
            </a:pPr>
            <a:r>
              <a:rPr lang="nl-NL" sz="1200" b="1">
                <a:solidFill>
                  <a:schemeClr val="accent4">
                    <a:lumMod val="50000"/>
                  </a:schemeClr>
                </a:solidFill>
                <a:latin typeface="Arial" charset="0"/>
              </a:rPr>
              <a:t>medewerker</a:t>
            </a:r>
          </a:p>
        </p:txBody>
      </p:sp>
      <p:sp>
        <p:nvSpPr>
          <p:cNvPr id="69658" name="Rectangle 59"/>
          <p:cNvSpPr>
            <a:spLocks noChangeArrowheads="1"/>
          </p:cNvSpPr>
          <p:nvPr/>
        </p:nvSpPr>
        <p:spPr bwMode="auto">
          <a:xfrm>
            <a:off x="5075239" y="1644675"/>
            <a:ext cx="1584325" cy="444500"/>
          </a:xfrm>
          <a:prstGeom prst="rect">
            <a:avLst/>
          </a:prstGeom>
          <a:solidFill>
            <a:srgbClr val="CCECFF"/>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Seniorleverancier</a:t>
            </a:r>
          </a:p>
        </p:txBody>
      </p:sp>
      <p:sp>
        <p:nvSpPr>
          <p:cNvPr id="69659" name="Rectangle 60"/>
          <p:cNvSpPr>
            <a:spLocks noChangeArrowheads="1"/>
          </p:cNvSpPr>
          <p:nvPr/>
        </p:nvSpPr>
        <p:spPr bwMode="auto">
          <a:xfrm>
            <a:off x="2012951" y="1644675"/>
            <a:ext cx="1546225" cy="444500"/>
          </a:xfrm>
          <a:prstGeom prst="rect">
            <a:avLst/>
          </a:prstGeom>
          <a:solidFill>
            <a:srgbClr val="FFFF66"/>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dirty="0">
                <a:solidFill>
                  <a:schemeClr val="accent4">
                    <a:lumMod val="50000"/>
                  </a:schemeClr>
                </a:solidFill>
                <a:latin typeface="Arial" charset="0"/>
              </a:rPr>
              <a:t>Seniorgebruiker</a:t>
            </a:r>
          </a:p>
        </p:txBody>
      </p:sp>
      <p:sp>
        <p:nvSpPr>
          <p:cNvPr id="69660" name="Rectangle 61"/>
          <p:cNvSpPr>
            <a:spLocks noChangeArrowheads="1"/>
          </p:cNvSpPr>
          <p:nvPr/>
        </p:nvSpPr>
        <p:spPr bwMode="auto">
          <a:xfrm>
            <a:off x="2012950" y="1417134"/>
            <a:ext cx="3081338" cy="239448"/>
          </a:xfrm>
          <a:prstGeom prst="rect">
            <a:avLst/>
          </a:prstGeom>
          <a:solidFill>
            <a:srgbClr val="FFFF66"/>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Klant</a:t>
            </a:r>
          </a:p>
        </p:txBody>
      </p:sp>
      <p:sp>
        <p:nvSpPr>
          <p:cNvPr id="69661" name="Rectangle 62"/>
          <p:cNvSpPr>
            <a:spLocks noChangeArrowheads="1"/>
          </p:cNvSpPr>
          <p:nvPr/>
        </p:nvSpPr>
        <p:spPr bwMode="auto">
          <a:xfrm>
            <a:off x="5075239" y="1417134"/>
            <a:ext cx="1584325" cy="239448"/>
          </a:xfrm>
          <a:prstGeom prst="rect">
            <a:avLst/>
          </a:prstGeom>
          <a:solidFill>
            <a:srgbClr val="CCECFF"/>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Leverancier</a:t>
            </a:r>
          </a:p>
        </p:txBody>
      </p:sp>
      <p:sp>
        <p:nvSpPr>
          <p:cNvPr id="69662" name="Rectangle 63"/>
          <p:cNvSpPr>
            <a:spLocks noChangeArrowheads="1"/>
          </p:cNvSpPr>
          <p:nvPr/>
        </p:nvSpPr>
        <p:spPr bwMode="auto">
          <a:xfrm>
            <a:off x="2012951" y="1116831"/>
            <a:ext cx="4646613" cy="300303"/>
          </a:xfrm>
          <a:prstGeom prst="rect">
            <a:avLst/>
          </a:prstGeom>
          <a:noFill/>
          <a:ln w="9525">
            <a:solidFill>
              <a:srgbClr val="3F3F3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Stuurgroep</a:t>
            </a:r>
          </a:p>
        </p:txBody>
      </p:sp>
      <p:sp>
        <p:nvSpPr>
          <p:cNvPr id="69663" name="Rectangle 64"/>
          <p:cNvSpPr>
            <a:spLocks noChangeArrowheads="1"/>
          </p:cNvSpPr>
          <p:nvPr/>
        </p:nvSpPr>
        <p:spPr bwMode="auto">
          <a:xfrm>
            <a:off x="5291139" y="3450456"/>
            <a:ext cx="827087" cy="366448"/>
          </a:xfrm>
          <a:prstGeom prst="rect">
            <a:avLst/>
          </a:prstGeom>
          <a:solidFill>
            <a:schemeClr val="bg1"/>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Project-</a:t>
            </a:r>
          </a:p>
          <a:p>
            <a:pPr eaLnBrk="1" hangingPunct="1">
              <a:lnSpc>
                <a:spcPct val="100000"/>
              </a:lnSpc>
              <a:spcAft>
                <a:spcPct val="0"/>
              </a:spcAft>
              <a:buClrTx/>
              <a:buFontTx/>
              <a:buNone/>
            </a:pPr>
            <a:r>
              <a:rPr lang="nl-NL" sz="1200" b="1">
                <a:solidFill>
                  <a:schemeClr val="accent4">
                    <a:lumMod val="50000"/>
                  </a:schemeClr>
                </a:solidFill>
                <a:latin typeface="Arial" charset="0"/>
              </a:rPr>
              <a:t>support</a:t>
            </a:r>
          </a:p>
        </p:txBody>
      </p:sp>
      <p:sp>
        <p:nvSpPr>
          <p:cNvPr id="69664" name="Rectangle 65"/>
          <p:cNvSpPr>
            <a:spLocks noChangeArrowheads="1"/>
          </p:cNvSpPr>
          <p:nvPr/>
        </p:nvSpPr>
        <p:spPr bwMode="auto">
          <a:xfrm>
            <a:off x="2303464" y="2496634"/>
            <a:ext cx="827087" cy="366448"/>
          </a:xfrm>
          <a:prstGeom prst="rect">
            <a:avLst/>
          </a:prstGeom>
          <a:solidFill>
            <a:srgbClr val="FFFF99"/>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dirty="0">
                <a:solidFill>
                  <a:schemeClr val="accent4">
                    <a:lumMod val="50000"/>
                  </a:schemeClr>
                </a:solidFill>
                <a:latin typeface="Arial" charset="0"/>
              </a:rPr>
              <a:t>Wijzigings-</a:t>
            </a:r>
          </a:p>
          <a:p>
            <a:pPr eaLnBrk="1" hangingPunct="1">
              <a:lnSpc>
                <a:spcPct val="100000"/>
              </a:lnSpc>
              <a:spcAft>
                <a:spcPct val="0"/>
              </a:spcAft>
              <a:buClrTx/>
              <a:buFontTx/>
              <a:buNone/>
            </a:pPr>
            <a:r>
              <a:rPr lang="nl-NL" sz="1200" b="1" dirty="0">
                <a:solidFill>
                  <a:schemeClr val="accent4">
                    <a:lumMod val="50000"/>
                  </a:schemeClr>
                </a:solidFill>
                <a:latin typeface="Arial" charset="0"/>
              </a:rPr>
              <a:t>autoriteit</a:t>
            </a:r>
          </a:p>
        </p:txBody>
      </p:sp>
      <p:sp>
        <p:nvSpPr>
          <p:cNvPr id="69665" name="Line 66"/>
          <p:cNvSpPr>
            <a:spLocks noChangeShapeType="1"/>
          </p:cNvSpPr>
          <p:nvPr/>
        </p:nvSpPr>
        <p:spPr bwMode="auto">
          <a:xfrm flipH="1">
            <a:off x="2698750" y="2077269"/>
            <a:ext cx="215900" cy="419365"/>
          </a:xfrm>
          <a:prstGeom prst="line">
            <a:avLst/>
          </a:prstGeom>
          <a:noFill/>
          <a:ln w="9525">
            <a:solidFill>
              <a:srgbClr val="3F3F3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66" name="Line 67"/>
          <p:cNvSpPr>
            <a:spLocks noChangeShapeType="1"/>
          </p:cNvSpPr>
          <p:nvPr/>
        </p:nvSpPr>
        <p:spPr bwMode="auto">
          <a:xfrm flipH="1">
            <a:off x="2771775" y="2077269"/>
            <a:ext cx="1295400" cy="419365"/>
          </a:xfrm>
          <a:prstGeom prst="line">
            <a:avLst/>
          </a:prstGeom>
          <a:noFill/>
          <a:ln w="9525">
            <a:solidFill>
              <a:srgbClr val="3F3F3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67" name="Line 68"/>
          <p:cNvSpPr>
            <a:spLocks noChangeShapeType="1"/>
          </p:cNvSpPr>
          <p:nvPr/>
        </p:nvSpPr>
        <p:spPr bwMode="auto">
          <a:xfrm>
            <a:off x="3130551" y="2796935"/>
            <a:ext cx="720725" cy="300303"/>
          </a:xfrm>
          <a:prstGeom prst="line">
            <a:avLst/>
          </a:prstGeom>
          <a:noFill/>
          <a:ln w="9525">
            <a:solidFill>
              <a:srgbClr val="3F3F3F"/>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68" name="Line 69"/>
          <p:cNvSpPr>
            <a:spLocks noChangeShapeType="1"/>
          </p:cNvSpPr>
          <p:nvPr/>
        </p:nvSpPr>
        <p:spPr bwMode="auto">
          <a:xfrm flipH="1">
            <a:off x="2482850" y="2856467"/>
            <a:ext cx="215900" cy="359833"/>
          </a:xfrm>
          <a:prstGeom prst="line">
            <a:avLst/>
          </a:prstGeom>
          <a:noFill/>
          <a:ln w="9525">
            <a:solidFill>
              <a:srgbClr val="3F3F3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69" name="Line 70"/>
          <p:cNvSpPr>
            <a:spLocks noChangeShapeType="1"/>
          </p:cNvSpPr>
          <p:nvPr/>
        </p:nvSpPr>
        <p:spPr bwMode="auto">
          <a:xfrm>
            <a:off x="2843213" y="2856467"/>
            <a:ext cx="215900" cy="359833"/>
          </a:xfrm>
          <a:prstGeom prst="line">
            <a:avLst/>
          </a:prstGeom>
          <a:noFill/>
          <a:ln w="9525">
            <a:solidFill>
              <a:srgbClr val="3F3F3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70" name="Line 71"/>
          <p:cNvSpPr>
            <a:spLocks noChangeShapeType="1"/>
          </p:cNvSpPr>
          <p:nvPr/>
        </p:nvSpPr>
        <p:spPr bwMode="auto">
          <a:xfrm>
            <a:off x="2122489" y="3937289"/>
            <a:ext cx="4321175" cy="0"/>
          </a:xfrm>
          <a:prstGeom prst="line">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71" name="Line 72"/>
          <p:cNvSpPr>
            <a:spLocks noChangeShapeType="1"/>
          </p:cNvSpPr>
          <p:nvPr/>
        </p:nvSpPr>
        <p:spPr bwMode="auto">
          <a:xfrm>
            <a:off x="2122488" y="3937290"/>
            <a:ext cx="0" cy="119063"/>
          </a:xfrm>
          <a:prstGeom prst="line">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72" name="Line 73"/>
          <p:cNvSpPr>
            <a:spLocks noChangeShapeType="1"/>
          </p:cNvSpPr>
          <p:nvPr/>
        </p:nvSpPr>
        <p:spPr bwMode="auto">
          <a:xfrm>
            <a:off x="3635375" y="3937290"/>
            <a:ext cx="0" cy="119063"/>
          </a:xfrm>
          <a:prstGeom prst="line">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73" name="Line 74"/>
          <p:cNvSpPr>
            <a:spLocks noChangeShapeType="1"/>
          </p:cNvSpPr>
          <p:nvPr/>
        </p:nvSpPr>
        <p:spPr bwMode="auto">
          <a:xfrm>
            <a:off x="4930775" y="3937290"/>
            <a:ext cx="0" cy="119063"/>
          </a:xfrm>
          <a:prstGeom prst="line">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74" name="Line 75"/>
          <p:cNvSpPr>
            <a:spLocks noChangeShapeType="1"/>
          </p:cNvSpPr>
          <p:nvPr/>
        </p:nvSpPr>
        <p:spPr bwMode="auto">
          <a:xfrm>
            <a:off x="6443663" y="3937290"/>
            <a:ext cx="0" cy="119063"/>
          </a:xfrm>
          <a:prstGeom prst="line">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75" name="Line 76"/>
          <p:cNvSpPr>
            <a:spLocks noChangeShapeType="1"/>
          </p:cNvSpPr>
          <p:nvPr/>
        </p:nvSpPr>
        <p:spPr bwMode="auto">
          <a:xfrm>
            <a:off x="4354513" y="3457071"/>
            <a:ext cx="0" cy="480218"/>
          </a:xfrm>
          <a:prstGeom prst="line">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76" name="Line 77"/>
          <p:cNvSpPr>
            <a:spLocks noChangeShapeType="1"/>
          </p:cNvSpPr>
          <p:nvPr/>
        </p:nvSpPr>
        <p:spPr bwMode="auto">
          <a:xfrm>
            <a:off x="4354514" y="3636988"/>
            <a:ext cx="936625" cy="0"/>
          </a:xfrm>
          <a:prstGeom prst="line">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77" name="Line 78"/>
          <p:cNvSpPr>
            <a:spLocks noChangeShapeType="1"/>
          </p:cNvSpPr>
          <p:nvPr/>
        </p:nvSpPr>
        <p:spPr bwMode="auto">
          <a:xfrm>
            <a:off x="2122488" y="4417508"/>
            <a:ext cx="0" cy="179917"/>
          </a:xfrm>
          <a:prstGeom prst="line">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78" name="Line 79"/>
          <p:cNvSpPr>
            <a:spLocks noChangeShapeType="1"/>
          </p:cNvSpPr>
          <p:nvPr/>
        </p:nvSpPr>
        <p:spPr bwMode="auto">
          <a:xfrm>
            <a:off x="3635375" y="4417508"/>
            <a:ext cx="0" cy="179917"/>
          </a:xfrm>
          <a:prstGeom prst="line">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79" name="Line 80"/>
          <p:cNvSpPr>
            <a:spLocks noChangeShapeType="1"/>
          </p:cNvSpPr>
          <p:nvPr/>
        </p:nvSpPr>
        <p:spPr bwMode="auto">
          <a:xfrm>
            <a:off x="4930775" y="4417508"/>
            <a:ext cx="0" cy="179917"/>
          </a:xfrm>
          <a:prstGeom prst="line">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80" name="Line 81"/>
          <p:cNvSpPr>
            <a:spLocks noChangeShapeType="1"/>
          </p:cNvSpPr>
          <p:nvPr/>
        </p:nvSpPr>
        <p:spPr bwMode="auto">
          <a:xfrm>
            <a:off x="6443663" y="4417508"/>
            <a:ext cx="0" cy="179917"/>
          </a:xfrm>
          <a:prstGeom prst="line">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81" name="Rectangle 82"/>
          <p:cNvSpPr>
            <a:spLocks noChangeArrowheads="1"/>
          </p:cNvSpPr>
          <p:nvPr/>
        </p:nvSpPr>
        <p:spPr bwMode="auto">
          <a:xfrm>
            <a:off x="5616575" y="2496634"/>
            <a:ext cx="827088" cy="366448"/>
          </a:xfrm>
          <a:prstGeom prst="rect">
            <a:avLst/>
          </a:prstGeom>
          <a:solidFill>
            <a:srgbClr val="CCECFF"/>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Aft>
                <a:spcPct val="0"/>
              </a:spcAft>
              <a:buClrTx/>
              <a:buFontTx/>
              <a:buNone/>
            </a:pPr>
            <a:r>
              <a:rPr lang="nl-NL" sz="1200" b="1">
                <a:solidFill>
                  <a:schemeClr val="accent4">
                    <a:lumMod val="50000"/>
                  </a:schemeClr>
                </a:solidFill>
                <a:latin typeface="Arial" charset="0"/>
              </a:rPr>
              <a:t>Project-</a:t>
            </a:r>
          </a:p>
          <a:p>
            <a:pPr eaLnBrk="1" hangingPunct="1">
              <a:lnSpc>
                <a:spcPct val="100000"/>
              </a:lnSpc>
              <a:spcAft>
                <a:spcPct val="0"/>
              </a:spcAft>
              <a:buClrTx/>
              <a:buFontTx/>
              <a:buNone/>
            </a:pPr>
            <a:r>
              <a:rPr lang="nl-NL" sz="1200" b="1">
                <a:solidFill>
                  <a:schemeClr val="accent4">
                    <a:lumMod val="50000"/>
                  </a:schemeClr>
                </a:solidFill>
                <a:latin typeface="Arial" charset="0"/>
              </a:rPr>
              <a:t>borging</a:t>
            </a:r>
          </a:p>
        </p:txBody>
      </p:sp>
      <p:cxnSp>
        <p:nvCxnSpPr>
          <p:cNvPr id="69682" name="AutoShape 83"/>
          <p:cNvCxnSpPr>
            <a:cxnSpLocks noChangeShapeType="1"/>
            <a:stCxn id="69658" idx="2"/>
            <a:endCxn id="69681" idx="0"/>
          </p:cNvCxnSpPr>
          <p:nvPr/>
        </p:nvCxnSpPr>
        <p:spPr bwMode="auto">
          <a:xfrm>
            <a:off x="5867401" y="2089175"/>
            <a:ext cx="163513" cy="407458"/>
          </a:xfrm>
          <a:prstGeom prst="straightConnector1">
            <a:avLst/>
          </a:prstGeom>
          <a:noFill/>
          <a:ln w="9525">
            <a:solidFill>
              <a:srgbClr val="3F3F3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9683" name="Line 84"/>
          <p:cNvSpPr>
            <a:spLocks noChangeShapeType="1"/>
          </p:cNvSpPr>
          <p:nvPr/>
        </p:nvSpPr>
        <p:spPr bwMode="auto">
          <a:xfrm flipH="1">
            <a:off x="4859338" y="2796935"/>
            <a:ext cx="792162" cy="300303"/>
          </a:xfrm>
          <a:prstGeom prst="line">
            <a:avLst/>
          </a:prstGeom>
          <a:noFill/>
          <a:ln w="9525">
            <a:solidFill>
              <a:srgbClr val="3F3F3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84" name="Line 85"/>
          <p:cNvSpPr>
            <a:spLocks noChangeShapeType="1"/>
          </p:cNvSpPr>
          <p:nvPr/>
        </p:nvSpPr>
        <p:spPr bwMode="auto">
          <a:xfrm flipH="1">
            <a:off x="5722938" y="2856467"/>
            <a:ext cx="215900" cy="359833"/>
          </a:xfrm>
          <a:prstGeom prst="line">
            <a:avLst/>
          </a:prstGeom>
          <a:noFill/>
          <a:ln w="9525">
            <a:solidFill>
              <a:srgbClr val="3F3F3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85" name="Line 86"/>
          <p:cNvSpPr>
            <a:spLocks noChangeShapeType="1"/>
          </p:cNvSpPr>
          <p:nvPr/>
        </p:nvSpPr>
        <p:spPr bwMode="auto">
          <a:xfrm>
            <a:off x="6083300" y="2856467"/>
            <a:ext cx="215900" cy="359833"/>
          </a:xfrm>
          <a:prstGeom prst="line">
            <a:avLst/>
          </a:prstGeom>
          <a:noFill/>
          <a:ln w="9525">
            <a:solidFill>
              <a:srgbClr val="3F3F3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accent4">
                  <a:lumMod val="50000"/>
                </a:schemeClr>
              </a:solidFill>
            </a:endParaRPr>
          </a:p>
        </p:txBody>
      </p:sp>
      <p:sp>
        <p:nvSpPr>
          <p:cNvPr id="69686" name="Rectangle 56"/>
          <p:cNvSpPr>
            <a:spLocks noChangeArrowheads="1"/>
          </p:cNvSpPr>
          <p:nvPr/>
        </p:nvSpPr>
        <p:spPr bwMode="auto">
          <a:xfrm>
            <a:off x="7885114" y="1057300"/>
            <a:ext cx="503237" cy="3960813"/>
          </a:xfrm>
          <a:prstGeom prst="rect">
            <a:avLst/>
          </a:prstGeom>
          <a:noFill/>
          <a:ln w="9525">
            <a:solidFill>
              <a:srgbClr val="3F3F3F"/>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endParaRPr lang="nl-NL">
              <a:solidFill>
                <a:schemeClr val="accent4">
                  <a:lumMod val="50000"/>
                </a:schemeClr>
              </a:solidFill>
            </a:endParaRPr>
          </a:p>
        </p:txBody>
      </p:sp>
      <p:sp>
        <p:nvSpPr>
          <p:cNvPr id="69687" name="Text Box 59"/>
          <p:cNvSpPr txBox="1">
            <a:spLocks noChangeArrowheads="1"/>
          </p:cNvSpPr>
          <p:nvPr/>
        </p:nvSpPr>
        <p:spPr bwMode="auto">
          <a:xfrm rot="16200000">
            <a:off x="6847814" y="2994956"/>
            <a:ext cx="2581010" cy="266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r>
              <a:rPr lang="en-GB" sz="1200" b="1">
                <a:solidFill>
                  <a:schemeClr val="accent4">
                    <a:lumMod val="50000"/>
                  </a:schemeClr>
                </a:solidFill>
                <a:latin typeface="Arial" charset="0"/>
              </a:rPr>
              <a:t>Centraal PMO / kenniscentrum</a:t>
            </a:r>
          </a:p>
        </p:txBody>
      </p:sp>
      <p:sp>
        <p:nvSpPr>
          <p:cNvPr id="69688" name="Line 61"/>
          <p:cNvSpPr>
            <a:spLocks noChangeShapeType="1"/>
          </p:cNvSpPr>
          <p:nvPr/>
        </p:nvSpPr>
        <p:spPr bwMode="auto">
          <a:xfrm>
            <a:off x="6156325" y="3638310"/>
            <a:ext cx="1728788" cy="0"/>
          </a:xfrm>
          <a:prstGeom prst="line">
            <a:avLst/>
          </a:prstGeom>
          <a:noFill/>
          <a:ln w="9525">
            <a:solidFill>
              <a:srgbClr val="3F3F3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endParaRPr lang="en-US">
              <a:solidFill>
                <a:schemeClr val="accent4">
                  <a:lumMod val="50000"/>
                </a:schemeClr>
              </a:solidFill>
            </a:endParaRPr>
          </a:p>
        </p:txBody>
      </p:sp>
      <p:cxnSp>
        <p:nvCxnSpPr>
          <p:cNvPr id="3" name="Rechte verbindingslijn 2"/>
          <p:cNvCxnSpPr>
            <a:endCxn id="69681" idx="0"/>
          </p:cNvCxnSpPr>
          <p:nvPr/>
        </p:nvCxnSpPr>
        <p:spPr bwMode="auto">
          <a:xfrm>
            <a:off x="4716017" y="2089175"/>
            <a:ext cx="1314103" cy="407458"/>
          </a:xfrm>
          <a:prstGeom prst="line">
            <a:avLst/>
          </a:prstGeom>
          <a:noFill/>
          <a:ln w="9525" cap="flat" cmpd="sng" algn="ctr">
            <a:solidFill>
              <a:srgbClr val="4B4B4B"/>
            </a:solidFill>
            <a:prstDash val="dash"/>
            <a:round/>
            <a:headEnd type="none" w="med" len="med"/>
            <a:tailEnd type="none" w="med" len="med"/>
          </a:ln>
          <a:effectLst/>
        </p:spPr>
      </p:cxnSp>
      <p:cxnSp>
        <p:nvCxnSpPr>
          <p:cNvPr id="5" name="Rechte verbindingslijn 4"/>
          <p:cNvCxnSpPr>
            <a:endCxn id="69681" idx="0"/>
          </p:cNvCxnSpPr>
          <p:nvPr/>
        </p:nvCxnSpPr>
        <p:spPr bwMode="auto">
          <a:xfrm>
            <a:off x="3059113" y="2077269"/>
            <a:ext cx="2971006" cy="419365"/>
          </a:xfrm>
          <a:prstGeom prst="line">
            <a:avLst/>
          </a:prstGeom>
          <a:noFill/>
          <a:ln w="9525" cap="flat" cmpd="sng" algn="ctr">
            <a:solidFill>
              <a:srgbClr val="4B4B4B"/>
            </a:solidFill>
            <a:prstDash val="dash"/>
            <a:round/>
            <a:headEnd type="none" w="med" len="med"/>
            <a:tailEnd type="none" w="med" len="med"/>
          </a:ln>
          <a:effectLst/>
        </p:spPr>
      </p:cxnSp>
      <p:cxnSp>
        <p:nvCxnSpPr>
          <p:cNvPr id="7" name="Rechte verbindingslijn met pijl 6"/>
          <p:cNvCxnSpPr/>
          <p:nvPr/>
        </p:nvCxnSpPr>
        <p:spPr bwMode="auto">
          <a:xfrm flipH="1">
            <a:off x="6659563" y="1537849"/>
            <a:ext cx="1225550" cy="0"/>
          </a:xfrm>
          <a:prstGeom prst="straightConnector1">
            <a:avLst/>
          </a:prstGeom>
          <a:noFill/>
          <a:ln w="9525" cap="flat" cmpd="sng" algn="ctr">
            <a:solidFill>
              <a:srgbClr val="464646"/>
            </a:solidFill>
            <a:prstDash val="solid"/>
            <a:round/>
            <a:headEnd type="none" w="med" len="med"/>
            <a:tailEnd type="triangle" w="med" len="med"/>
          </a:ln>
          <a:effectLst/>
        </p:spPr>
      </p:cxnSp>
      <p:sp>
        <p:nvSpPr>
          <p:cNvPr id="2" name="Slide Number Placeholder 1">
            <a:extLst>
              <a:ext uri="{FF2B5EF4-FFF2-40B4-BE49-F238E27FC236}">
                <a16:creationId xmlns:a16="http://schemas.microsoft.com/office/drawing/2014/main" id="{9947736A-FACB-3D43-AF1E-9D7120DBB375}"/>
              </a:ext>
            </a:extLst>
          </p:cNvPr>
          <p:cNvSpPr>
            <a:spLocks noGrp="1"/>
          </p:cNvSpPr>
          <p:nvPr>
            <p:ph type="sldNum" sz="quarter" idx="4"/>
          </p:nvPr>
        </p:nvSpPr>
        <p:spPr/>
        <p:txBody>
          <a:bodyPr/>
          <a:lstStyle/>
          <a:p>
            <a:fld id="{8375054B-0626-094F-AF93-178AFB032A1C}" type="slidenum">
              <a:rPr lang="nl-NL" smtClean="0"/>
              <a:pPr/>
              <a:t>36</a:t>
            </a:fld>
            <a:endParaRPr lang="nl-NL" dirty="0"/>
          </a:p>
        </p:txBody>
      </p:sp>
    </p:spTree>
    <p:extLst>
      <p:ext uri="{BB962C8B-B14F-4D97-AF65-F5344CB8AC3E}">
        <p14:creationId xmlns:p14="http://schemas.microsoft.com/office/powerpoint/2010/main" val="94128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ChangeArrowheads="1"/>
          </p:cNvSpPr>
          <p:nvPr/>
        </p:nvSpPr>
        <p:spPr bwMode="auto">
          <a:xfrm>
            <a:off x="2819864" y="1405343"/>
            <a:ext cx="3258935" cy="299003"/>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rPr>
              <a:t>Bedrijfs-, portfolio- of programmamanagement</a:t>
            </a:r>
          </a:p>
        </p:txBody>
      </p:sp>
      <p:sp>
        <p:nvSpPr>
          <p:cNvPr id="37893" name="Rectangle 3"/>
          <p:cNvSpPr>
            <a:spLocks noChangeArrowheads="1"/>
          </p:cNvSpPr>
          <p:nvPr/>
        </p:nvSpPr>
        <p:spPr bwMode="auto">
          <a:xfrm>
            <a:off x="1757824" y="2295248"/>
            <a:ext cx="934980" cy="276513"/>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nl-NL" altLang="nl-NL" sz="1200" b="0">
              <a:solidFill>
                <a:srgbClr val="333333"/>
              </a:solidFill>
            </a:endParaRPr>
          </a:p>
        </p:txBody>
      </p:sp>
      <p:sp>
        <p:nvSpPr>
          <p:cNvPr id="37894" name="Rectangle 5"/>
          <p:cNvSpPr>
            <a:spLocks noChangeArrowheads="1"/>
          </p:cNvSpPr>
          <p:nvPr/>
        </p:nvSpPr>
        <p:spPr bwMode="auto">
          <a:xfrm>
            <a:off x="3621501" y="2125625"/>
            <a:ext cx="1657247" cy="480258"/>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895" name="Rectangle 6"/>
          <p:cNvSpPr>
            <a:spLocks noChangeArrowheads="1"/>
          </p:cNvSpPr>
          <p:nvPr/>
        </p:nvSpPr>
        <p:spPr bwMode="auto">
          <a:xfrm>
            <a:off x="3635787" y="3025281"/>
            <a:ext cx="1633436" cy="299003"/>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rPr>
              <a:t>Projectmanager</a:t>
            </a:r>
          </a:p>
        </p:txBody>
      </p:sp>
      <p:sp>
        <p:nvSpPr>
          <p:cNvPr id="37896" name="Rectangle 7"/>
          <p:cNvSpPr>
            <a:spLocks noChangeArrowheads="1"/>
          </p:cNvSpPr>
          <p:nvPr/>
        </p:nvSpPr>
        <p:spPr bwMode="auto">
          <a:xfrm>
            <a:off x="2423014" y="3854816"/>
            <a:ext cx="1020699" cy="300327"/>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rPr>
              <a:t>Teamleider </a:t>
            </a:r>
          </a:p>
        </p:txBody>
      </p:sp>
      <p:sp>
        <p:nvSpPr>
          <p:cNvPr id="37897" name="Rectangle 8"/>
          <p:cNvSpPr>
            <a:spLocks noChangeArrowheads="1"/>
          </p:cNvSpPr>
          <p:nvPr/>
        </p:nvSpPr>
        <p:spPr bwMode="auto">
          <a:xfrm>
            <a:off x="2343643" y="4345658"/>
            <a:ext cx="942916" cy="300327"/>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898" name="Rectangle 9"/>
          <p:cNvSpPr>
            <a:spLocks noChangeArrowheads="1"/>
          </p:cNvSpPr>
          <p:nvPr/>
        </p:nvSpPr>
        <p:spPr bwMode="auto">
          <a:xfrm>
            <a:off x="2416663" y="4406517"/>
            <a:ext cx="942916" cy="300327"/>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899" name="Rectangle 10"/>
          <p:cNvSpPr>
            <a:spLocks noChangeArrowheads="1"/>
          </p:cNvSpPr>
          <p:nvPr/>
        </p:nvSpPr>
        <p:spPr bwMode="auto">
          <a:xfrm>
            <a:off x="2488096" y="4466053"/>
            <a:ext cx="942916" cy="300327"/>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65000"/>
              </a:lnSpc>
              <a:spcBef>
                <a:spcPct val="0"/>
              </a:spcBef>
              <a:buFontTx/>
              <a:buNone/>
            </a:pPr>
            <a:r>
              <a:rPr lang="nl-NL" altLang="nl-NL" sz="1200" b="0" dirty="0">
                <a:solidFill>
                  <a:srgbClr val="333333"/>
                </a:solidFill>
              </a:rPr>
              <a:t>Team-</a:t>
            </a:r>
          </a:p>
          <a:p>
            <a:pPr algn="ctr" eaLnBrk="1" hangingPunct="1">
              <a:lnSpc>
                <a:spcPct val="65000"/>
              </a:lnSpc>
              <a:spcBef>
                <a:spcPct val="0"/>
              </a:spcBef>
              <a:buFontTx/>
              <a:buNone/>
            </a:pPr>
            <a:r>
              <a:rPr lang="nl-NL" altLang="nl-NL" sz="1200" b="0" dirty="0">
                <a:solidFill>
                  <a:srgbClr val="333333"/>
                </a:solidFill>
              </a:rPr>
              <a:t>medewerker</a:t>
            </a:r>
          </a:p>
        </p:txBody>
      </p:sp>
      <p:sp>
        <p:nvSpPr>
          <p:cNvPr id="37900" name="Rectangle 11"/>
          <p:cNvSpPr>
            <a:spLocks noChangeArrowheads="1"/>
          </p:cNvSpPr>
          <p:nvPr/>
        </p:nvSpPr>
        <p:spPr bwMode="auto">
          <a:xfrm>
            <a:off x="3942156" y="3854816"/>
            <a:ext cx="1020699" cy="300327"/>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rPr>
              <a:t>Teamleider </a:t>
            </a:r>
          </a:p>
        </p:txBody>
      </p:sp>
      <p:sp>
        <p:nvSpPr>
          <p:cNvPr id="37901" name="Rectangle 12"/>
          <p:cNvSpPr>
            <a:spLocks noChangeArrowheads="1"/>
          </p:cNvSpPr>
          <p:nvPr/>
        </p:nvSpPr>
        <p:spPr bwMode="auto">
          <a:xfrm>
            <a:off x="3862785" y="4345658"/>
            <a:ext cx="942916" cy="300327"/>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902" name="Rectangle 13"/>
          <p:cNvSpPr>
            <a:spLocks noChangeArrowheads="1"/>
          </p:cNvSpPr>
          <p:nvPr/>
        </p:nvSpPr>
        <p:spPr bwMode="auto">
          <a:xfrm>
            <a:off x="3935805" y="4406517"/>
            <a:ext cx="942916" cy="300327"/>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903" name="Rectangle 14"/>
          <p:cNvSpPr>
            <a:spLocks noChangeArrowheads="1"/>
          </p:cNvSpPr>
          <p:nvPr/>
        </p:nvSpPr>
        <p:spPr bwMode="auto">
          <a:xfrm>
            <a:off x="4007239" y="4466053"/>
            <a:ext cx="942916" cy="300327"/>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65000"/>
              </a:lnSpc>
              <a:spcBef>
                <a:spcPct val="0"/>
              </a:spcBef>
              <a:buFontTx/>
              <a:buNone/>
            </a:pPr>
            <a:r>
              <a:rPr lang="nl-NL" altLang="nl-NL" sz="1200" b="0" dirty="0">
                <a:solidFill>
                  <a:srgbClr val="333333"/>
                </a:solidFill>
              </a:rPr>
              <a:t>Team-</a:t>
            </a:r>
          </a:p>
          <a:p>
            <a:pPr algn="ctr" eaLnBrk="1" hangingPunct="1">
              <a:lnSpc>
                <a:spcPct val="65000"/>
              </a:lnSpc>
              <a:spcBef>
                <a:spcPct val="0"/>
              </a:spcBef>
              <a:buFontTx/>
              <a:buNone/>
            </a:pPr>
            <a:r>
              <a:rPr lang="nl-NL" altLang="nl-NL" sz="1200" b="0" dirty="0">
                <a:solidFill>
                  <a:srgbClr val="333333"/>
                </a:solidFill>
              </a:rPr>
              <a:t>medewerker</a:t>
            </a:r>
          </a:p>
        </p:txBody>
      </p:sp>
      <p:sp>
        <p:nvSpPr>
          <p:cNvPr id="37904" name="Rectangle 15"/>
          <p:cNvSpPr>
            <a:spLocks noChangeArrowheads="1"/>
          </p:cNvSpPr>
          <p:nvPr/>
        </p:nvSpPr>
        <p:spPr bwMode="auto">
          <a:xfrm>
            <a:off x="5383516" y="3854816"/>
            <a:ext cx="1020699" cy="300327"/>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rPr>
              <a:t>Teamleider </a:t>
            </a:r>
          </a:p>
        </p:txBody>
      </p:sp>
      <p:sp>
        <p:nvSpPr>
          <p:cNvPr id="37905" name="Rectangle 16"/>
          <p:cNvSpPr>
            <a:spLocks noChangeArrowheads="1"/>
          </p:cNvSpPr>
          <p:nvPr/>
        </p:nvSpPr>
        <p:spPr bwMode="auto">
          <a:xfrm>
            <a:off x="5304145" y="4345658"/>
            <a:ext cx="942916" cy="300327"/>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906" name="Rectangle 17"/>
          <p:cNvSpPr>
            <a:spLocks noChangeArrowheads="1"/>
          </p:cNvSpPr>
          <p:nvPr/>
        </p:nvSpPr>
        <p:spPr bwMode="auto">
          <a:xfrm>
            <a:off x="5377166" y="4406517"/>
            <a:ext cx="942916" cy="300327"/>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907" name="Rectangle 18"/>
          <p:cNvSpPr>
            <a:spLocks noChangeArrowheads="1"/>
          </p:cNvSpPr>
          <p:nvPr/>
        </p:nvSpPr>
        <p:spPr bwMode="auto">
          <a:xfrm>
            <a:off x="5448599" y="4466053"/>
            <a:ext cx="942916" cy="300327"/>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65000"/>
              </a:lnSpc>
              <a:spcBef>
                <a:spcPct val="0"/>
              </a:spcBef>
              <a:buFontTx/>
              <a:buNone/>
            </a:pPr>
            <a:r>
              <a:rPr lang="nl-NL" altLang="nl-NL" sz="1200" b="0" dirty="0">
                <a:solidFill>
                  <a:srgbClr val="333333"/>
                </a:solidFill>
              </a:rPr>
              <a:t>Team-</a:t>
            </a:r>
          </a:p>
          <a:p>
            <a:pPr algn="ctr" eaLnBrk="1" hangingPunct="1">
              <a:lnSpc>
                <a:spcPct val="65000"/>
              </a:lnSpc>
              <a:spcBef>
                <a:spcPct val="0"/>
              </a:spcBef>
              <a:buFontTx/>
              <a:buNone/>
            </a:pPr>
            <a:r>
              <a:rPr lang="nl-NL" altLang="nl-NL" sz="1200" b="0" dirty="0">
                <a:solidFill>
                  <a:srgbClr val="333333"/>
                </a:solidFill>
              </a:rPr>
              <a:t>medewerker</a:t>
            </a:r>
          </a:p>
        </p:txBody>
      </p:sp>
      <p:sp>
        <p:nvSpPr>
          <p:cNvPr id="37908" name="Line 19"/>
          <p:cNvSpPr>
            <a:spLocks noChangeShapeType="1"/>
          </p:cNvSpPr>
          <p:nvPr/>
        </p:nvSpPr>
        <p:spPr bwMode="auto">
          <a:xfrm>
            <a:off x="3621501" y="2365092"/>
            <a:ext cx="16572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sp>
        <p:nvSpPr>
          <p:cNvPr id="37909" name="Line 20"/>
          <p:cNvSpPr>
            <a:spLocks noChangeShapeType="1"/>
          </p:cNvSpPr>
          <p:nvPr/>
        </p:nvSpPr>
        <p:spPr bwMode="auto">
          <a:xfrm>
            <a:off x="4091371" y="2365092"/>
            <a:ext cx="0" cy="2407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sp>
        <p:nvSpPr>
          <p:cNvPr id="37910" name="Line 21"/>
          <p:cNvSpPr>
            <a:spLocks noChangeShapeType="1"/>
          </p:cNvSpPr>
          <p:nvPr/>
        </p:nvSpPr>
        <p:spPr bwMode="auto">
          <a:xfrm>
            <a:off x="4702521" y="2365092"/>
            <a:ext cx="0" cy="2407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sp>
        <p:nvSpPr>
          <p:cNvPr id="37911" name="Text Box 22"/>
          <p:cNvSpPr txBox="1">
            <a:spLocks noChangeArrowheads="1"/>
          </p:cNvSpPr>
          <p:nvPr/>
        </p:nvSpPr>
        <p:spPr bwMode="auto">
          <a:xfrm>
            <a:off x="3621501" y="2125625"/>
            <a:ext cx="1657247"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Stuurgroep</a:t>
            </a:r>
          </a:p>
        </p:txBody>
      </p:sp>
      <p:sp>
        <p:nvSpPr>
          <p:cNvPr id="37912" name="Text Box 23"/>
          <p:cNvSpPr txBox="1">
            <a:spLocks noChangeArrowheads="1"/>
          </p:cNvSpPr>
          <p:nvPr/>
        </p:nvSpPr>
        <p:spPr bwMode="auto">
          <a:xfrm>
            <a:off x="3610390" y="2386261"/>
            <a:ext cx="528605" cy="267766"/>
          </a:xfrm>
          <a:prstGeom prst="rect">
            <a:avLst/>
          </a:prstGeom>
          <a:solidFill>
            <a:srgbClr val="CCECFF"/>
          </a:solidFill>
          <a:ln>
            <a:noFill/>
          </a:ln>
          <a:effec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SG</a:t>
            </a:r>
          </a:p>
        </p:txBody>
      </p:sp>
      <p:sp>
        <p:nvSpPr>
          <p:cNvPr id="37913" name="Text Box 24"/>
          <p:cNvSpPr txBox="1">
            <a:spLocks noChangeArrowheads="1"/>
          </p:cNvSpPr>
          <p:nvPr/>
        </p:nvSpPr>
        <p:spPr bwMode="auto">
          <a:xfrm>
            <a:off x="4151692" y="2386261"/>
            <a:ext cx="530192" cy="267766"/>
          </a:xfrm>
          <a:prstGeom prst="rect">
            <a:avLst/>
          </a:prstGeom>
          <a:solidFill>
            <a:srgbClr val="CCECFF"/>
          </a:solidFill>
          <a:ln>
            <a:noFill/>
          </a:ln>
          <a:effec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OG</a:t>
            </a:r>
          </a:p>
        </p:txBody>
      </p:sp>
      <p:sp>
        <p:nvSpPr>
          <p:cNvPr id="37914" name="Text Box 25"/>
          <p:cNvSpPr txBox="1">
            <a:spLocks noChangeArrowheads="1"/>
          </p:cNvSpPr>
          <p:nvPr/>
        </p:nvSpPr>
        <p:spPr bwMode="auto">
          <a:xfrm>
            <a:off x="4786653" y="2386261"/>
            <a:ext cx="431773"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SL</a:t>
            </a:r>
          </a:p>
        </p:txBody>
      </p:sp>
      <p:cxnSp>
        <p:nvCxnSpPr>
          <p:cNvPr id="37915" name="AutoShape 26"/>
          <p:cNvCxnSpPr>
            <a:cxnSpLocks noChangeShapeType="1"/>
            <a:stCxn id="37892" idx="2"/>
            <a:endCxn id="37911" idx="0"/>
          </p:cNvCxnSpPr>
          <p:nvPr/>
        </p:nvCxnSpPr>
        <p:spPr bwMode="auto">
          <a:xfrm>
            <a:off x="4449332" y="1704346"/>
            <a:ext cx="793" cy="42127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16" name="Line 27"/>
          <p:cNvSpPr>
            <a:spLocks noChangeShapeType="1"/>
          </p:cNvSpPr>
          <p:nvPr/>
        </p:nvSpPr>
        <p:spPr bwMode="auto">
          <a:xfrm>
            <a:off x="2913519" y="4165728"/>
            <a:ext cx="0" cy="1799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sp>
        <p:nvSpPr>
          <p:cNvPr id="37917" name="Line 28"/>
          <p:cNvSpPr>
            <a:spLocks noChangeShapeType="1"/>
          </p:cNvSpPr>
          <p:nvPr/>
        </p:nvSpPr>
        <p:spPr bwMode="auto">
          <a:xfrm>
            <a:off x="4446949" y="4165728"/>
            <a:ext cx="0" cy="1799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sp>
        <p:nvSpPr>
          <p:cNvPr id="37918" name="Line 29"/>
          <p:cNvSpPr>
            <a:spLocks noChangeShapeType="1"/>
          </p:cNvSpPr>
          <p:nvPr/>
        </p:nvSpPr>
        <p:spPr bwMode="auto">
          <a:xfrm>
            <a:off x="5815288" y="4165728"/>
            <a:ext cx="0" cy="1799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solidFill>
                <a:srgbClr val="333333"/>
              </a:solidFill>
            </a:endParaRPr>
          </a:p>
        </p:txBody>
      </p:sp>
      <p:cxnSp>
        <p:nvCxnSpPr>
          <p:cNvPr id="37919" name="AutoShape 30"/>
          <p:cNvCxnSpPr>
            <a:cxnSpLocks noChangeShapeType="1"/>
            <a:stCxn id="37895" idx="2"/>
            <a:endCxn id="37900" idx="0"/>
          </p:cNvCxnSpPr>
          <p:nvPr/>
        </p:nvCxnSpPr>
        <p:spPr bwMode="auto">
          <a:xfrm>
            <a:off x="4453298" y="3324284"/>
            <a:ext cx="0" cy="53053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920" name="AutoShape 31"/>
          <p:cNvCxnSpPr>
            <a:cxnSpLocks noChangeShapeType="1"/>
            <a:stCxn id="37894" idx="2"/>
            <a:endCxn id="37895" idx="0"/>
          </p:cNvCxnSpPr>
          <p:nvPr/>
        </p:nvCxnSpPr>
        <p:spPr bwMode="auto">
          <a:xfrm>
            <a:off x="4450124" y="2605883"/>
            <a:ext cx="3175" cy="41939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21" name="Oval 32"/>
          <p:cNvSpPr>
            <a:spLocks noChangeArrowheads="1"/>
          </p:cNvSpPr>
          <p:nvPr/>
        </p:nvSpPr>
        <p:spPr bwMode="auto">
          <a:xfrm>
            <a:off x="2700808" y="1345332"/>
            <a:ext cx="3384339" cy="1298920"/>
          </a:xfrm>
          <a:prstGeom prst="ellipse">
            <a:avLst/>
          </a:prstGeom>
          <a:noFill/>
          <a:ln w="9525">
            <a:solidFill>
              <a:schemeClr val="bg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922" name="Oval 33"/>
          <p:cNvSpPr>
            <a:spLocks noChangeArrowheads="1"/>
          </p:cNvSpPr>
          <p:nvPr/>
        </p:nvSpPr>
        <p:spPr bwMode="auto">
          <a:xfrm>
            <a:off x="1043561" y="2246020"/>
            <a:ext cx="3024000" cy="47893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923" name="Oval 34"/>
          <p:cNvSpPr>
            <a:spLocks noChangeArrowheads="1"/>
          </p:cNvSpPr>
          <p:nvPr/>
        </p:nvSpPr>
        <p:spPr bwMode="auto">
          <a:xfrm>
            <a:off x="4788240" y="2246020"/>
            <a:ext cx="3024000" cy="47893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924" name="Oval 35"/>
          <p:cNvSpPr>
            <a:spLocks noChangeArrowheads="1"/>
          </p:cNvSpPr>
          <p:nvPr/>
        </p:nvSpPr>
        <p:spPr bwMode="auto">
          <a:xfrm>
            <a:off x="3132580" y="2066089"/>
            <a:ext cx="2592226" cy="144077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925" name="Oval 36"/>
          <p:cNvSpPr>
            <a:spLocks noChangeArrowheads="1"/>
          </p:cNvSpPr>
          <p:nvPr/>
        </p:nvSpPr>
        <p:spPr bwMode="auto">
          <a:xfrm>
            <a:off x="2076959" y="2965745"/>
            <a:ext cx="4679658" cy="1381236"/>
          </a:xfrm>
          <a:prstGeom prst="ellipse">
            <a:avLst/>
          </a:prstGeom>
          <a:noFill/>
          <a:ln w="9525">
            <a:solidFill>
              <a:schemeClr val="bg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926" name="Oval 37"/>
          <p:cNvSpPr>
            <a:spLocks noChangeArrowheads="1"/>
          </p:cNvSpPr>
          <p:nvPr/>
        </p:nvSpPr>
        <p:spPr bwMode="auto">
          <a:xfrm>
            <a:off x="2200777" y="3685469"/>
            <a:ext cx="1441360" cy="126084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927" name="Oval 38"/>
          <p:cNvSpPr>
            <a:spLocks noChangeArrowheads="1"/>
          </p:cNvSpPr>
          <p:nvPr/>
        </p:nvSpPr>
        <p:spPr bwMode="auto">
          <a:xfrm>
            <a:off x="3731031" y="3685469"/>
            <a:ext cx="1441360" cy="126084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928" name="Oval 39"/>
          <p:cNvSpPr>
            <a:spLocks noChangeArrowheads="1"/>
          </p:cNvSpPr>
          <p:nvPr/>
        </p:nvSpPr>
        <p:spPr bwMode="auto">
          <a:xfrm>
            <a:off x="5167629" y="3685469"/>
            <a:ext cx="1441360" cy="126084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solidFill>
                <a:srgbClr val="333333"/>
              </a:solidFill>
            </a:endParaRPr>
          </a:p>
        </p:txBody>
      </p:sp>
      <p:sp>
        <p:nvSpPr>
          <p:cNvPr id="37929" name="Rectangle 3"/>
          <p:cNvSpPr>
            <a:spLocks noChangeArrowheads="1"/>
          </p:cNvSpPr>
          <p:nvPr/>
        </p:nvSpPr>
        <p:spPr bwMode="auto">
          <a:xfrm>
            <a:off x="1841979" y="2354152"/>
            <a:ext cx="934980" cy="276513"/>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nl-NL" altLang="nl-NL" sz="1200" b="0">
              <a:solidFill>
                <a:srgbClr val="333333"/>
              </a:solidFill>
            </a:endParaRPr>
          </a:p>
        </p:txBody>
      </p:sp>
      <p:sp>
        <p:nvSpPr>
          <p:cNvPr id="37930" name="Rectangle 3"/>
          <p:cNvSpPr>
            <a:spLocks noChangeArrowheads="1"/>
          </p:cNvSpPr>
          <p:nvPr/>
        </p:nvSpPr>
        <p:spPr bwMode="auto">
          <a:xfrm>
            <a:off x="1942571" y="2429475"/>
            <a:ext cx="934980" cy="276513"/>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rPr>
              <a:t>Gebruiker</a:t>
            </a:r>
          </a:p>
        </p:txBody>
      </p:sp>
      <p:sp>
        <p:nvSpPr>
          <p:cNvPr id="37931" name="Rectangle 3"/>
          <p:cNvSpPr>
            <a:spLocks noChangeArrowheads="1"/>
          </p:cNvSpPr>
          <p:nvPr/>
        </p:nvSpPr>
        <p:spPr bwMode="auto">
          <a:xfrm>
            <a:off x="6044629" y="2303483"/>
            <a:ext cx="934980" cy="276513"/>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nl-NL" altLang="nl-NL" sz="1200" b="0">
              <a:solidFill>
                <a:srgbClr val="333333"/>
              </a:solidFill>
            </a:endParaRPr>
          </a:p>
        </p:txBody>
      </p:sp>
      <p:sp>
        <p:nvSpPr>
          <p:cNvPr id="37932" name="Rectangle 3"/>
          <p:cNvSpPr>
            <a:spLocks noChangeArrowheads="1"/>
          </p:cNvSpPr>
          <p:nvPr/>
        </p:nvSpPr>
        <p:spPr bwMode="auto">
          <a:xfrm>
            <a:off x="6128784" y="2362386"/>
            <a:ext cx="934980" cy="276513"/>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nl-NL" altLang="nl-NL" sz="1200" b="0">
              <a:solidFill>
                <a:srgbClr val="333333"/>
              </a:solidFill>
            </a:endParaRPr>
          </a:p>
        </p:txBody>
      </p:sp>
      <p:sp>
        <p:nvSpPr>
          <p:cNvPr id="37933" name="Rectangle 3"/>
          <p:cNvSpPr>
            <a:spLocks noChangeArrowheads="1"/>
          </p:cNvSpPr>
          <p:nvPr/>
        </p:nvSpPr>
        <p:spPr bwMode="auto">
          <a:xfrm>
            <a:off x="6229376" y="2437709"/>
            <a:ext cx="934980" cy="276513"/>
          </a:xfrm>
          <a:prstGeom prst="rect">
            <a:avLst/>
          </a:prstGeom>
          <a:solidFill>
            <a:srgbClr val="CCECFF"/>
          </a:solidFill>
          <a:ln w="9525">
            <a:solidFill>
              <a:schemeClr val="tx1"/>
            </a:solidFill>
            <a:miter lim="800000"/>
            <a:headEnd/>
            <a:tailEnd/>
          </a:ln>
          <a:effec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rPr>
              <a:t>Leverancier</a:t>
            </a:r>
          </a:p>
        </p:txBody>
      </p:sp>
      <p:sp>
        <p:nvSpPr>
          <p:cNvPr id="37934" name="Tekstvak 1"/>
          <p:cNvSpPr txBox="1">
            <a:spLocks noChangeArrowheads="1"/>
          </p:cNvSpPr>
          <p:nvPr/>
        </p:nvSpPr>
        <p:spPr bwMode="auto">
          <a:xfrm>
            <a:off x="6630185" y="4339073"/>
            <a:ext cx="1271780" cy="26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nl-NL" altLang="nl-NL" sz="1200" b="0">
                <a:solidFill>
                  <a:srgbClr val="333333"/>
                </a:solidFill>
              </a:rPr>
              <a:t>teamoverleg</a:t>
            </a:r>
          </a:p>
        </p:txBody>
      </p:sp>
      <p:sp>
        <p:nvSpPr>
          <p:cNvPr id="37935" name="Tekstvak 47"/>
          <p:cNvSpPr txBox="1">
            <a:spLocks noChangeArrowheads="1"/>
          </p:cNvSpPr>
          <p:nvPr/>
        </p:nvSpPr>
        <p:spPr bwMode="auto">
          <a:xfrm>
            <a:off x="6060975" y="3284066"/>
            <a:ext cx="167940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dirty="0">
                <a:solidFill>
                  <a:srgbClr val="333333"/>
                </a:solidFill>
              </a:rPr>
              <a:t>Projectmanagement-teamoverleg</a:t>
            </a:r>
          </a:p>
        </p:txBody>
      </p:sp>
      <p:sp>
        <p:nvSpPr>
          <p:cNvPr id="37936" name="Tekstvak 48"/>
          <p:cNvSpPr txBox="1">
            <a:spLocks noChangeArrowheads="1"/>
          </p:cNvSpPr>
          <p:nvPr/>
        </p:nvSpPr>
        <p:spPr bwMode="auto">
          <a:xfrm>
            <a:off x="6646062" y="2786475"/>
            <a:ext cx="1598347" cy="26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nl-NL" altLang="nl-NL" sz="1200" b="0">
                <a:solidFill>
                  <a:srgbClr val="333333"/>
                </a:solidFill>
              </a:rPr>
              <a:t>Leveranciersoverleg</a:t>
            </a:r>
          </a:p>
        </p:txBody>
      </p:sp>
      <p:sp>
        <p:nvSpPr>
          <p:cNvPr id="37937" name="Tekstvak 49"/>
          <p:cNvSpPr txBox="1">
            <a:spLocks noChangeArrowheads="1"/>
          </p:cNvSpPr>
          <p:nvPr/>
        </p:nvSpPr>
        <p:spPr bwMode="auto">
          <a:xfrm>
            <a:off x="957784" y="2781459"/>
            <a:ext cx="1598347" cy="26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nl-NL" altLang="nl-NL" sz="1200" b="0">
                <a:solidFill>
                  <a:srgbClr val="333333"/>
                </a:solidFill>
              </a:rPr>
              <a:t>Gebruikersklankbord</a:t>
            </a:r>
          </a:p>
        </p:txBody>
      </p:sp>
      <p:sp>
        <p:nvSpPr>
          <p:cNvPr id="37938" name="Tekstvak 50"/>
          <p:cNvSpPr txBox="1">
            <a:spLocks noChangeArrowheads="1"/>
          </p:cNvSpPr>
          <p:nvPr/>
        </p:nvSpPr>
        <p:spPr bwMode="auto">
          <a:xfrm>
            <a:off x="3644010" y="2672201"/>
            <a:ext cx="1598347" cy="26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rPr>
              <a:t>Stuurgroepoverleg</a:t>
            </a:r>
          </a:p>
        </p:txBody>
      </p:sp>
      <p:sp>
        <p:nvSpPr>
          <p:cNvPr id="37939" name="Tekstvak 51"/>
          <p:cNvSpPr txBox="1">
            <a:spLocks noChangeArrowheads="1"/>
          </p:cNvSpPr>
          <p:nvPr/>
        </p:nvSpPr>
        <p:spPr bwMode="auto">
          <a:xfrm>
            <a:off x="3649208" y="1789121"/>
            <a:ext cx="1598347" cy="26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rPr>
              <a:t>Managementoverleg</a:t>
            </a:r>
          </a:p>
        </p:txBody>
      </p:sp>
      <p:sp>
        <p:nvSpPr>
          <p:cNvPr id="2" name="Title 1">
            <a:extLst>
              <a:ext uri="{FF2B5EF4-FFF2-40B4-BE49-F238E27FC236}">
                <a16:creationId xmlns:a16="http://schemas.microsoft.com/office/drawing/2014/main" id="{FF1E3D21-509B-7746-8C7C-1A3CF1723129}"/>
              </a:ext>
            </a:extLst>
          </p:cNvPr>
          <p:cNvSpPr>
            <a:spLocks noGrp="1"/>
          </p:cNvSpPr>
          <p:nvPr>
            <p:ph type="title"/>
          </p:nvPr>
        </p:nvSpPr>
        <p:spPr/>
        <p:txBody>
          <a:bodyPr/>
          <a:lstStyle/>
          <a:p>
            <a:r>
              <a:rPr lang="nl-NL" dirty="0">
                <a:latin typeface="Tahoma" charset="0"/>
              </a:rPr>
              <a:t>Overlegstructuren (</a:t>
            </a:r>
            <a:r>
              <a:rPr lang="nl-NL" dirty="0" err="1">
                <a:latin typeface="Tahoma" charset="0"/>
              </a:rPr>
              <a:t>linking</a:t>
            </a:r>
            <a:r>
              <a:rPr lang="nl-NL" dirty="0">
                <a:latin typeface="Tahoma" charset="0"/>
              </a:rPr>
              <a:t> pin)</a:t>
            </a:r>
            <a:endParaRPr lang="en-US" dirty="0"/>
          </a:p>
        </p:txBody>
      </p:sp>
      <p:sp>
        <p:nvSpPr>
          <p:cNvPr id="3" name="Slide Number Placeholder 2">
            <a:extLst>
              <a:ext uri="{FF2B5EF4-FFF2-40B4-BE49-F238E27FC236}">
                <a16:creationId xmlns:a16="http://schemas.microsoft.com/office/drawing/2014/main" id="{2FFB7D1D-AF66-3548-8878-825267E6E776}"/>
              </a:ext>
            </a:extLst>
          </p:cNvPr>
          <p:cNvSpPr>
            <a:spLocks noGrp="1"/>
          </p:cNvSpPr>
          <p:nvPr>
            <p:ph type="sldNum" sz="quarter" idx="4"/>
          </p:nvPr>
        </p:nvSpPr>
        <p:spPr/>
        <p:txBody>
          <a:bodyPr/>
          <a:lstStyle/>
          <a:p>
            <a:fld id="{8375054B-0626-094F-AF93-178AFB032A1C}" type="slidenum">
              <a:rPr lang="nl-NL" smtClean="0"/>
              <a:pPr/>
              <a:t>37</a:t>
            </a:fld>
            <a:endParaRPr lang="nl-NL" dirty="0"/>
          </a:p>
        </p:txBody>
      </p:sp>
    </p:spTree>
    <p:extLst>
      <p:ext uri="{BB962C8B-B14F-4D97-AF65-F5344CB8AC3E}">
        <p14:creationId xmlns:p14="http://schemas.microsoft.com/office/powerpoint/2010/main" val="1222200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RACI-model</a:t>
            </a:r>
          </a:p>
        </p:txBody>
      </p:sp>
      <p:graphicFrame>
        <p:nvGraphicFramePr>
          <p:cNvPr id="72708" name="Object 4"/>
          <p:cNvGraphicFramePr>
            <a:graphicFrameLocks noGrp="1" noChangeAspect="1"/>
          </p:cNvGraphicFramePr>
          <p:nvPr>
            <p:ph sz="half" idx="4294967295"/>
            <p:extLst>
              <p:ext uri="{D42A27DB-BD31-4B8C-83A1-F6EECF244321}">
                <p14:modId xmlns:p14="http://schemas.microsoft.com/office/powerpoint/2010/main" val="3876999899"/>
              </p:ext>
            </p:extLst>
          </p:nvPr>
        </p:nvGraphicFramePr>
        <p:xfrm>
          <a:off x="1816894" y="3697288"/>
          <a:ext cx="5510212" cy="1366837"/>
        </p:xfrm>
        <a:graphic>
          <a:graphicData uri="http://schemas.openxmlformats.org/presentationml/2006/ole">
            <mc:AlternateContent xmlns:mc="http://schemas.openxmlformats.org/markup-compatibility/2006">
              <mc:Choice xmlns:v="urn:schemas-microsoft-com:vml" Requires="v">
                <p:oleObj spid="_x0000_s73341" name="Document" r:id="rId3" imgW="5888504" imgH="1460406" progId="Word.Document.8">
                  <p:embed/>
                </p:oleObj>
              </mc:Choice>
              <mc:Fallback>
                <p:oleObj name="Document" r:id="rId3" imgW="5888504" imgH="1460406" progId="Word.Document.8">
                  <p:embed/>
                  <p:pic>
                    <p:nvPicPr>
                      <p:cNvPr id="0" name="Object 4"/>
                      <p:cNvPicPr>
                        <a:picLocks noChangeAspect="1" noChangeArrowheads="1"/>
                      </p:cNvPicPr>
                      <p:nvPr/>
                    </p:nvPicPr>
                    <p:blipFill>
                      <a:blip r:embed="rId4"/>
                      <a:srcRect/>
                      <a:stretch>
                        <a:fillRect/>
                      </a:stretch>
                    </p:blipFill>
                    <p:spPr bwMode="auto">
                      <a:xfrm>
                        <a:off x="1816894" y="3697288"/>
                        <a:ext cx="5510212" cy="1366837"/>
                      </a:xfrm>
                      <a:prstGeom prst="rect">
                        <a:avLst/>
                      </a:prstGeom>
                      <a:noFill/>
                      <a:ln>
                        <a:solidFill>
                          <a:srgbClr val="3F3F3F"/>
                        </a:solidFill>
                      </a:ln>
                      <a:effectLst/>
                    </p:spPr>
                  </p:pic>
                </p:oleObj>
              </mc:Fallback>
            </mc:AlternateContent>
          </a:graphicData>
        </a:graphic>
      </p:graphicFrame>
      <p:sp>
        <p:nvSpPr>
          <p:cNvPr id="72710" name="AutoShape 5"/>
          <p:cNvSpPr>
            <a:spLocks noChangeAspect="1" noChangeArrowheads="1" noTextEdit="1"/>
          </p:cNvSpPr>
          <p:nvPr/>
        </p:nvSpPr>
        <p:spPr bwMode="auto">
          <a:xfrm>
            <a:off x="1201117" y="1852125"/>
            <a:ext cx="7007053" cy="176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11" name="Rectangle 7"/>
          <p:cNvSpPr>
            <a:spLocks noChangeArrowheads="1"/>
          </p:cNvSpPr>
          <p:nvPr/>
        </p:nvSpPr>
        <p:spPr bwMode="auto">
          <a:xfrm>
            <a:off x="1217851" y="1871968"/>
            <a:ext cx="71962"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12" name="Rectangle 8"/>
          <p:cNvSpPr>
            <a:spLocks noChangeArrowheads="1"/>
          </p:cNvSpPr>
          <p:nvPr/>
        </p:nvSpPr>
        <p:spPr bwMode="auto">
          <a:xfrm>
            <a:off x="2412749" y="1871968"/>
            <a:ext cx="78656"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13" name="Rectangle 9"/>
          <p:cNvSpPr>
            <a:spLocks noChangeArrowheads="1"/>
          </p:cNvSpPr>
          <p:nvPr/>
        </p:nvSpPr>
        <p:spPr bwMode="auto">
          <a:xfrm>
            <a:off x="1217852" y="2084958"/>
            <a:ext cx="1273553" cy="3571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14" name="Rectangle 10"/>
          <p:cNvSpPr>
            <a:spLocks noChangeArrowheads="1"/>
          </p:cNvSpPr>
          <p:nvPr/>
        </p:nvSpPr>
        <p:spPr bwMode="auto">
          <a:xfrm>
            <a:off x="1289813" y="1871968"/>
            <a:ext cx="1122936"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15" name="Rectangle 11"/>
          <p:cNvSpPr>
            <a:spLocks noChangeArrowheads="1"/>
          </p:cNvSpPr>
          <p:nvPr/>
        </p:nvSpPr>
        <p:spPr bwMode="auto">
          <a:xfrm>
            <a:off x="1379654" y="1918270"/>
            <a:ext cx="394339"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i="1">
                <a:solidFill>
                  <a:srgbClr val="FFFFFF"/>
                </a:solidFill>
              </a:rPr>
              <a:t>RACI</a:t>
            </a:r>
            <a:endParaRPr lang="nl-NL" sz="1200"/>
          </a:p>
        </p:txBody>
      </p:sp>
      <p:sp>
        <p:nvSpPr>
          <p:cNvPr id="72716" name="Rectangle 12"/>
          <p:cNvSpPr>
            <a:spLocks noChangeArrowheads="1"/>
          </p:cNvSpPr>
          <p:nvPr/>
        </p:nvSpPr>
        <p:spPr bwMode="auto">
          <a:xfrm>
            <a:off x="1810430" y="1918270"/>
            <a:ext cx="4488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i="1">
                <a:solidFill>
                  <a:srgbClr val="FFFFFF"/>
                </a:solidFill>
              </a:rPr>
              <a:t> </a:t>
            </a:r>
            <a:endParaRPr lang="nl-NL" sz="1200"/>
          </a:p>
        </p:txBody>
      </p:sp>
      <p:sp>
        <p:nvSpPr>
          <p:cNvPr id="72717" name="Rectangle 13"/>
          <p:cNvSpPr>
            <a:spLocks noChangeArrowheads="1"/>
          </p:cNvSpPr>
          <p:nvPr/>
        </p:nvSpPr>
        <p:spPr bwMode="auto">
          <a:xfrm>
            <a:off x="2481364" y="1871968"/>
            <a:ext cx="88697"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18" name="Rectangle 14"/>
          <p:cNvSpPr>
            <a:spLocks noChangeArrowheads="1"/>
          </p:cNvSpPr>
          <p:nvPr/>
        </p:nvSpPr>
        <p:spPr bwMode="auto">
          <a:xfrm>
            <a:off x="3691323" y="1871968"/>
            <a:ext cx="78656"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19" name="Rectangle 15"/>
          <p:cNvSpPr>
            <a:spLocks noChangeArrowheads="1"/>
          </p:cNvSpPr>
          <p:nvPr/>
        </p:nvSpPr>
        <p:spPr bwMode="auto">
          <a:xfrm>
            <a:off x="2481364" y="2084958"/>
            <a:ext cx="1288615" cy="3571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20" name="Rectangle 16"/>
          <p:cNvSpPr>
            <a:spLocks noChangeArrowheads="1"/>
          </p:cNvSpPr>
          <p:nvPr/>
        </p:nvSpPr>
        <p:spPr bwMode="auto">
          <a:xfrm>
            <a:off x="2570060" y="1871968"/>
            <a:ext cx="1121262"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21" name="Rectangle 17"/>
          <p:cNvSpPr>
            <a:spLocks noChangeArrowheads="1"/>
          </p:cNvSpPr>
          <p:nvPr/>
        </p:nvSpPr>
        <p:spPr bwMode="auto">
          <a:xfrm>
            <a:off x="2609567" y="1918270"/>
            <a:ext cx="114935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i="1">
                <a:solidFill>
                  <a:srgbClr val="FFFFFF"/>
                </a:solidFill>
              </a:rPr>
              <a:t>Opdrachtgever</a:t>
            </a:r>
            <a:endParaRPr lang="nl-NL" sz="1200"/>
          </a:p>
        </p:txBody>
      </p:sp>
      <p:sp>
        <p:nvSpPr>
          <p:cNvPr id="72722" name="Rectangle 18"/>
          <p:cNvSpPr>
            <a:spLocks noChangeArrowheads="1"/>
          </p:cNvSpPr>
          <p:nvPr/>
        </p:nvSpPr>
        <p:spPr bwMode="auto">
          <a:xfrm>
            <a:off x="3726617" y="1918270"/>
            <a:ext cx="4488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i="1">
                <a:solidFill>
                  <a:srgbClr val="FFFFFF"/>
                </a:solidFill>
              </a:rPr>
              <a:t> </a:t>
            </a:r>
            <a:endParaRPr lang="nl-NL" sz="1200"/>
          </a:p>
        </p:txBody>
      </p:sp>
      <p:sp>
        <p:nvSpPr>
          <p:cNvPr id="72723" name="Rectangle 19"/>
          <p:cNvSpPr>
            <a:spLocks noChangeArrowheads="1"/>
          </p:cNvSpPr>
          <p:nvPr/>
        </p:nvSpPr>
        <p:spPr bwMode="auto">
          <a:xfrm>
            <a:off x="3759938" y="1871968"/>
            <a:ext cx="93717"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24" name="Rectangle 20"/>
          <p:cNvSpPr>
            <a:spLocks noChangeArrowheads="1"/>
          </p:cNvSpPr>
          <p:nvPr/>
        </p:nvSpPr>
        <p:spPr bwMode="auto">
          <a:xfrm>
            <a:off x="4600048" y="1871968"/>
            <a:ext cx="80329"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25" name="Rectangle 21"/>
          <p:cNvSpPr>
            <a:spLocks noChangeArrowheads="1"/>
          </p:cNvSpPr>
          <p:nvPr/>
        </p:nvSpPr>
        <p:spPr bwMode="auto">
          <a:xfrm>
            <a:off x="3759938" y="2084958"/>
            <a:ext cx="920439" cy="3571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26" name="Rectangle 22"/>
          <p:cNvSpPr>
            <a:spLocks noChangeArrowheads="1"/>
          </p:cNvSpPr>
          <p:nvPr/>
        </p:nvSpPr>
        <p:spPr bwMode="auto">
          <a:xfrm>
            <a:off x="3853656" y="1871968"/>
            <a:ext cx="746393"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27" name="Rectangle 23"/>
          <p:cNvSpPr>
            <a:spLocks noChangeArrowheads="1"/>
          </p:cNvSpPr>
          <p:nvPr/>
        </p:nvSpPr>
        <p:spPr bwMode="auto">
          <a:xfrm>
            <a:off x="3893138" y="1918270"/>
            <a:ext cx="767839"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i="1">
                <a:solidFill>
                  <a:srgbClr val="FFFFFF"/>
                </a:solidFill>
              </a:rPr>
              <a:t>Gebruiker</a:t>
            </a:r>
            <a:endParaRPr lang="nl-NL" sz="1200"/>
          </a:p>
        </p:txBody>
      </p:sp>
      <p:sp>
        <p:nvSpPr>
          <p:cNvPr id="72728" name="Rectangle 24"/>
          <p:cNvSpPr>
            <a:spLocks noChangeArrowheads="1"/>
          </p:cNvSpPr>
          <p:nvPr/>
        </p:nvSpPr>
        <p:spPr bwMode="auto">
          <a:xfrm>
            <a:off x="4638689" y="1918270"/>
            <a:ext cx="4488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i="1">
                <a:solidFill>
                  <a:srgbClr val="FFFFFF"/>
                </a:solidFill>
              </a:rPr>
              <a:t> </a:t>
            </a:r>
            <a:endParaRPr lang="nl-NL" sz="1200"/>
          </a:p>
        </p:txBody>
      </p:sp>
      <p:sp>
        <p:nvSpPr>
          <p:cNvPr id="72729" name="Rectangle 25"/>
          <p:cNvSpPr>
            <a:spLocks noChangeArrowheads="1"/>
          </p:cNvSpPr>
          <p:nvPr/>
        </p:nvSpPr>
        <p:spPr bwMode="auto">
          <a:xfrm>
            <a:off x="4668662" y="1871968"/>
            <a:ext cx="90370"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30" name="Rectangle 26"/>
          <p:cNvSpPr>
            <a:spLocks noChangeArrowheads="1"/>
          </p:cNvSpPr>
          <p:nvPr/>
        </p:nvSpPr>
        <p:spPr bwMode="auto">
          <a:xfrm>
            <a:off x="5639308" y="1871968"/>
            <a:ext cx="82003"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31" name="Rectangle 27"/>
          <p:cNvSpPr>
            <a:spLocks noChangeArrowheads="1"/>
          </p:cNvSpPr>
          <p:nvPr/>
        </p:nvSpPr>
        <p:spPr bwMode="auto">
          <a:xfrm>
            <a:off x="4668662" y="2084958"/>
            <a:ext cx="1052648" cy="3571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32" name="Rectangle 28"/>
          <p:cNvSpPr>
            <a:spLocks noChangeArrowheads="1"/>
          </p:cNvSpPr>
          <p:nvPr/>
        </p:nvSpPr>
        <p:spPr bwMode="auto">
          <a:xfrm>
            <a:off x="4759033" y="1871968"/>
            <a:ext cx="880275"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33" name="Rectangle 29"/>
          <p:cNvSpPr>
            <a:spLocks noChangeArrowheads="1"/>
          </p:cNvSpPr>
          <p:nvPr/>
        </p:nvSpPr>
        <p:spPr bwMode="auto">
          <a:xfrm>
            <a:off x="4799838" y="1918270"/>
            <a:ext cx="90409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i="1">
                <a:solidFill>
                  <a:srgbClr val="FFFFFF"/>
                </a:solidFill>
              </a:rPr>
              <a:t>Leverancier</a:t>
            </a:r>
            <a:endParaRPr lang="nl-NL" sz="1200"/>
          </a:p>
        </p:txBody>
      </p:sp>
      <p:sp>
        <p:nvSpPr>
          <p:cNvPr id="72734" name="Rectangle 30"/>
          <p:cNvSpPr>
            <a:spLocks noChangeArrowheads="1"/>
          </p:cNvSpPr>
          <p:nvPr/>
        </p:nvSpPr>
        <p:spPr bwMode="auto">
          <a:xfrm>
            <a:off x="5676275" y="1918270"/>
            <a:ext cx="4488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i="1">
                <a:solidFill>
                  <a:srgbClr val="FFFFFF"/>
                </a:solidFill>
              </a:rPr>
              <a:t> </a:t>
            </a:r>
            <a:endParaRPr lang="nl-NL" sz="1200"/>
          </a:p>
        </p:txBody>
      </p:sp>
      <p:sp>
        <p:nvSpPr>
          <p:cNvPr id="72735" name="Rectangle 31"/>
          <p:cNvSpPr>
            <a:spLocks noChangeArrowheads="1"/>
          </p:cNvSpPr>
          <p:nvPr/>
        </p:nvSpPr>
        <p:spPr bwMode="auto">
          <a:xfrm>
            <a:off x="5711268" y="1871968"/>
            <a:ext cx="88697"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36" name="Rectangle 32"/>
          <p:cNvSpPr>
            <a:spLocks noChangeArrowheads="1"/>
          </p:cNvSpPr>
          <p:nvPr/>
        </p:nvSpPr>
        <p:spPr bwMode="auto">
          <a:xfrm>
            <a:off x="7008252" y="1871968"/>
            <a:ext cx="80329"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37" name="Rectangle 33"/>
          <p:cNvSpPr>
            <a:spLocks noChangeArrowheads="1"/>
          </p:cNvSpPr>
          <p:nvPr/>
        </p:nvSpPr>
        <p:spPr bwMode="auto">
          <a:xfrm>
            <a:off x="5711268" y="2084958"/>
            <a:ext cx="1377312" cy="3571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38" name="Rectangle 34"/>
          <p:cNvSpPr>
            <a:spLocks noChangeArrowheads="1"/>
          </p:cNvSpPr>
          <p:nvPr/>
        </p:nvSpPr>
        <p:spPr bwMode="auto">
          <a:xfrm>
            <a:off x="5799965" y="1871968"/>
            <a:ext cx="1208286"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39" name="Rectangle 35"/>
          <p:cNvSpPr>
            <a:spLocks noChangeArrowheads="1"/>
          </p:cNvSpPr>
          <p:nvPr/>
        </p:nvSpPr>
        <p:spPr bwMode="auto">
          <a:xfrm>
            <a:off x="5843120" y="1918270"/>
            <a:ext cx="1239122"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i="1">
                <a:solidFill>
                  <a:srgbClr val="FFFFFF"/>
                </a:solidFill>
              </a:rPr>
              <a:t>Projectmanager</a:t>
            </a:r>
            <a:endParaRPr lang="nl-NL" sz="1200"/>
          </a:p>
        </p:txBody>
      </p:sp>
      <p:sp>
        <p:nvSpPr>
          <p:cNvPr id="72740" name="Rectangle 36"/>
          <p:cNvSpPr>
            <a:spLocks noChangeArrowheads="1"/>
          </p:cNvSpPr>
          <p:nvPr/>
        </p:nvSpPr>
        <p:spPr bwMode="auto">
          <a:xfrm>
            <a:off x="7045219" y="1918270"/>
            <a:ext cx="4488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i="1">
                <a:solidFill>
                  <a:srgbClr val="FFFFFF"/>
                </a:solidFill>
              </a:rPr>
              <a:t> </a:t>
            </a:r>
            <a:endParaRPr lang="nl-NL" sz="1200"/>
          </a:p>
        </p:txBody>
      </p:sp>
      <p:sp>
        <p:nvSpPr>
          <p:cNvPr id="72741" name="Rectangle 37"/>
          <p:cNvSpPr>
            <a:spLocks noChangeArrowheads="1"/>
          </p:cNvSpPr>
          <p:nvPr/>
        </p:nvSpPr>
        <p:spPr bwMode="auto">
          <a:xfrm>
            <a:off x="7076866" y="1871968"/>
            <a:ext cx="93717"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42" name="Rectangle 38"/>
          <p:cNvSpPr>
            <a:spLocks noChangeArrowheads="1"/>
          </p:cNvSpPr>
          <p:nvPr/>
        </p:nvSpPr>
        <p:spPr bwMode="auto">
          <a:xfrm>
            <a:off x="8107758" y="1871968"/>
            <a:ext cx="68615"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43" name="Rectangle 39"/>
          <p:cNvSpPr>
            <a:spLocks noChangeArrowheads="1"/>
          </p:cNvSpPr>
          <p:nvPr/>
        </p:nvSpPr>
        <p:spPr bwMode="auto">
          <a:xfrm>
            <a:off x="7076866" y="2084958"/>
            <a:ext cx="1099507" cy="3571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44" name="Rectangle 40"/>
          <p:cNvSpPr>
            <a:spLocks noChangeArrowheads="1"/>
          </p:cNvSpPr>
          <p:nvPr/>
        </p:nvSpPr>
        <p:spPr bwMode="auto">
          <a:xfrm>
            <a:off x="7170584" y="1871968"/>
            <a:ext cx="937175" cy="21298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45" name="Rectangle 41"/>
          <p:cNvSpPr>
            <a:spLocks noChangeArrowheads="1"/>
          </p:cNvSpPr>
          <p:nvPr/>
        </p:nvSpPr>
        <p:spPr bwMode="auto">
          <a:xfrm>
            <a:off x="7212695" y="1918270"/>
            <a:ext cx="963405"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i="1">
                <a:solidFill>
                  <a:srgbClr val="FFFFFF"/>
                </a:solidFill>
              </a:rPr>
              <a:t>Medewerker</a:t>
            </a:r>
            <a:endParaRPr lang="nl-NL" sz="1200"/>
          </a:p>
        </p:txBody>
      </p:sp>
      <p:sp>
        <p:nvSpPr>
          <p:cNvPr id="72746" name="Rectangle 42"/>
          <p:cNvSpPr>
            <a:spLocks noChangeArrowheads="1"/>
          </p:cNvSpPr>
          <p:nvPr/>
        </p:nvSpPr>
        <p:spPr bwMode="auto">
          <a:xfrm>
            <a:off x="8146400" y="1918270"/>
            <a:ext cx="4488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i="1">
                <a:solidFill>
                  <a:srgbClr val="FFFFFF"/>
                </a:solidFill>
              </a:rPr>
              <a:t> </a:t>
            </a:r>
            <a:endParaRPr lang="nl-NL" sz="1200"/>
          </a:p>
        </p:txBody>
      </p:sp>
      <p:sp>
        <p:nvSpPr>
          <p:cNvPr id="72747" name="Rectangle 43"/>
          <p:cNvSpPr>
            <a:spLocks noChangeArrowheads="1"/>
          </p:cNvSpPr>
          <p:nvPr/>
        </p:nvSpPr>
        <p:spPr bwMode="auto">
          <a:xfrm>
            <a:off x="1197769" y="1852124"/>
            <a:ext cx="20082"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48" name="Rectangle 44"/>
          <p:cNvSpPr>
            <a:spLocks noChangeArrowheads="1"/>
          </p:cNvSpPr>
          <p:nvPr/>
        </p:nvSpPr>
        <p:spPr bwMode="auto">
          <a:xfrm>
            <a:off x="1197769" y="1852124"/>
            <a:ext cx="20082"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49" name="Rectangle 45"/>
          <p:cNvSpPr>
            <a:spLocks noChangeArrowheads="1"/>
          </p:cNvSpPr>
          <p:nvPr/>
        </p:nvSpPr>
        <p:spPr bwMode="auto">
          <a:xfrm>
            <a:off x="1217851" y="1852124"/>
            <a:ext cx="1265186"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50" name="Rectangle 46"/>
          <p:cNvSpPr>
            <a:spLocks noChangeArrowheads="1"/>
          </p:cNvSpPr>
          <p:nvPr/>
        </p:nvSpPr>
        <p:spPr bwMode="auto">
          <a:xfrm>
            <a:off x="2483037" y="1852124"/>
            <a:ext cx="21756"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51" name="Rectangle 47"/>
          <p:cNvSpPr>
            <a:spLocks noChangeArrowheads="1"/>
          </p:cNvSpPr>
          <p:nvPr/>
        </p:nvSpPr>
        <p:spPr bwMode="auto">
          <a:xfrm>
            <a:off x="2504794" y="1852124"/>
            <a:ext cx="1258491"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52" name="Rectangle 48"/>
          <p:cNvSpPr>
            <a:spLocks noChangeArrowheads="1"/>
          </p:cNvSpPr>
          <p:nvPr/>
        </p:nvSpPr>
        <p:spPr bwMode="auto">
          <a:xfrm>
            <a:off x="3763284" y="1852124"/>
            <a:ext cx="21756"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53" name="Rectangle 49"/>
          <p:cNvSpPr>
            <a:spLocks noChangeArrowheads="1"/>
          </p:cNvSpPr>
          <p:nvPr/>
        </p:nvSpPr>
        <p:spPr bwMode="auto">
          <a:xfrm>
            <a:off x="3785041" y="1852124"/>
            <a:ext cx="886969"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54" name="Rectangle 50"/>
          <p:cNvSpPr>
            <a:spLocks noChangeArrowheads="1"/>
          </p:cNvSpPr>
          <p:nvPr/>
        </p:nvSpPr>
        <p:spPr bwMode="auto">
          <a:xfrm>
            <a:off x="4672009" y="1852124"/>
            <a:ext cx="21756"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55" name="Rectangle 51"/>
          <p:cNvSpPr>
            <a:spLocks noChangeArrowheads="1"/>
          </p:cNvSpPr>
          <p:nvPr/>
        </p:nvSpPr>
        <p:spPr bwMode="auto">
          <a:xfrm>
            <a:off x="4693766" y="1852124"/>
            <a:ext cx="1020851"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56" name="Rectangle 52"/>
          <p:cNvSpPr>
            <a:spLocks noChangeArrowheads="1"/>
          </p:cNvSpPr>
          <p:nvPr/>
        </p:nvSpPr>
        <p:spPr bwMode="auto">
          <a:xfrm>
            <a:off x="5714615" y="1852124"/>
            <a:ext cx="21756"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57" name="Rectangle 53"/>
          <p:cNvSpPr>
            <a:spLocks noChangeArrowheads="1"/>
          </p:cNvSpPr>
          <p:nvPr/>
        </p:nvSpPr>
        <p:spPr bwMode="auto">
          <a:xfrm>
            <a:off x="5736371" y="1852124"/>
            <a:ext cx="1343841"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58" name="Rectangle 54"/>
          <p:cNvSpPr>
            <a:spLocks noChangeArrowheads="1"/>
          </p:cNvSpPr>
          <p:nvPr/>
        </p:nvSpPr>
        <p:spPr bwMode="auto">
          <a:xfrm>
            <a:off x="7080213" y="1852124"/>
            <a:ext cx="21756"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59" name="Rectangle 55"/>
          <p:cNvSpPr>
            <a:spLocks noChangeArrowheads="1"/>
          </p:cNvSpPr>
          <p:nvPr/>
        </p:nvSpPr>
        <p:spPr bwMode="auto">
          <a:xfrm>
            <a:off x="7101968" y="1852124"/>
            <a:ext cx="1074404"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60" name="Rectangle 56"/>
          <p:cNvSpPr>
            <a:spLocks noChangeArrowheads="1"/>
          </p:cNvSpPr>
          <p:nvPr/>
        </p:nvSpPr>
        <p:spPr bwMode="auto">
          <a:xfrm>
            <a:off x="8176372" y="1852124"/>
            <a:ext cx="21756"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61" name="Rectangle 57"/>
          <p:cNvSpPr>
            <a:spLocks noChangeArrowheads="1"/>
          </p:cNvSpPr>
          <p:nvPr/>
        </p:nvSpPr>
        <p:spPr bwMode="auto">
          <a:xfrm>
            <a:off x="8176372" y="1852124"/>
            <a:ext cx="21756" cy="198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62" name="Rectangle 58"/>
          <p:cNvSpPr>
            <a:spLocks noChangeArrowheads="1"/>
          </p:cNvSpPr>
          <p:nvPr/>
        </p:nvSpPr>
        <p:spPr bwMode="auto">
          <a:xfrm>
            <a:off x="1197769" y="1871968"/>
            <a:ext cx="20082" cy="2487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63" name="Rectangle 59"/>
          <p:cNvSpPr>
            <a:spLocks noChangeArrowheads="1"/>
          </p:cNvSpPr>
          <p:nvPr/>
        </p:nvSpPr>
        <p:spPr bwMode="auto">
          <a:xfrm>
            <a:off x="8176372" y="1871968"/>
            <a:ext cx="21756" cy="2487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64" name="Rectangle 60"/>
          <p:cNvSpPr>
            <a:spLocks noChangeArrowheads="1"/>
          </p:cNvSpPr>
          <p:nvPr/>
        </p:nvSpPr>
        <p:spPr bwMode="auto">
          <a:xfrm>
            <a:off x="1217851" y="2129937"/>
            <a:ext cx="71962"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65" name="Rectangle 61"/>
          <p:cNvSpPr>
            <a:spLocks noChangeArrowheads="1"/>
          </p:cNvSpPr>
          <p:nvPr/>
        </p:nvSpPr>
        <p:spPr bwMode="auto">
          <a:xfrm>
            <a:off x="2412749" y="2129937"/>
            <a:ext cx="78656"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66" name="Rectangle 62"/>
          <p:cNvSpPr>
            <a:spLocks noChangeArrowheads="1"/>
          </p:cNvSpPr>
          <p:nvPr/>
        </p:nvSpPr>
        <p:spPr bwMode="auto">
          <a:xfrm>
            <a:off x="1217852" y="2344249"/>
            <a:ext cx="1273553" cy="317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67" name="Rectangle 63"/>
          <p:cNvSpPr>
            <a:spLocks noChangeArrowheads="1"/>
          </p:cNvSpPr>
          <p:nvPr/>
        </p:nvSpPr>
        <p:spPr bwMode="auto">
          <a:xfrm>
            <a:off x="1289813" y="2129937"/>
            <a:ext cx="1122936"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68" name="Rectangle 64"/>
          <p:cNvSpPr>
            <a:spLocks noChangeArrowheads="1"/>
          </p:cNvSpPr>
          <p:nvPr/>
        </p:nvSpPr>
        <p:spPr bwMode="auto">
          <a:xfrm>
            <a:off x="1334408" y="2177562"/>
            <a:ext cx="429605"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dirty="0">
                <a:solidFill>
                  <a:srgbClr val="000000"/>
                </a:solidFill>
              </a:rPr>
              <a:t>P.v.E.</a:t>
            </a:r>
            <a:endParaRPr lang="nl-NL" sz="1200" dirty="0"/>
          </a:p>
        </p:txBody>
      </p:sp>
      <p:sp>
        <p:nvSpPr>
          <p:cNvPr id="72769" name="Rectangle 66"/>
          <p:cNvSpPr>
            <a:spLocks noChangeArrowheads="1"/>
          </p:cNvSpPr>
          <p:nvPr/>
        </p:nvSpPr>
        <p:spPr bwMode="auto">
          <a:xfrm>
            <a:off x="2481364" y="2129937"/>
            <a:ext cx="88697"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70" name="Rectangle 67"/>
          <p:cNvSpPr>
            <a:spLocks noChangeArrowheads="1"/>
          </p:cNvSpPr>
          <p:nvPr/>
        </p:nvSpPr>
        <p:spPr bwMode="auto">
          <a:xfrm>
            <a:off x="3691323" y="2129937"/>
            <a:ext cx="78656"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71" name="Rectangle 68"/>
          <p:cNvSpPr>
            <a:spLocks noChangeArrowheads="1"/>
          </p:cNvSpPr>
          <p:nvPr/>
        </p:nvSpPr>
        <p:spPr bwMode="auto">
          <a:xfrm>
            <a:off x="2481364" y="2344249"/>
            <a:ext cx="1288615" cy="317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72" name="Rectangle 69"/>
          <p:cNvSpPr>
            <a:spLocks noChangeArrowheads="1"/>
          </p:cNvSpPr>
          <p:nvPr/>
        </p:nvSpPr>
        <p:spPr bwMode="auto">
          <a:xfrm>
            <a:off x="2570060" y="2129937"/>
            <a:ext cx="1121262"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73" name="Rectangle 70"/>
          <p:cNvSpPr>
            <a:spLocks noChangeArrowheads="1"/>
          </p:cNvSpPr>
          <p:nvPr/>
        </p:nvSpPr>
        <p:spPr bwMode="auto">
          <a:xfrm>
            <a:off x="3121022" y="2177562"/>
            <a:ext cx="9297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A</a:t>
            </a:r>
            <a:endParaRPr lang="nl-NL" sz="1200"/>
          </a:p>
        </p:txBody>
      </p:sp>
      <p:sp>
        <p:nvSpPr>
          <p:cNvPr id="72774" name="Rectangle 71"/>
          <p:cNvSpPr>
            <a:spLocks noChangeArrowheads="1"/>
          </p:cNvSpPr>
          <p:nvPr/>
        </p:nvSpPr>
        <p:spPr bwMode="auto">
          <a:xfrm>
            <a:off x="3207895" y="2177562"/>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775" name="Rectangle 72"/>
          <p:cNvSpPr>
            <a:spLocks noChangeArrowheads="1"/>
          </p:cNvSpPr>
          <p:nvPr/>
        </p:nvSpPr>
        <p:spPr bwMode="auto">
          <a:xfrm>
            <a:off x="3759938" y="2129937"/>
            <a:ext cx="93717"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76" name="Rectangle 73"/>
          <p:cNvSpPr>
            <a:spLocks noChangeArrowheads="1"/>
          </p:cNvSpPr>
          <p:nvPr/>
        </p:nvSpPr>
        <p:spPr bwMode="auto">
          <a:xfrm>
            <a:off x="4600048" y="2129937"/>
            <a:ext cx="80329"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77" name="Rectangle 74"/>
          <p:cNvSpPr>
            <a:spLocks noChangeArrowheads="1"/>
          </p:cNvSpPr>
          <p:nvPr/>
        </p:nvSpPr>
        <p:spPr bwMode="auto">
          <a:xfrm>
            <a:off x="3759938" y="2344249"/>
            <a:ext cx="920439" cy="317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78" name="Rectangle 75"/>
          <p:cNvSpPr>
            <a:spLocks noChangeArrowheads="1"/>
          </p:cNvSpPr>
          <p:nvPr/>
        </p:nvSpPr>
        <p:spPr bwMode="auto">
          <a:xfrm>
            <a:off x="3853656" y="2129937"/>
            <a:ext cx="746393"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79" name="Rectangle 78"/>
          <p:cNvSpPr>
            <a:spLocks noChangeArrowheads="1"/>
          </p:cNvSpPr>
          <p:nvPr/>
        </p:nvSpPr>
        <p:spPr bwMode="auto">
          <a:xfrm>
            <a:off x="4668662" y="2129937"/>
            <a:ext cx="90370"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80" name="Rectangle 79"/>
          <p:cNvSpPr>
            <a:spLocks noChangeArrowheads="1"/>
          </p:cNvSpPr>
          <p:nvPr/>
        </p:nvSpPr>
        <p:spPr bwMode="auto">
          <a:xfrm>
            <a:off x="5639308" y="2129937"/>
            <a:ext cx="82003"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81" name="Rectangle 80"/>
          <p:cNvSpPr>
            <a:spLocks noChangeArrowheads="1"/>
          </p:cNvSpPr>
          <p:nvPr/>
        </p:nvSpPr>
        <p:spPr bwMode="auto">
          <a:xfrm>
            <a:off x="4668662" y="2344249"/>
            <a:ext cx="1052648" cy="317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82" name="Rectangle 81"/>
          <p:cNvSpPr>
            <a:spLocks noChangeArrowheads="1"/>
          </p:cNvSpPr>
          <p:nvPr/>
        </p:nvSpPr>
        <p:spPr bwMode="auto">
          <a:xfrm>
            <a:off x="4759033" y="2129937"/>
            <a:ext cx="880275"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83" name="Rectangle 82"/>
          <p:cNvSpPr>
            <a:spLocks noChangeArrowheads="1"/>
          </p:cNvSpPr>
          <p:nvPr/>
        </p:nvSpPr>
        <p:spPr bwMode="auto">
          <a:xfrm>
            <a:off x="5189500" y="2177562"/>
            <a:ext cx="9297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C</a:t>
            </a:r>
            <a:endParaRPr lang="nl-NL" sz="1200"/>
          </a:p>
        </p:txBody>
      </p:sp>
      <p:sp>
        <p:nvSpPr>
          <p:cNvPr id="72784" name="Rectangle 83"/>
          <p:cNvSpPr>
            <a:spLocks noChangeArrowheads="1"/>
          </p:cNvSpPr>
          <p:nvPr/>
        </p:nvSpPr>
        <p:spPr bwMode="auto">
          <a:xfrm>
            <a:off x="5278046" y="2177562"/>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785" name="Rectangle 84"/>
          <p:cNvSpPr>
            <a:spLocks noChangeArrowheads="1"/>
          </p:cNvSpPr>
          <p:nvPr/>
        </p:nvSpPr>
        <p:spPr bwMode="auto">
          <a:xfrm>
            <a:off x="5711268" y="2129937"/>
            <a:ext cx="88697"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86" name="Rectangle 85"/>
          <p:cNvSpPr>
            <a:spLocks noChangeArrowheads="1"/>
          </p:cNvSpPr>
          <p:nvPr/>
        </p:nvSpPr>
        <p:spPr bwMode="auto">
          <a:xfrm>
            <a:off x="7008252" y="2129937"/>
            <a:ext cx="80329"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87" name="Rectangle 86"/>
          <p:cNvSpPr>
            <a:spLocks noChangeArrowheads="1"/>
          </p:cNvSpPr>
          <p:nvPr/>
        </p:nvSpPr>
        <p:spPr bwMode="auto">
          <a:xfrm>
            <a:off x="5711268" y="2344249"/>
            <a:ext cx="1377312" cy="317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88" name="Rectangle 87"/>
          <p:cNvSpPr>
            <a:spLocks noChangeArrowheads="1"/>
          </p:cNvSpPr>
          <p:nvPr/>
        </p:nvSpPr>
        <p:spPr bwMode="auto">
          <a:xfrm>
            <a:off x="5799965" y="2129937"/>
            <a:ext cx="1208286"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89" name="Rectangle 90"/>
          <p:cNvSpPr>
            <a:spLocks noChangeArrowheads="1"/>
          </p:cNvSpPr>
          <p:nvPr/>
        </p:nvSpPr>
        <p:spPr bwMode="auto">
          <a:xfrm>
            <a:off x="7076866" y="2129937"/>
            <a:ext cx="93717"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90" name="Rectangle 91"/>
          <p:cNvSpPr>
            <a:spLocks noChangeArrowheads="1"/>
          </p:cNvSpPr>
          <p:nvPr/>
        </p:nvSpPr>
        <p:spPr bwMode="auto">
          <a:xfrm>
            <a:off x="8107758" y="2129937"/>
            <a:ext cx="68615"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91" name="Rectangle 92"/>
          <p:cNvSpPr>
            <a:spLocks noChangeArrowheads="1"/>
          </p:cNvSpPr>
          <p:nvPr/>
        </p:nvSpPr>
        <p:spPr bwMode="auto">
          <a:xfrm>
            <a:off x="7076866" y="2344249"/>
            <a:ext cx="1099507" cy="317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92" name="Rectangle 93"/>
          <p:cNvSpPr>
            <a:spLocks noChangeArrowheads="1"/>
          </p:cNvSpPr>
          <p:nvPr/>
        </p:nvSpPr>
        <p:spPr bwMode="auto">
          <a:xfrm>
            <a:off x="7170584" y="2129937"/>
            <a:ext cx="937175"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93" name="Rectangle 94"/>
          <p:cNvSpPr>
            <a:spLocks noChangeArrowheads="1"/>
          </p:cNvSpPr>
          <p:nvPr/>
        </p:nvSpPr>
        <p:spPr bwMode="auto">
          <a:xfrm>
            <a:off x="7641277" y="2177562"/>
            <a:ext cx="57708"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I</a:t>
            </a:r>
            <a:endParaRPr lang="nl-NL" sz="1200"/>
          </a:p>
        </p:txBody>
      </p:sp>
      <p:sp>
        <p:nvSpPr>
          <p:cNvPr id="72794" name="Rectangle 95"/>
          <p:cNvSpPr>
            <a:spLocks noChangeArrowheads="1"/>
          </p:cNvSpPr>
          <p:nvPr/>
        </p:nvSpPr>
        <p:spPr bwMode="auto">
          <a:xfrm>
            <a:off x="7702985" y="2177562"/>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795" name="Rectangle 96"/>
          <p:cNvSpPr>
            <a:spLocks noChangeArrowheads="1"/>
          </p:cNvSpPr>
          <p:nvPr/>
        </p:nvSpPr>
        <p:spPr bwMode="auto">
          <a:xfrm>
            <a:off x="1197769" y="2120676"/>
            <a:ext cx="20082" cy="9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96" name="Rectangle 97"/>
          <p:cNvSpPr>
            <a:spLocks noChangeArrowheads="1"/>
          </p:cNvSpPr>
          <p:nvPr/>
        </p:nvSpPr>
        <p:spPr bwMode="auto">
          <a:xfrm>
            <a:off x="1217851" y="2120676"/>
            <a:ext cx="1265186" cy="9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97" name="Rectangle 98"/>
          <p:cNvSpPr>
            <a:spLocks noChangeArrowheads="1"/>
          </p:cNvSpPr>
          <p:nvPr/>
        </p:nvSpPr>
        <p:spPr bwMode="auto">
          <a:xfrm>
            <a:off x="2483038" y="2120676"/>
            <a:ext cx="11715" cy="9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98" name="Rectangle 99"/>
          <p:cNvSpPr>
            <a:spLocks noChangeArrowheads="1"/>
          </p:cNvSpPr>
          <p:nvPr/>
        </p:nvSpPr>
        <p:spPr bwMode="auto">
          <a:xfrm>
            <a:off x="2494753" y="2120676"/>
            <a:ext cx="1268533" cy="9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799" name="Rectangle 100"/>
          <p:cNvSpPr>
            <a:spLocks noChangeArrowheads="1"/>
          </p:cNvSpPr>
          <p:nvPr/>
        </p:nvSpPr>
        <p:spPr bwMode="auto">
          <a:xfrm>
            <a:off x="3763285" y="2120676"/>
            <a:ext cx="11715" cy="9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00" name="Rectangle 101"/>
          <p:cNvSpPr>
            <a:spLocks noChangeArrowheads="1"/>
          </p:cNvSpPr>
          <p:nvPr/>
        </p:nvSpPr>
        <p:spPr bwMode="auto">
          <a:xfrm>
            <a:off x="3774999" y="2120676"/>
            <a:ext cx="897010" cy="9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charset="0"/>
              <a:buNone/>
            </a:pPr>
            <a:endParaRPr lang="nl-NL" sz="1200" b="1"/>
          </a:p>
        </p:txBody>
      </p:sp>
      <p:sp>
        <p:nvSpPr>
          <p:cNvPr id="72801" name="Rectangle 102"/>
          <p:cNvSpPr>
            <a:spLocks noChangeArrowheads="1"/>
          </p:cNvSpPr>
          <p:nvPr/>
        </p:nvSpPr>
        <p:spPr bwMode="auto">
          <a:xfrm>
            <a:off x="4672010" y="2120676"/>
            <a:ext cx="10041" cy="9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02" name="Rectangle 103"/>
          <p:cNvSpPr>
            <a:spLocks noChangeArrowheads="1"/>
          </p:cNvSpPr>
          <p:nvPr/>
        </p:nvSpPr>
        <p:spPr bwMode="auto">
          <a:xfrm>
            <a:off x="4682051" y="2120676"/>
            <a:ext cx="1032565" cy="9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03" name="Rectangle 104"/>
          <p:cNvSpPr>
            <a:spLocks noChangeArrowheads="1"/>
          </p:cNvSpPr>
          <p:nvPr/>
        </p:nvSpPr>
        <p:spPr bwMode="auto">
          <a:xfrm>
            <a:off x="5714616" y="2120676"/>
            <a:ext cx="10041" cy="9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04" name="Rectangle 105"/>
          <p:cNvSpPr>
            <a:spLocks noChangeArrowheads="1"/>
          </p:cNvSpPr>
          <p:nvPr/>
        </p:nvSpPr>
        <p:spPr bwMode="auto">
          <a:xfrm>
            <a:off x="5724657" y="2120676"/>
            <a:ext cx="1355556" cy="9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charset="0"/>
              <a:buNone/>
            </a:pPr>
            <a:endParaRPr lang="nl-NL" sz="1200" b="1"/>
          </a:p>
        </p:txBody>
      </p:sp>
      <p:sp>
        <p:nvSpPr>
          <p:cNvPr id="72805" name="Rectangle 106"/>
          <p:cNvSpPr>
            <a:spLocks noChangeArrowheads="1"/>
          </p:cNvSpPr>
          <p:nvPr/>
        </p:nvSpPr>
        <p:spPr bwMode="auto">
          <a:xfrm>
            <a:off x="7080214" y="2120676"/>
            <a:ext cx="10041" cy="9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06" name="Rectangle 107"/>
          <p:cNvSpPr>
            <a:spLocks noChangeArrowheads="1"/>
          </p:cNvSpPr>
          <p:nvPr/>
        </p:nvSpPr>
        <p:spPr bwMode="auto">
          <a:xfrm>
            <a:off x="7090254" y="2120676"/>
            <a:ext cx="1086118" cy="9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07" name="Rectangle 108"/>
          <p:cNvSpPr>
            <a:spLocks noChangeArrowheads="1"/>
          </p:cNvSpPr>
          <p:nvPr/>
        </p:nvSpPr>
        <p:spPr bwMode="auto">
          <a:xfrm>
            <a:off x="8176372" y="2120676"/>
            <a:ext cx="21756" cy="9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08" name="Rectangle 109"/>
          <p:cNvSpPr>
            <a:spLocks noChangeArrowheads="1"/>
          </p:cNvSpPr>
          <p:nvPr/>
        </p:nvSpPr>
        <p:spPr bwMode="auto">
          <a:xfrm>
            <a:off x="1197769" y="2129937"/>
            <a:ext cx="20082"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09" name="Rectangle 110"/>
          <p:cNvSpPr>
            <a:spLocks noChangeArrowheads="1"/>
          </p:cNvSpPr>
          <p:nvPr/>
        </p:nvSpPr>
        <p:spPr bwMode="auto">
          <a:xfrm>
            <a:off x="8176372" y="2129937"/>
            <a:ext cx="21756"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10" name="Rectangle 111"/>
          <p:cNvSpPr>
            <a:spLocks noChangeArrowheads="1"/>
          </p:cNvSpPr>
          <p:nvPr/>
        </p:nvSpPr>
        <p:spPr bwMode="auto">
          <a:xfrm>
            <a:off x="1217851" y="2375999"/>
            <a:ext cx="71962"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11" name="Rectangle 112"/>
          <p:cNvSpPr>
            <a:spLocks noChangeArrowheads="1"/>
          </p:cNvSpPr>
          <p:nvPr/>
        </p:nvSpPr>
        <p:spPr bwMode="auto">
          <a:xfrm>
            <a:off x="2412749" y="2375999"/>
            <a:ext cx="78656"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12" name="Rectangle 113"/>
          <p:cNvSpPr>
            <a:spLocks noChangeArrowheads="1"/>
          </p:cNvSpPr>
          <p:nvPr/>
        </p:nvSpPr>
        <p:spPr bwMode="auto">
          <a:xfrm>
            <a:off x="1217852" y="2590312"/>
            <a:ext cx="1273553" cy="449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13" name="Rectangle 114"/>
          <p:cNvSpPr>
            <a:spLocks noChangeArrowheads="1"/>
          </p:cNvSpPr>
          <p:nvPr/>
        </p:nvSpPr>
        <p:spPr bwMode="auto">
          <a:xfrm>
            <a:off x="1289813" y="2375999"/>
            <a:ext cx="1122936"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14" name="Rectangle 115"/>
          <p:cNvSpPr>
            <a:spLocks noChangeArrowheads="1"/>
          </p:cNvSpPr>
          <p:nvPr/>
        </p:nvSpPr>
        <p:spPr bwMode="auto">
          <a:xfrm>
            <a:off x="1316989" y="2423624"/>
            <a:ext cx="88806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dirty="0">
                <a:solidFill>
                  <a:srgbClr val="000000"/>
                </a:solidFill>
              </a:rPr>
              <a:t>Projectplan</a:t>
            </a:r>
            <a:endParaRPr lang="nl-NL" sz="1200" dirty="0"/>
          </a:p>
        </p:txBody>
      </p:sp>
      <p:sp>
        <p:nvSpPr>
          <p:cNvPr id="72815" name="Rectangle 118"/>
          <p:cNvSpPr>
            <a:spLocks noChangeArrowheads="1"/>
          </p:cNvSpPr>
          <p:nvPr/>
        </p:nvSpPr>
        <p:spPr bwMode="auto">
          <a:xfrm>
            <a:off x="2481364" y="2375999"/>
            <a:ext cx="88697"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16" name="Rectangle 119"/>
          <p:cNvSpPr>
            <a:spLocks noChangeArrowheads="1"/>
          </p:cNvSpPr>
          <p:nvPr/>
        </p:nvSpPr>
        <p:spPr bwMode="auto">
          <a:xfrm>
            <a:off x="3691323" y="2375999"/>
            <a:ext cx="78656"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17" name="Rectangle 120"/>
          <p:cNvSpPr>
            <a:spLocks noChangeArrowheads="1"/>
          </p:cNvSpPr>
          <p:nvPr/>
        </p:nvSpPr>
        <p:spPr bwMode="auto">
          <a:xfrm>
            <a:off x="2481364" y="2590312"/>
            <a:ext cx="1288615" cy="449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18" name="Rectangle 121"/>
          <p:cNvSpPr>
            <a:spLocks noChangeArrowheads="1"/>
          </p:cNvSpPr>
          <p:nvPr/>
        </p:nvSpPr>
        <p:spPr bwMode="auto">
          <a:xfrm>
            <a:off x="2570060" y="2375999"/>
            <a:ext cx="1121262"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19" name="Rectangle 122"/>
          <p:cNvSpPr>
            <a:spLocks noChangeArrowheads="1"/>
          </p:cNvSpPr>
          <p:nvPr/>
        </p:nvSpPr>
        <p:spPr bwMode="auto">
          <a:xfrm>
            <a:off x="3121022" y="2423624"/>
            <a:ext cx="9297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A</a:t>
            </a:r>
            <a:endParaRPr lang="nl-NL" sz="1200"/>
          </a:p>
        </p:txBody>
      </p:sp>
      <p:sp>
        <p:nvSpPr>
          <p:cNvPr id="72820" name="Rectangle 123"/>
          <p:cNvSpPr>
            <a:spLocks noChangeArrowheads="1"/>
          </p:cNvSpPr>
          <p:nvPr/>
        </p:nvSpPr>
        <p:spPr bwMode="auto">
          <a:xfrm>
            <a:off x="3207895" y="2423624"/>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821" name="Rectangle 124"/>
          <p:cNvSpPr>
            <a:spLocks noChangeArrowheads="1"/>
          </p:cNvSpPr>
          <p:nvPr/>
        </p:nvSpPr>
        <p:spPr bwMode="auto">
          <a:xfrm>
            <a:off x="3759938" y="2375999"/>
            <a:ext cx="93717"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22" name="Rectangle 125"/>
          <p:cNvSpPr>
            <a:spLocks noChangeArrowheads="1"/>
          </p:cNvSpPr>
          <p:nvPr/>
        </p:nvSpPr>
        <p:spPr bwMode="auto">
          <a:xfrm>
            <a:off x="4600048" y="2375999"/>
            <a:ext cx="80329"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23" name="Rectangle 126"/>
          <p:cNvSpPr>
            <a:spLocks noChangeArrowheads="1"/>
          </p:cNvSpPr>
          <p:nvPr/>
        </p:nvSpPr>
        <p:spPr bwMode="auto">
          <a:xfrm>
            <a:off x="3759938" y="2590312"/>
            <a:ext cx="920439" cy="449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24" name="Rectangle 127"/>
          <p:cNvSpPr>
            <a:spLocks noChangeArrowheads="1"/>
          </p:cNvSpPr>
          <p:nvPr/>
        </p:nvSpPr>
        <p:spPr bwMode="auto">
          <a:xfrm>
            <a:off x="3853656" y="2375999"/>
            <a:ext cx="746393"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25" name="Rectangle 128"/>
          <p:cNvSpPr>
            <a:spLocks noChangeArrowheads="1"/>
          </p:cNvSpPr>
          <p:nvPr/>
        </p:nvSpPr>
        <p:spPr bwMode="auto">
          <a:xfrm>
            <a:off x="4217182" y="2423624"/>
            <a:ext cx="9297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C</a:t>
            </a:r>
            <a:endParaRPr lang="nl-NL" sz="1200"/>
          </a:p>
        </p:txBody>
      </p:sp>
      <p:sp>
        <p:nvSpPr>
          <p:cNvPr id="72826" name="Rectangle 129"/>
          <p:cNvSpPr>
            <a:spLocks noChangeArrowheads="1"/>
          </p:cNvSpPr>
          <p:nvPr/>
        </p:nvSpPr>
        <p:spPr bwMode="auto">
          <a:xfrm>
            <a:off x="4305728" y="2423624"/>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827" name="Rectangle 130"/>
          <p:cNvSpPr>
            <a:spLocks noChangeArrowheads="1"/>
          </p:cNvSpPr>
          <p:nvPr/>
        </p:nvSpPr>
        <p:spPr bwMode="auto">
          <a:xfrm>
            <a:off x="4668662" y="2375999"/>
            <a:ext cx="90370"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28" name="Rectangle 131"/>
          <p:cNvSpPr>
            <a:spLocks noChangeArrowheads="1"/>
          </p:cNvSpPr>
          <p:nvPr/>
        </p:nvSpPr>
        <p:spPr bwMode="auto">
          <a:xfrm>
            <a:off x="5639308" y="2375999"/>
            <a:ext cx="82003"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29" name="Rectangle 132"/>
          <p:cNvSpPr>
            <a:spLocks noChangeArrowheads="1"/>
          </p:cNvSpPr>
          <p:nvPr/>
        </p:nvSpPr>
        <p:spPr bwMode="auto">
          <a:xfrm>
            <a:off x="4668662" y="2590312"/>
            <a:ext cx="1052648" cy="449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30" name="Rectangle 133"/>
          <p:cNvSpPr>
            <a:spLocks noChangeArrowheads="1"/>
          </p:cNvSpPr>
          <p:nvPr/>
        </p:nvSpPr>
        <p:spPr bwMode="auto">
          <a:xfrm>
            <a:off x="4759033" y="2375999"/>
            <a:ext cx="880275"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31" name="Rectangle 134"/>
          <p:cNvSpPr>
            <a:spLocks noChangeArrowheads="1"/>
          </p:cNvSpPr>
          <p:nvPr/>
        </p:nvSpPr>
        <p:spPr bwMode="auto">
          <a:xfrm>
            <a:off x="5189500" y="2423624"/>
            <a:ext cx="9297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C</a:t>
            </a:r>
            <a:endParaRPr lang="nl-NL" sz="1200"/>
          </a:p>
        </p:txBody>
      </p:sp>
      <p:sp>
        <p:nvSpPr>
          <p:cNvPr id="72832" name="Rectangle 135"/>
          <p:cNvSpPr>
            <a:spLocks noChangeArrowheads="1"/>
          </p:cNvSpPr>
          <p:nvPr/>
        </p:nvSpPr>
        <p:spPr bwMode="auto">
          <a:xfrm>
            <a:off x="5278046" y="2423624"/>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833" name="Rectangle 136"/>
          <p:cNvSpPr>
            <a:spLocks noChangeArrowheads="1"/>
          </p:cNvSpPr>
          <p:nvPr/>
        </p:nvSpPr>
        <p:spPr bwMode="auto">
          <a:xfrm>
            <a:off x="5711268" y="2375999"/>
            <a:ext cx="88697"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34" name="Rectangle 137"/>
          <p:cNvSpPr>
            <a:spLocks noChangeArrowheads="1"/>
          </p:cNvSpPr>
          <p:nvPr/>
        </p:nvSpPr>
        <p:spPr bwMode="auto">
          <a:xfrm>
            <a:off x="7008252" y="2375999"/>
            <a:ext cx="80329"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35" name="Rectangle 138"/>
          <p:cNvSpPr>
            <a:spLocks noChangeArrowheads="1"/>
          </p:cNvSpPr>
          <p:nvPr/>
        </p:nvSpPr>
        <p:spPr bwMode="auto">
          <a:xfrm>
            <a:off x="5711268" y="2590312"/>
            <a:ext cx="1377312" cy="449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36" name="Rectangle 139"/>
          <p:cNvSpPr>
            <a:spLocks noChangeArrowheads="1"/>
          </p:cNvSpPr>
          <p:nvPr/>
        </p:nvSpPr>
        <p:spPr bwMode="auto">
          <a:xfrm>
            <a:off x="5799965" y="2375999"/>
            <a:ext cx="1208286"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37" name="Rectangle 140"/>
          <p:cNvSpPr>
            <a:spLocks noChangeArrowheads="1"/>
          </p:cNvSpPr>
          <p:nvPr/>
        </p:nvSpPr>
        <p:spPr bwMode="auto">
          <a:xfrm>
            <a:off x="6392000" y="2423624"/>
            <a:ext cx="9618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R</a:t>
            </a:r>
            <a:endParaRPr lang="nl-NL" sz="1200"/>
          </a:p>
        </p:txBody>
      </p:sp>
      <p:sp>
        <p:nvSpPr>
          <p:cNvPr id="72838" name="Rectangle 141"/>
          <p:cNvSpPr>
            <a:spLocks noChangeArrowheads="1"/>
          </p:cNvSpPr>
          <p:nvPr/>
        </p:nvSpPr>
        <p:spPr bwMode="auto">
          <a:xfrm>
            <a:off x="6487170" y="2423624"/>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839" name="Rectangle 142"/>
          <p:cNvSpPr>
            <a:spLocks noChangeArrowheads="1"/>
          </p:cNvSpPr>
          <p:nvPr/>
        </p:nvSpPr>
        <p:spPr bwMode="auto">
          <a:xfrm>
            <a:off x="7076866" y="2375999"/>
            <a:ext cx="93717"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40" name="Rectangle 143"/>
          <p:cNvSpPr>
            <a:spLocks noChangeArrowheads="1"/>
          </p:cNvSpPr>
          <p:nvPr/>
        </p:nvSpPr>
        <p:spPr bwMode="auto">
          <a:xfrm>
            <a:off x="8107758" y="2375999"/>
            <a:ext cx="68615"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41" name="Rectangle 144"/>
          <p:cNvSpPr>
            <a:spLocks noChangeArrowheads="1"/>
          </p:cNvSpPr>
          <p:nvPr/>
        </p:nvSpPr>
        <p:spPr bwMode="auto">
          <a:xfrm>
            <a:off x="7076866" y="2590312"/>
            <a:ext cx="1099507" cy="449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42" name="Rectangle 145"/>
          <p:cNvSpPr>
            <a:spLocks noChangeArrowheads="1"/>
          </p:cNvSpPr>
          <p:nvPr/>
        </p:nvSpPr>
        <p:spPr bwMode="auto">
          <a:xfrm>
            <a:off x="7170584" y="2375999"/>
            <a:ext cx="937175"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43" name="Rectangle 146"/>
          <p:cNvSpPr>
            <a:spLocks noChangeArrowheads="1"/>
          </p:cNvSpPr>
          <p:nvPr/>
        </p:nvSpPr>
        <p:spPr bwMode="auto">
          <a:xfrm>
            <a:off x="7641277" y="2423624"/>
            <a:ext cx="57708"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I</a:t>
            </a:r>
            <a:endParaRPr lang="nl-NL" sz="1200"/>
          </a:p>
        </p:txBody>
      </p:sp>
      <p:sp>
        <p:nvSpPr>
          <p:cNvPr id="72844" name="Rectangle 148"/>
          <p:cNvSpPr>
            <a:spLocks noChangeArrowheads="1"/>
          </p:cNvSpPr>
          <p:nvPr/>
        </p:nvSpPr>
        <p:spPr bwMode="auto">
          <a:xfrm>
            <a:off x="1197769" y="2375999"/>
            <a:ext cx="20082" cy="25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45" name="Rectangle 149"/>
          <p:cNvSpPr>
            <a:spLocks noChangeArrowheads="1"/>
          </p:cNvSpPr>
          <p:nvPr/>
        </p:nvSpPr>
        <p:spPr bwMode="auto">
          <a:xfrm>
            <a:off x="8176372" y="2375999"/>
            <a:ext cx="21756" cy="2592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46" name="Rectangle 150"/>
          <p:cNvSpPr>
            <a:spLocks noChangeArrowheads="1"/>
          </p:cNvSpPr>
          <p:nvPr/>
        </p:nvSpPr>
        <p:spPr bwMode="auto">
          <a:xfrm>
            <a:off x="1217851" y="2635291"/>
            <a:ext cx="71962"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47" name="Rectangle 151"/>
          <p:cNvSpPr>
            <a:spLocks noChangeArrowheads="1"/>
          </p:cNvSpPr>
          <p:nvPr/>
        </p:nvSpPr>
        <p:spPr bwMode="auto">
          <a:xfrm>
            <a:off x="2412749" y="2635291"/>
            <a:ext cx="78656"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48" name="Rectangle 152"/>
          <p:cNvSpPr>
            <a:spLocks noChangeArrowheads="1"/>
          </p:cNvSpPr>
          <p:nvPr/>
        </p:nvSpPr>
        <p:spPr bwMode="auto">
          <a:xfrm>
            <a:off x="1217852" y="2849604"/>
            <a:ext cx="1273553" cy="3571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49" name="Rectangle 153"/>
          <p:cNvSpPr>
            <a:spLocks noChangeArrowheads="1"/>
          </p:cNvSpPr>
          <p:nvPr/>
        </p:nvSpPr>
        <p:spPr bwMode="auto">
          <a:xfrm>
            <a:off x="1289813" y="2635291"/>
            <a:ext cx="1122936"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50" name="Rectangle 154"/>
          <p:cNvSpPr>
            <a:spLocks noChangeArrowheads="1"/>
          </p:cNvSpPr>
          <p:nvPr/>
        </p:nvSpPr>
        <p:spPr bwMode="auto">
          <a:xfrm>
            <a:off x="1317336" y="2682916"/>
            <a:ext cx="756617"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dirty="0">
                <a:solidFill>
                  <a:srgbClr val="000000"/>
                </a:solidFill>
              </a:rPr>
              <a:t>Teamplan</a:t>
            </a:r>
            <a:endParaRPr lang="nl-NL" sz="1200" dirty="0"/>
          </a:p>
        </p:txBody>
      </p:sp>
      <p:sp>
        <p:nvSpPr>
          <p:cNvPr id="72851" name="Rectangle 155"/>
          <p:cNvSpPr>
            <a:spLocks noChangeArrowheads="1"/>
          </p:cNvSpPr>
          <p:nvPr/>
        </p:nvSpPr>
        <p:spPr bwMode="auto">
          <a:xfrm>
            <a:off x="1982804" y="2682916"/>
            <a:ext cx="4488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a:solidFill>
                  <a:srgbClr val="000000"/>
                </a:solidFill>
              </a:rPr>
              <a:t> </a:t>
            </a:r>
            <a:endParaRPr lang="nl-NL" sz="1200"/>
          </a:p>
        </p:txBody>
      </p:sp>
      <p:sp>
        <p:nvSpPr>
          <p:cNvPr id="72852" name="Rectangle 156"/>
          <p:cNvSpPr>
            <a:spLocks noChangeArrowheads="1"/>
          </p:cNvSpPr>
          <p:nvPr/>
        </p:nvSpPr>
        <p:spPr bwMode="auto">
          <a:xfrm>
            <a:off x="2481364" y="2635291"/>
            <a:ext cx="88697"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53" name="Rectangle 157"/>
          <p:cNvSpPr>
            <a:spLocks noChangeArrowheads="1"/>
          </p:cNvSpPr>
          <p:nvPr/>
        </p:nvSpPr>
        <p:spPr bwMode="auto">
          <a:xfrm>
            <a:off x="3691323" y="2635291"/>
            <a:ext cx="78656"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54" name="Rectangle 158"/>
          <p:cNvSpPr>
            <a:spLocks noChangeArrowheads="1"/>
          </p:cNvSpPr>
          <p:nvPr/>
        </p:nvSpPr>
        <p:spPr bwMode="auto">
          <a:xfrm>
            <a:off x="2481364" y="2849604"/>
            <a:ext cx="1288615" cy="3571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55" name="Rectangle 159"/>
          <p:cNvSpPr>
            <a:spLocks noChangeArrowheads="1"/>
          </p:cNvSpPr>
          <p:nvPr/>
        </p:nvSpPr>
        <p:spPr bwMode="auto">
          <a:xfrm>
            <a:off x="2570060" y="2635291"/>
            <a:ext cx="1121262"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56" name="Rectangle 160"/>
          <p:cNvSpPr>
            <a:spLocks noChangeArrowheads="1"/>
          </p:cNvSpPr>
          <p:nvPr/>
        </p:nvSpPr>
        <p:spPr bwMode="auto">
          <a:xfrm>
            <a:off x="3131961" y="2682916"/>
            <a:ext cx="57708"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I</a:t>
            </a:r>
            <a:endParaRPr lang="nl-NL" sz="1200"/>
          </a:p>
        </p:txBody>
      </p:sp>
      <p:sp>
        <p:nvSpPr>
          <p:cNvPr id="72857" name="Rectangle 161"/>
          <p:cNvSpPr>
            <a:spLocks noChangeArrowheads="1"/>
          </p:cNvSpPr>
          <p:nvPr/>
        </p:nvSpPr>
        <p:spPr bwMode="auto">
          <a:xfrm>
            <a:off x="3191159" y="2682916"/>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858" name="Rectangle 162"/>
          <p:cNvSpPr>
            <a:spLocks noChangeArrowheads="1"/>
          </p:cNvSpPr>
          <p:nvPr/>
        </p:nvSpPr>
        <p:spPr bwMode="auto">
          <a:xfrm>
            <a:off x="3759938" y="2635291"/>
            <a:ext cx="93717"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59" name="Rectangle 163"/>
          <p:cNvSpPr>
            <a:spLocks noChangeArrowheads="1"/>
          </p:cNvSpPr>
          <p:nvPr/>
        </p:nvSpPr>
        <p:spPr bwMode="auto">
          <a:xfrm>
            <a:off x="4600048" y="2635291"/>
            <a:ext cx="80329"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60" name="Rectangle 164"/>
          <p:cNvSpPr>
            <a:spLocks noChangeArrowheads="1"/>
          </p:cNvSpPr>
          <p:nvPr/>
        </p:nvSpPr>
        <p:spPr bwMode="auto">
          <a:xfrm>
            <a:off x="3759938" y="2849604"/>
            <a:ext cx="920439" cy="3571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61" name="Rectangle 165"/>
          <p:cNvSpPr>
            <a:spLocks noChangeArrowheads="1"/>
          </p:cNvSpPr>
          <p:nvPr/>
        </p:nvSpPr>
        <p:spPr bwMode="auto">
          <a:xfrm>
            <a:off x="3853656" y="2635291"/>
            <a:ext cx="746393"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62" name="Rectangle 166"/>
          <p:cNvSpPr>
            <a:spLocks noChangeArrowheads="1"/>
          </p:cNvSpPr>
          <p:nvPr/>
        </p:nvSpPr>
        <p:spPr bwMode="auto">
          <a:xfrm>
            <a:off x="4212997" y="2682916"/>
            <a:ext cx="9297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dirty="0">
                <a:solidFill>
                  <a:srgbClr val="000080"/>
                </a:solidFill>
              </a:rPr>
              <a:t>C</a:t>
            </a:r>
            <a:endParaRPr lang="nl-NL" sz="1200" dirty="0"/>
          </a:p>
        </p:txBody>
      </p:sp>
      <p:sp>
        <p:nvSpPr>
          <p:cNvPr id="72863" name="Rectangle 167"/>
          <p:cNvSpPr>
            <a:spLocks noChangeArrowheads="1"/>
          </p:cNvSpPr>
          <p:nvPr/>
        </p:nvSpPr>
        <p:spPr bwMode="auto">
          <a:xfrm>
            <a:off x="4290666" y="2682916"/>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864" name="Rectangle 168"/>
          <p:cNvSpPr>
            <a:spLocks noChangeArrowheads="1"/>
          </p:cNvSpPr>
          <p:nvPr/>
        </p:nvSpPr>
        <p:spPr bwMode="auto">
          <a:xfrm>
            <a:off x="4668662" y="2635291"/>
            <a:ext cx="90370"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65" name="Rectangle 169"/>
          <p:cNvSpPr>
            <a:spLocks noChangeArrowheads="1"/>
          </p:cNvSpPr>
          <p:nvPr/>
        </p:nvSpPr>
        <p:spPr bwMode="auto">
          <a:xfrm>
            <a:off x="5639308" y="2635291"/>
            <a:ext cx="82003"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66" name="Rectangle 170"/>
          <p:cNvSpPr>
            <a:spLocks noChangeArrowheads="1"/>
          </p:cNvSpPr>
          <p:nvPr/>
        </p:nvSpPr>
        <p:spPr bwMode="auto">
          <a:xfrm>
            <a:off x="4668662" y="2849604"/>
            <a:ext cx="1052648" cy="3571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67" name="Rectangle 171"/>
          <p:cNvSpPr>
            <a:spLocks noChangeArrowheads="1"/>
          </p:cNvSpPr>
          <p:nvPr/>
        </p:nvSpPr>
        <p:spPr bwMode="auto">
          <a:xfrm>
            <a:off x="4759033" y="2635291"/>
            <a:ext cx="880275"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68" name="Rectangle 172"/>
          <p:cNvSpPr>
            <a:spLocks noChangeArrowheads="1"/>
          </p:cNvSpPr>
          <p:nvPr/>
        </p:nvSpPr>
        <p:spPr bwMode="auto">
          <a:xfrm>
            <a:off x="5189500" y="2682916"/>
            <a:ext cx="9297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dirty="0">
                <a:solidFill>
                  <a:srgbClr val="000080"/>
                </a:solidFill>
              </a:rPr>
              <a:t>C</a:t>
            </a:r>
            <a:endParaRPr lang="nl-NL" sz="1200" dirty="0"/>
          </a:p>
        </p:txBody>
      </p:sp>
      <p:sp>
        <p:nvSpPr>
          <p:cNvPr id="72869" name="Rectangle 173"/>
          <p:cNvSpPr>
            <a:spLocks noChangeArrowheads="1"/>
          </p:cNvSpPr>
          <p:nvPr/>
        </p:nvSpPr>
        <p:spPr bwMode="auto">
          <a:xfrm>
            <a:off x="5278046" y="2682916"/>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870" name="Rectangle 174"/>
          <p:cNvSpPr>
            <a:spLocks noChangeArrowheads="1"/>
          </p:cNvSpPr>
          <p:nvPr/>
        </p:nvSpPr>
        <p:spPr bwMode="auto">
          <a:xfrm>
            <a:off x="5711268" y="2635291"/>
            <a:ext cx="88697"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71" name="Rectangle 175"/>
          <p:cNvSpPr>
            <a:spLocks noChangeArrowheads="1"/>
          </p:cNvSpPr>
          <p:nvPr/>
        </p:nvSpPr>
        <p:spPr bwMode="auto">
          <a:xfrm>
            <a:off x="7008252" y="2635291"/>
            <a:ext cx="80329"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72" name="Rectangle 176"/>
          <p:cNvSpPr>
            <a:spLocks noChangeArrowheads="1"/>
          </p:cNvSpPr>
          <p:nvPr/>
        </p:nvSpPr>
        <p:spPr bwMode="auto">
          <a:xfrm>
            <a:off x="5711268" y="2849604"/>
            <a:ext cx="1377312" cy="3571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73" name="Rectangle 177"/>
          <p:cNvSpPr>
            <a:spLocks noChangeArrowheads="1"/>
          </p:cNvSpPr>
          <p:nvPr/>
        </p:nvSpPr>
        <p:spPr bwMode="auto">
          <a:xfrm>
            <a:off x="5799965" y="2635291"/>
            <a:ext cx="1208286"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74" name="Rectangle 178"/>
          <p:cNvSpPr>
            <a:spLocks noChangeArrowheads="1"/>
          </p:cNvSpPr>
          <p:nvPr/>
        </p:nvSpPr>
        <p:spPr bwMode="auto">
          <a:xfrm>
            <a:off x="6394438" y="2682916"/>
            <a:ext cx="9297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dirty="0">
                <a:solidFill>
                  <a:srgbClr val="000080"/>
                </a:solidFill>
              </a:rPr>
              <a:t>A</a:t>
            </a:r>
            <a:endParaRPr lang="nl-NL" sz="1200" dirty="0"/>
          </a:p>
        </p:txBody>
      </p:sp>
      <p:sp>
        <p:nvSpPr>
          <p:cNvPr id="72875" name="Rectangle 179"/>
          <p:cNvSpPr>
            <a:spLocks noChangeArrowheads="1"/>
          </p:cNvSpPr>
          <p:nvPr/>
        </p:nvSpPr>
        <p:spPr bwMode="auto">
          <a:xfrm>
            <a:off x="6482985" y="2682916"/>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876" name="Rectangle 180"/>
          <p:cNvSpPr>
            <a:spLocks noChangeArrowheads="1"/>
          </p:cNvSpPr>
          <p:nvPr/>
        </p:nvSpPr>
        <p:spPr bwMode="auto">
          <a:xfrm>
            <a:off x="7076866" y="2635291"/>
            <a:ext cx="93717"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77" name="Rectangle 181"/>
          <p:cNvSpPr>
            <a:spLocks noChangeArrowheads="1"/>
          </p:cNvSpPr>
          <p:nvPr/>
        </p:nvSpPr>
        <p:spPr bwMode="auto">
          <a:xfrm>
            <a:off x="8107758" y="2635291"/>
            <a:ext cx="68615"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78" name="Rectangle 182"/>
          <p:cNvSpPr>
            <a:spLocks noChangeArrowheads="1"/>
          </p:cNvSpPr>
          <p:nvPr/>
        </p:nvSpPr>
        <p:spPr bwMode="auto">
          <a:xfrm>
            <a:off x="7076866" y="2849604"/>
            <a:ext cx="1099507" cy="3571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79" name="Rectangle 183"/>
          <p:cNvSpPr>
            <a:spLocks noChangeArrowheads="1"/>
          </p:cNvSpPr>
          <p:nvPr/>
        </p:nvSpPr>
        <p:spPr bwMode="auto">
          <a:xfrm>
            <a:off x="7170584" y="2635291"/>
            <a:ext cx="937175" cy="2143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80" name="Rectangle 184"/>
          <p:cNvSpPr>
            <a:spLocks noChangeArrowheads="1"/>
          </p:cNvSpPr>
          <p:nvPr/>
        </p:nvSpPr>
        <p:spPr bwMode="auto">
          <a:xfrm>
            <a:off x="7624551" y="2682916"/>
            <a:ext cx="9618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R</a:t>
            </a:r>
            <a:endParaRPr lang="nl-NL" sz="1200"/>
          </a:p>
        </p:txBody>
      </p:sp>
      <p:sp>
        <p:nvSpPr>
          <p:cNvPr id="72881" name="Rectangle 185"/>
          <p:cNvSpPr>
            <a:spLocks noChangeArrowheads="1"/>
          </p:cNvSpPr>
          <p:nvPr/>
        </p:nvSpPr>
        <p:spPr bwMode="auto">
          <a:xfrm>
            <a:off x="7718047" y="2682916"/>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882" name="Rectangle 186"/>
          <p:cNvSpPr>
            <a:spLocks noChangeArrowheads="1"/>
          </p:cNvSpPr>
          <p:nvPr/>
        </p:nvSpPr>
        <p:spPr bwMode="auto">
          <a:xfrm>
            <a:off x="1197769" y="2635291"/>
            <a:ext cx="20082" cy="2500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83" name="Rectangle 187"/>
          <p:cNvSpPr>
            <a:spLocks noChangeArrowheads="1"/>
          </p:cNvSpPr>
          <p:nvPr/>
        </p:nvSpPr>
        <p:spPr bwMode="auto">
          <a:xfrm>
            <a:off x="8176372" y="2635291"/>
            <a:ext cx="21756" cy="2500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84" name="Rectangle 188"/>
          <p:cNvSpPr>
            <a:spLocks noChangeArrowheads="1"/>
          </p:cNvSpPr>
          <p:nvPr/>
        </p:nvSpPr>
        <p:spPr bwMode="auto">
          <a:xfrm>
            <a:off x="1217851" y="2885322"/>
            <a:ext cx="71962"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85" name="Rectangle 189"/>
          <p:cNvSpPr>
            <a:spLocks noChangeArrowheads="1"/>
          </p:cNvSpPr>
          <p:nvPr/>
        </p:nvSpPr>
        <p:spPr bwMode="auto">
          <a:xfrm>
            <a:off x="2412749" y="2885322"/>
            <a:ext cx="78656"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87" name="Rectangle 191"/>
          <p:cNvSpPr>
            <a:spLocks noChangeArrowheads="1"/>
          </p:cNvSpPr>
          <p:nvPr/>
        </p:nvSpPr>
        <p:spPr bwMode="auto">
          <a:xfrm>
            <a:off x="1289813" y="2885322"/>
            <a:ext cx="1122936"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88" name="Rectangle 194"/>
          <p:cNvSpPr>
            <a:spLocks noChangeArrowheads="1"/>
          </p:cNvSpPr>
          <p:nvPr/>
        </p:nvSpPr>
        <p:spPr bwMode="auto">
          <a:xfrm>
            <a:off x="2481364" y="2885322"/>
            <a:ext cx="88697"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89" name="Rectangle 195"/>
          <p:cNvSpPr>
            <a:spLocks noChangeArrowheads="1"/>
          </p:cNvSpPr>
          <p:nvPr/>
        </p:nvSpPr>
        <p:spPr bwMode="auto">
          <a:xfrm>
            <a:off x="3691323" y="2885322"/>
            <a:ext cx="78656"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91" name="Rectangle 197"/>
          <p:cNvSpPr>
            <a:spLocks noChangeArrowheads="1"/>
          </p:cNvSpPr>
          <p:nvPr/>
        </p:nvSpPr>
        <p:spPr bwMode="auto">
          <a:xfrm>
            <a:off x="2570060" y="2885322"/>
            <a:ext cx="1121262"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92" name="Rectangle 198"/>
          <p:cNvSpPr>
            <a:spLocks noChangeArrowheads="1"/>
          </p:cNvSpPr>
          <p:nvPr/>
        </p:nvSpPr>
        <p:spPr bwMode="auto">
          <a:xfrm>
            <a:off x="3131961" y="2932947"/>
            <a:ext cx="57708"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I</a:t>
            </a:r>
            <a:endParaRPr lang="nl-NL" sz="1200"/>
          </a:p>
        </p:txBody>
      </p:sp>
      <p:sp>
        <p:nvSpPr>
          <p:cNvPr id="72893" name="Rectangle 199"/>
          <p:cNvSpPr>
            <a:spLocks noChangeArrowheads="1"/>
          </p:cNvSpPr>
          <p:nvPr/>
        </p:nvSpPr>
        <p:spPr bwMode="auto">
          <a:xfrm>
            <a:off x="3191159" y="2932947"/>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894" name="Rectangle 200"/>
          <p:cNvSpPr>
            <a:spLocks noChangeArrowheads="1"/>
          </p:cNvSpPr>
          <p:nvPr/>
        </p:nvSpPr>
        <p:spPr bwMode="auto">
          <a:xfrm>
            <a:off x="3759938" y="2885322"/>
            <a:ext cx="93717"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95" name="Rectangle 201"/>
          <p:cNvSpPr>
            <a:spLocks noChangeArrowheads="1"/>
          </p:cNvSpPr>
          <p:nvPr/>
        </p:nvSpPr>
        <p:spPr bwMode="auto">
          <a:xfrm>
            <a:off x="4600048" y="2885322"/>
            <a:ext cx="80329"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97" name="Rectangle 203"/>
          <p:cNvSpPr>
            <a:spLocks noChangeArrowheads="1"/>
          </p:cNvSpPr>
          <p:nvPr/>
        </p:nvSpPr>
        <p:spPr bwMode="auto">
          <a:xfrm>
            <a:off x="3853656" y="2885322"/>
            <a:ext cx="746393"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898" name="Rectangle 204"/>
          <p:cNvSpPr>
            <a:spLocks noChangeArrowheads="1"/>
          </p:cNvSpPr>
          <p:nvPr/>
        </p:nvSpPr>
        <p:spPr bwMode="auto">
          <a:xfrm>
            <a:off x="4212997" y="2932947"/>
            <a:ext cx="9297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dirty="0">
                <a:solidFill>
                  <a:srgbClr val="000080"/>
                </a:solidFill>
              </a:rPr>
              <a:t>C</a:t>
            </a:r>
            <a:endParaRPr lang="nl-NL" sz="1200" dirty="0"/>
          </a:p>
        </p:txBody>
      </p:sp>
      <p:sp>
        <p:nvSpPr>
          <p:cNvPr id="72899" name="Rectangle 205"/>
          <p:cNvSpPr>
            <a:spLocks noChangeArrowheads="1"/>
          </p:cNvSpPr>
          <p:nvPr/>
        </p:nvSpPr>
        <p:spPr bwMode="auto">
          <a:xfrm>
            <a:off x="4290666" y="2932947"/>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900" name="Rectangle 206"/>
          <p:cNvSpPr>
            <a:spLocks noChangeArrowheads="1"/>
          </p:cNvSpPr>
          <p:nvPr/>
        </p:nvSpPr>
        <p:spPr bwMode="auto">
          <a:xfrm>
            <a:off x="4668662" y="2885322"/>
            <a:ext cx="90370"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01" name="Rectangle 208"/>
          <p:cNvSpPr>
            <a:spLocks noChangeArrowheads="1"/>
          </p:cNvSpPr>
          <p:nvPr/>
        </p:nvSpPr>
        <p:spPr bwMode="auto">
          <a:xfrm>
            <a:off x="5639308" y="2885322"/>
            <a:ext cx="82003"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03" name="Rectangle 210"/>
          <p:cNvSpPr>
            <a:spLocks noChangeArrowheads="1"/>
          </p:cNvSpPr>
          <p:nvPr/>
        </p:nvSpPr>
        <p:spPr bwMode="auto">
          <a:xfrm>
            <a:off x="4759033" y="2885322"/>
            <a:ext cx="880275"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04" name="Rectangle 211"/>
          <p:cNvSpPr>
            <a:spLocks noChangeArrowheads="1"/>
          </p:cNvSpPr>
          <p:nvPr/>
        </p:nvSpPr>
        <p:spPr bwMode="auto">
          <a:xfrm>
            <a:off x="5189499" y="2932947"/>
            <a:ext cx="9297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dirty="0">
                <a:solidFill>
                  <a:srgbClr val="000080"/>
                </a:solidFill>
              </a:rPr>
              <a:t>C</a:t>
            </a:r>
            <a:endParaRPr lang="nl-NL" sz="1200" dirty="0"/>
          </a:p>
        </p:txBody>
      </p:sp>
      <p:sp>
        <p:nvSpPr>
          <p:cNvPr id="72905" name="Rectangle 212"/>
          <p:cNvSpPr>
            <a:spLocks noChangeArrowheads="1"/>
          </p:cNvSpPr>
          <p:nvPr/>
        </p:nvSpPr>
        <p:spPr bwMode="auto">
          <a:xfrm>
            <a:off x="5278046" y="2932947"/>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906" name="Rectangle 213"/>
          <p:cNvSpPr>
            <a:spLocks noChangeArrowheads="1"/>
          </p:cNvSpPr>
          <p:nvPr/>
        </p:nvSpPr>
        <p:spPr bwMode="auto">
          <a:xfrm>
            <a:off x="5711268" y="2885322"/>
            <a:ext cx="88697"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07" name="Rectangle 214"/>
          <p:cNvSpPr>
            <a:spLocks noChangeArrowheads="1"/>
          </p:cNvSpPr>
          <p:nvPr/>
        </p:nvSpPr>
        <p:spPr bwMode="auto">
          <a:xfrm>
            <a:off x="7008252" y="2885322"/>
            <a:ext cx="80329"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09" name="Rectangle 216"/>
          <p:cNvSpPr>
            <a:spLocks noChangeArrowheads="1"/>
          </p:cNvSpPr>
          <p:nvPr/>
        </p:nvSpPr>
        <p:spPr bwMode="auto">
          <a:xfrm>
            <a:off x="5799965" y="2885322"/>
            <a:ext cx="1208286"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10" name="Rectangle 217"/>
          <p:cNvSpPr>
            <a:spLocks noChangeArrowheads="1"/>
          </p:cNvSpPr>
          <p:nvPr/>
        </p:nvSpPr>
        <p:spPr bwMode="auto">
          <a:xfrm>
            <a:off x="6394438" y="2932947"/>
            <a:ext cx="9297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dirty="0">
                <a:solidFill>
                  <a:srgbClr val="000080"/>
                </a:solidFill>
              </a:rPr>
              <a:t>A</a:t>
            </a:r>
            <a:endParaRPr lang="nl-NL" sz="1200" dirty="0"/>
          </a:p>
        </p:txBody>
      </p:sp>
      <p:sp>
        <p:nvSpPr>
          <p:cNvPr id="72911" name="Rectangle 218"/>
          <p:cNvSpPr>
            <a:spLocks noChangeArrowheads="1"/>
          </p:cNvSpPr>
          <p:nvPr/>
        </p:nvSpPr>
        <p:spPr bwMode="auto">
          <a:xfrm>
            <a:off x="6482985" y="2932947"/>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912" name="Rectangle 219"/>
          <p:cNvSpPr>
            <a:spLocks noChangeArrowheads="1"/>
          </p:cNvSpPr>
          <p:nvPr/>
        </p:nvSpPr>
        <p:spPr bwMode="auto">
          <a:xfrm>
            <a:off x="7076866" y="2885322"/>
            <a:ext cx="93717"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13" name="Rectangle 220"/>
          <p:cNvSpPr>
            <a:spLocks noChangeArrowheads="1"/>
          </p:cNvSpPr>
          <p:nvPr/>
        </p:nvSpPr>
        <p:spPr bwMode="auto">
          <a:xfrm>
            <a:off x="8107758" y="2885322"/>
            <a:ext cx="68615"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15" name="Rectangle 222"/>
          <p:cNvSpPr>
            <a:spLocks noChangeArrowheads="1"/>
          </p:cNvSpPr>
          <p:nvPr/>
        </p:nvSpPr>
        <p:spPr bwMode="auto">
          <a:xfrm>
            <a:off x="7170584" y="2885322"/>
            <a:ext cx="937175" cy="21034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16" name="Rectangle 223"/>
          <p:cNvSpPr>
            <a:spLocks noChangeArrowheads="1"/>
          </p:cNvSpPr>
          <p:nvPr/>
        </p:nvSpPr>
        <p:spPr bwMode="auto">
          <a:xfrm>
            <a:off x="7624551" y="2932947"/>
            <a:ext cx="9618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R</a:t>
            </a:r>
            <a:endParaRPr lang="nl-NL" sz="1200"/>
          </a:p>
        </p:txBody>
      </p:sp>
      <p:sp>
        <p:nvSpPr>
          <p:cNvPr id="72917" name="Rectangle 224"/>
          <p:cNvSpPr>
            <a:spLocks noChangeArrowheads="1"/>
          </p:cNvSpPr>
          <p:nvPr/>
        </p:nvSpPr>
        <p:spPr bwMode="auto">
          <a:xfrm>
            <a:off x="7718047" y="2932947"/>
            <a:ext cx="4809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 </a:t>
            </a:r>
            <a:endParaRPr lang="nl-NL" sz="1200"/>
          </a:p>
        </p:txBody>
      </p:sp>
      <p:sp>
        <p:nvSpPr>
          <p:cNvPr id="72918" name="Rectangle 225"/>
          <p:cNvSpPr>
            <a:spLocks noChangeArrowheads="1"/>
          </p:cNvSpPr>
          <p:nvPr/>
        </p:nvSpPr>
        <p:spPr bwMode="auto">
          <a:xfrm>
            <a:off x="1197769" y="2885322"/>
            <a:ext cx="20082"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19" name="Rectangle 226"/>
          <p:cNvSpPr>
            <a:spLocks noChangeArrowheads="1"/>
          </p:cNvSpPr>
          <p:nvPr/>
        </p:nvSpPr>
        <p:spPr bwMode="auto">
          <a:xfrm>
            <a:off x="8176372" y="2885322"/>
            <a:ext cx="21756"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22" name="Rectangle 229"/>
          <p:cNvSpPr>
            <a:spLocks noChangeArrowheads="1"/>
          </p:cNvSpPr>
          <p:nvPr/>
        </p:nvSpPr>
        <p:spPr bwMode="auto">
          <a:xfrm>
            <a:off x="1217852" y="3097527"/>
            <a:ext cx="1273553" cy="449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28" name="Rectangle 235"/>
          <p:cNvSpPr>
            <a:spLocks noChangeArrowheads="1"/>
          </p:cNvSpPr>
          <p:nvPr/>
        </p:nvSpPr>
        <p:spPr bwMode="auto">
          <a:xfrm>
            <a:off x="2481364" y="3097527"/>
            <a:ext cx="1288615" cy="449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33" name="Rectangle 241"/>
          <p:cNvSpPr>
            <a:spLocks noChangeArrowheads="1"/>
          </p:cNvSpPr>
          <p:nvPr/>
        </p:nvSpPr>
        <p:spPr bwMode="auto">
          <a:xfrm>
            <a:off x="3759938" y="3097527"/>
            <a:ext cx="920439" cy="449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39" name="Rectangle 247"/>
          <p:cNvSpPr>
            <a:spLocks noChangeArrowheads="1"/>
          </p:cNvSpPr>
          <p:nvPr/>
        </p:nvSpPr>
        <p:spPr bwMode="auto">
          <a:xfrm>
            <a:off x="4668662" y="3097527"/>
            <a:ext cx="1052648" cy="449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44" name="Rectangle 253"/>
          <p:cNvSpPr>
            <a:spLocks noChangeArrowheads="1"/>
          </p:cNvSpPr>
          <p:nvPr/>
        </p:nvSpPr>
        <p:spPr bwMode="auto">
          <a:xfrm>
            <a:off x="5711268" y="3097527"/>
            <a:ext cx="1377312" cy="449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49" name="Rectangle 259"/>
          <p:cNvSpPr>
            <a:spLocks noChangeArrowheads="1"/>
          </p:cNvSpPr>
          <p:nvPr/>
        </p:nvSpPr>
        <p:spPr bwMode="auto">
          <a:xfrm>
            <a:off x="7076866" y="3097527"/>
            <a:ext cx="1099507" cy="4497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52" name="Rectangle 264"/>
          <p:cNvSpPr>
            <a:spLocks noChangeArrowheads="1"/>
          </p:cNvSpPr>
          <p:nvPr/>
        </p:nvSpPr>
        <p:spPr bwMode="auto">
          <a:xfrm>
            <a:off x="1197769" y="3142506"/>
            <a:ext cx="20082"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53" name="Rectangle 265"/>
          <p:cNvSpPr>
            <a:spLocks noChangeArrowheads="1"/>
          </p:cNvSpPr>
          <p:nvPr/>
        </p:nvSpPr>
        <p:spPr bwMode="auto">
          <a:xfrm>
            <a:off x="1197769" y="3142506"/>
            <a:ext cx="20082"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54" name="Rectangle 266"/>
          <p:cNvSpPr>
            <a:spLocks noChangeArrowheads="1"/>
          </p:cNvSpPr>
          <p:nvPr/>
        </p:nvSpPr>
        <p:spPr bwMode="auto">
          <a:xfrm>
            <a:off x="1217852" y="3142506"/>
            <a:ext cx="1273553"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55" name="Rectangle 267"/>
          <p:cNvSpPr>
            <a:spLocks noChangeArrowheads="1"/>
          </p:cNvSpPr>
          <p:nvPr/>
        </p:nvSpPr>
        <p:spPr bwMode="auto">
          <a:xfrm>
            <a:off x="2481363" y="3142506"/>
            <a:ext cx="20082"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56" name="Rectangle 268"/>
          <p:cNvSpPr>
            <a:spLocks noChangeArrowheads="1"/>
          </p:cNvSpPr>
          <p:nvPr/>
        </p:nvSpPr>
        <p:spPr bwMode="auto">
          <a:xfrm>
            <a:off x="2501447" y="3142506"/>
            <a:ext cx="1268533"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57" name="Rectangle 269"/>
          <p:cNvSpPr>
            <a:spLocks noChangeArrowheads="1"/>
          </p:cNvSpPr>
          <p:nvPr/>
        </p:nvSpPr>
        <p:spPr bwMode="auto">
          <a:xfrm>
            <a:off x="3759937" y="3142506"/>
            <a:ext cx="21756"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58" name="Rectangle 270"/>
          <p:cNvSpPr>
            <a:spLocks noChangeArrowheads="1"/>
          </p:cNvSpPr>
          <p:nvPr/>
        </p:nvSpPr>
        <p:spPr bwMode="auto">
          <a:xfrm>
            <a:off x="3781694" y="3142506"/>
            <a:ext cx="898683"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charset="0"/>
              <a:buNone/>
            </a:pPr>
            <a:endParaRPr lang="nl-NL" sz="1200" b="1"/>
          </a:p>
        </p:txBody>
      </p:sp>
      <p:sp>
        <p:nvSpPr>
          <p:cNvPr id="72959" name="Rectangle 271"/>
          <p:cNvSpPr>
            <a:spLocks noChangeArrowheads="1"/>
          </p:cNvSpPr>
          <p:nvPr/>
        </p:nvSpPr>
        <p:spPr bwMode="auto">
          <a:xfrm>
            <a:off x="4668662" y="3142506"/>
            <a:ext cx="21756"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60" name="Rectangle 272"/>
          <p:cNvSpPr>
            <a:spLocks noChangeArrowheads="1"/>
          </p:cNvSpPr>
          <p:nvPr/>
        </p:nvSpPr>
        <p:spPr bwMode="auto">
          <a:xfrm>
            <a:off x="4690418" y="3142506"/>
            <a:ext cx="1030892"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charset="0"/>
              <a:buNone/>
            </a:pPr>
            <a:endParaRPr lang="nl-NL" sz="1200" b="1"/>
          </a:p>
        </p:txBody>
      </p:sp>
      <p:sp>
        <p:nvSpPr>
          <p:cNvPr id="72961" name="Rectangle 273"/>
          <p:cNvSpPr>
            <a:spLocks noChangeArrowheads="1"/>
          </p:cNvSpPr>
          <p:nvPr/>
        </p:nvSpPr>
        <p:spPr bwMode="auto">
          <a:xfrm>
            <a:off x="5711268" y="3142506"/>
            <a:ext cx="20082"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62" name="Rectangle 274"/>
          <p:cNvSpPr>
            <a:spLocks noChangeArrowheads="1"/>
          </p:cNvSpPr>
          <p:nvPr/>
        </p:nvSpPr>
        <p:spPr bwMode="auto">
          <a:xfrm>
            <a:off x="5731351" y="3142506"/>
            <a:ext cx="1357230"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63" name="Rectangle 275"/>
          <p:cNvSpPr>
            <a:spLocks noChangeArrowheads="1"/>
          </p:cNvSpPr>
          <p:nvPr/>
        </p:nvSpPr>
        <p:spPr bwMode="auto">
          <a:xfrm>
            <a:off x="7076865" y="3142506"/>
            <a:ext cx="21756"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64" name="Rectangle 276"/>
          <p:cNvSpPr>
            <a:spLocks noChangeArrowheads="1"/>
          </p:cNvSpPr>
          <p:nvPr/>
        </p:nvSpPr>
        <p:spPr bwMode="auto">
          <a:xfrm>
            <a:off x="7098622" y="3142506"/>
            <a:ext cx="1077751"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66" name="Rectangle 278"/>
          <p:cNvSpPr>
            <a:spLocks noChangeArrowheads="1"/>
          </p:cNvSpPr>
          <p:nvPr/>
        </p:nvSpPr>
        <p:spPr bwMode="auto">
          <a:xfrm>
            <a:off x="8176372" y="3142506"/>
            <a:ext cx="21756"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67" name="Rectangle 279"/>
          <p:cNvSpPr>
            <a:spLocks noChangeArrowheads="1"/>
          </p:cNvSpPr>
          <p:nvPr/>
        </p:nvSpPr>
        <p:spPr bwMode="auto">
          <a:xfrm>
            <a:off x="8176372" y="3142506"/>
            <a:ext cx="21756" cy="18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1"/>
          </a:p>
        </p:txBody>
      </p:sp>
      <p:sp>
        <p:nvSpPr>
          <p:cNvPr id="72970" name="Rectangle 192"/>
          <p:cNvSpPr>
            <a:spLocks noChangeArrowheads="1"/>
          </p:cNvSpPr>
          <p:nvPr/>
        </p:nvSpPr>
        <p:spPr bwMode="auto">
          <a:xfrm>
            <a:off x="1320883" y="2932947"/>
            <a:ext cx="93936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b="1" dirty="0">
                <a:solidFill>
                  <a:srgbClr val="000000"/>
                </a:solidFill>
              </a:rPr>
              <a:t>Werkpakket</a:t>
            </a:r>
            <a:endParaRPr lang="nl-NL" sz="1200" dirty="0"/>
          </a:p>
        </p:txBody>
      </p:sp>
      <p:sp>
        <p:nvSpPr>
          <p:cNvPr id="72971" name="Rectangle 140"/>
          <p:cNvSpPr>
            <a:spLocks noChangeArrowheads="1"/>
          </p:cNvSpPr>
          <p:nvPr/>
        </p:nvSpPr>
        <p:spPr bwMode="auto">
          <a:xfrm>
            <a:off x="6392000" y="2152426"/>
            <a:ext cx="96180"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R</a:t>
            </a:r>
            <a:endParaRPr lang="nl-NL" sz="1200"/>
          </a:p>
        </p:txBody>
      </p:sp>
      <p:sp>
        <p:nvSpPr>
          <p:cNvPr id="72972" name="Rectangle 128"/>
          <p:cNvSpPr>
            <a:spLocks noChangeArrowheads="1"/>
          </p:cNvSpPr>
          <p:nvPr/>
        </p:nvSpPr>
        <p:spPr bwMode="auto">
          <a:xfrm>
            <a:off x="4208814" y="2152426"/>
            <a:ext cx="9297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Wingdings" charset="0"/>
              <a:buNone/>
            </a:pPr>
            <a:r>
              <a:rPr lang="nl-NL" sz="1200">
                <a:solidFill>
                  <a:srgbClr val="000080"/>
                </a:solidFill>
              </a:rPr>
              <a:t>C</a:t>
            </a:r>
            <a:endParaRPr lang="nl-NL" sz="1200"/>
          </a:p>
        </p:txBody>
      </p:sp>
      <p:sp>
        <p:nvSpPr>
          <p:cNvPr id="2" name="Slide Number Placeholder 1">
            <a:extLst>
              <a:ext uri="{FF2B5EF4-FFF2-40B4-BE49-F238E27FC236}">
                <a16:creationId xmlns:a16="http://schemas.microsoft.com/office/drawing/2014/main" id="{6EA66329-8ACD-9A4C-9B53-DD653500C5D8}"/>
              </a:ext>
            </a:extLst>
          </p:cNvPr>
          <p:cNvSpPr>
            <a:spLocks noGrp="1"/>
          </p:cNvSpPr>
          <p:nvPr>
            <p:ph type="sldNum" sz="quarter" idx="4"/>
          </p:nvPr>
        </p:nvSpPr>
        <p:spPr/>
        <p:txBody>
          <a:bodyPr/>
          <a:lstStyle/>
          <a:p>
            <a:fld id="{8375054B-0626-094F-AF93-178AFB032A1C}" type="slidenum">
              <a:rPr lang="nl-NL" smtClean="0"/>
              <a:pPr/>
              <a:t>38</a:t>
            </a:fld>
            <a:endParaRPr lang="nl-NL"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5"/>
          <p:cNvSpPr>
            <a:spLocks noGrp="1" noChangeArrowheads="1"/>
          </p:cNvSpPr>
          <p:nvPr>
            <p:ph type="ctrTitle"/>
          </p:nvPr>
        </p:nvSpPr>
        <p:spPr>
          <a:noFill/>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NL" sz="2800" dirty="0">
                <a:effectLst/>
                <a:latin typeface="Tahoma" charset="0"/>
              </a:rPr>
              <a:t>4.04 Eisen en doelen</a:t>
            </a:r>
            <a:endParaRPr lang="en-US" sz="2800" dirty="0">
              <a:effectLst/>
              <a:latin typeface="Tahoma" charset="0"/>
            </a:endParaRPr>
          </a:p>
        </p:txBody>
      </p:sp>
      <p:sp>
        <p:nvSpPr>
          <p:cNvPr id="32773" name="Rectangle 7"/>
          <p:cNvSpPr>
            <a:spLocks noGrp="1" noChangeArrowheads="1"/>
          </p:cNvSpPr>
          <p:nvPr>
            <p:ph type="subTitle" idx="1"/>
          </p:nvPr>
        </p:nvSpPr>
        <p:spPr>
          <a:extLst>
            <a:ext uri="{909E8E84-426E-40DD-AFC4-6F175D3DCCD1}">
              <a14:hiddenFill xmlns:a14="http://schemas.microsoft.com/office/drawing/2010/main">
                <a:solidFill>
                  <a:srgbClr val="99FF99"/>
                </a:solidFill>
              </a14:hiddenFill>
            </a:ext>
          </a:extLst>
        </p:spPr>
        <p:txBody>
          <a:bodyPr/>
          <a:lstStyle/>
          <a:p>
            <a:pPr marL="0" indent="0" algn="ctr"/>
            <a:r>
              <a:rPr lang="nl-NL" sz="2000" dirty="0">
                <a:solidFill>
                  <a:srgbClr val="333333"/>
                </a:solidFill>
              </a:rPr>
              <a:t>De competentie om verwachtingen, eisen en doelen van het project te onderkennen, prioriteren en managen (V2).</a:t>
            </a:r>
          </a:p>
        </p:txBody>
      </p:sp>
      <p:sp>
        <p:nvSpPr>
          <p:cNvPr id="2" name="Slide Number Placeholder 1">
            <a:extLst>
              <a:ext uri="{FF2B5EF4-FFF2-40B4-BE49-F238E27FC236}">
                <a16:creationId xmlns:a16="http://schemas.microsoft.com/office/drawing/2014/main" id="{7E96733B-D9F1-4B46-893D-197DACFA3095}"/>
              </a:ext>
            </a:extLst>
          </p:cNvPr>
          <p:cNvSpPr>
            <a:spLocks noGrp="1"/>
          </p:cNvSpPr>
          <p:nvPr>
            <p:ph type="sldNum" sz="quarter" idx="10"/>
          </p:nvPr>
        </p:nvSpPr>
        <p:spPr/>
        <p:txBody>
          <a:bodyPr/>
          <a:lstStyle/>
          <a:p>
            <a:fld id="{AC2621BF-E77D-E548-9EEE-B9174F378ACD}" type="slidenum">
              <a:rPr lang="nl-NL" smtClean="0"/>
              <a:pPr/>
              <a:t>39</a:t>
            </a:fld>
            <a:endParaRPr lang="nl-NL"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kstvak 1"/>
          <p:cNvSpPr txBox="1">
            <a:spLocks noChangeArrowheads="1"/>
          </p:cNvSpPr>
          <p:nvPr/>
        </p:nvSpPr>
        <p:spPr bwMode="auto">
          <a:xfrm>
            <a:off x="4939217" y="543720"/>
            <a:ext cx="184730"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rgbClr val="7F7F7F"/>
                </a:solidFill>
                <a:latin typeface="Tahoma" pitchFamily="34" charset="0"/>
                <a:ea typeface="ＭＳ Ｐゴシック" pitchFamily="34" charset="-128"/>
                <a:cs typeface="Tahoma" pitchFamily="34" charset="0"/>
              </a:defRPr>
            </a:lvl1pPr>
            <a:lvl2pPr marL="742950" indent="-285750" eaLnBrk="0" hangingPunct="0">
              <a:spcBef>
                <a:spcPct val="20000"/>
              </a:spcBef>
              <a:buFont typeface="Wingdings" pitchFamily="2" charset="2"/>
              <a:buChar char="§"/>
              <a:defRPr>
                <a:solidFill>
                  <a:srgbClr val="7F7F7F"/>
                </a:solidFill>
                <a:latin typeface="Tahoma" pitchFamily="34" charset="0"/>
                <a:ea typeface="Tahoma" pitchFamily="34" charset="0"/>
                <a:cs typeface="Tahoma" pitchFamily="34" charset="0"/>
              </a:defRPr>
            </a:lvl2pPr>
            <a:lvl3pPr marL="1143000" indent="-228600" eaLnBrk="0" hangingPunct="0">
              <a:spcBef>
                <a:spcPct val="20000"/>
              </a:spcBef>
              <a:buFont typeface="Arial" charset="0"/>
              <a:buChar char="•"/>
              <a:defRPr>
                <a:solidFill>
                  <a:srgbClr val="7F7F7F"/>
                </a:solidFill>
                <a:latin typeface="Tahoma" pitchFamily="34" charset="0"/>
                <a:ea typeface="Tahoma" pitchFamily="34" charset="0"/>
                <a:cs typeface="Tahoma" pitchFamily="34" charset="0"/>
              </a:defRPr>
            </a:lvl3pPr>
            <a:lvl4pPr marL="1600200" indent="-228600" eaLnBrk="0" hangingPunct="0">
              <a:spcBef>
                <a:spcPct val="20000"/>
              </a:spcBef>
              <a:buFont typeface="Courier New" pitchFamily="49" charset="0"/>
              <a:buChar char="o"/>
              <a:defRPr>
                <a:solidFill>
                  <a:srgbClr val="7F7F7F"/>
                </a:solidFill>
                <a:latin typeface="Tahoma" pitchFamily="34" charset="0"/>
                <a:ea typeface="Tahoma" pitchFamily="34" charset="0"/>
                <a:cs typeface="Tahoma" pitchFamily="34" charset="0"/>
              </a:defRPr>
            </a:lvl4pPr>
            <a:lvl5pPr marL="2057400" indent="-228600" eaLnBrk="0" hangingPunct="0">
              <a:spcBef>
                <a:spcPct val="20000"/>
              </a:spcBef>
              <a:buFont typeface="Arial" charset="0"/>
              <a:buChar char="•"/>
              <a:defRPr>
                <a:solidFill>
                  <a:schemeClr val="tx1"/>
                </a:solidFill>
                <a:latin typeface="Tahoma" pitchFamily="34" charset="0"/>
                <a:ea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9pPr>
          </a:lstStyle>
          <a:p>
            <a:pPr eaLnBrk="1" hangingPunct="1">
              <a:spcBef>
                <a:spcPct val="0"/>
              </a:spcBef>
              <a:buFontTx/>
              <a:buNone/>
            </a:pPr>
            <a:endParaRPr lang="nl-NL" altLang="nl-NL" sz="1800">
              <a:solidFill>
                <a:schemeClr val="tx1"/>
              </a:solidFill>
              <a:latin typeface="Arial" charset="0"/>
            </a:endParaRPr>
          </a:p>
        </p:txBody>
      </p:sp>
      <p:sp>
        <p:nvSpPr>
          <p:cNvPr id="18438" name="Rectangle 3"/>
          <p:cNvSpPr txBox="1">
            <a:spLocks/>
          </p:cNvSpPr>
          <p:nvPr/>
        </p:nvSpPr>
        <p:spPr bwMode="auto">
          <a:xfrm>
            <a:off x="642938" y="985292"/>
            <a:ext cx="7858125" cy="356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000">
                <a:solidFill>
                  <a:srgbClr val="7F7F7F"/>
                </a:solidFill>
                <a:latin typeface="Tahoma" pitchFamily="34" charset="0"/>
                <a:ea typeface="ＭＳ Ｐゴシック" pitchFamily="34" charset="-128"/>
                <a:cs typeface="Tahoma" pitchFamily="34" charset="0"/>
              </a:defRPr>
            </a:lvl1pPr>
            <a:lvl2pPr marL="742950" indent="-285750" eaLnBrk="0" hangingPunct="0">
              <a:spcBef>
                <a:spcPct val="20000"/>
              </a:spcBef>
              <a:buFont typeface="Wingdings" pitchFamily="2" charset="2"/>
              <a:buChar char="§"/>
              <a:defRPr>
                <a:solidFill>
                  <a:srgbClr val="7F7F7F"/>
                </a:solidFill>
                <a:latin typeface="Tahoma" pitchFamily="34" charset="0"/>
                <a:ea typeface="Tahoma" pitchFamily="34" charset="0"/>
                <a:cs typeface="Tahoma" pitchFamily="34" charset="0"/>
              </a:defRPr>
            </a:lvl2pPr>
            <a:lvl3pPr marL="1143000" indent="-228600" eaLnBrk="0" hangingPunct="0">
              <a:spcBef>
                <a:spcPct val="20000"/>
              </a:spcBef>
              <a:buFont typeface="Arial" charset="0"/>
              <a:buChar char="•"/>
              <a:defRPr>
                <a:solidFill>
                  <a:srgbClr val="7F7F7F"/>
                </a:solidFill>
                <a:latin typeface="Tahoma" pitchFamily="34" charset="0"/>
                <a:ea typeface="Tahoma" pitchFamily="34" charset="0"/>
                <a:cs typeface="Tahoma" pitchFamily="34" charset="0"/>
              </a:defRPr>
            </a:lvl3pPr>
            <a:lvl4pPr marL="1600200" indent="-228600" eaLnBrk="0" hangingPunct="0">
              <a:spcBef>
                <a:spcPct val="20000"/>
              </a:spcBef>
              <a:buFont typeface="Courier New" pitchFamily="49" charset="0"/>
              <a:buChar char="o"/>
              <a:defRPr>
                <a:solidFill>
                  <a:srgbClr val="7F7F7F"/>
                </a:solidFill>
                <a:latin typeface="Tahoma" pitchFamily="34" charset="0"/>
                <a:ea typeface="Tahoma" pitchFamily="34" charset="0"/>
                <a:cs typeface="Tahoma" pitchFamily="34" charset="0"/>
              </a:defRPr>
            </a:lvl4pPr>
            <a:lvl5pPr marL="2057400" indent="-228600" eaLnBrk="0" hangingPunct="0">
              <a:spcBef>
                <a:spcPct val="20000"/>
              </a:spcBef>
              <a:buFont typeface="Arial" charset="0"/>
              <a:buChar char="•"/>
              <a:defRPr>
                <a:solidFill>
                  <a:schemeClr val="tx1"/>
                </a:solidFill>
                <a:latin typeface="Tahoma" pitchFamily="34" charset="0"/>
                <a:ea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9pPr>
          </a:lstStyle>
          <a:p>
            <a:pPr algn="l">
              <a:lnSpc>
                <a:spcPct val="80000"/>
              </a:lnSpc>
              <a:buFont typeface="Arial" charset="0"/>
              <a:buNone/>
            </a:pPr>
            <a:r>
              <a:rPr lang="en-GB" altLang="nl-NL" sz="1600" u="sng" dirty="0">
                <a:solidFill>
                  <a:srgbClr val="333333"/>
                </a:solidFill>
                <a:latin typeface="+mn-lt"/>
              </a:rPr>
              <a:t>IPMA D: Certified Project Management Associate</a:t>
            </a:r>
          </a:p>
          <a:p>
            <a:pPr algn="l">
              <a:lnSpc>
                <a:spcPct val="80000"/>
              </a:lnSpc>
              <a:buClrTx/>
              <a:buFontTx/>
              <a:buChar char="•"/>
            </a:pPr>
            <a:r>
              <a:rPr lang="nl-NL" altLang="nl-NL" sz="1600" dirty="0">
                <a:solidFill>
                  <a:srgbClr val="333333"/>
                </a:solidFill>
                <a:latin typeface="+mn-lt"/>
              </a:rPr>
              <a:t>  De projectmedewerker heeft kennis van alle elementen van projectmanagement.</a:t>
            </a:r>
            <a:endParaRPr lang="en-GB" altLang="nl-NL" sz="1600" dirty="0">
              <a:solidFill>
                <a:srgbClr val="333333"/>
              </a:solidFill>
              <a:latin typeface="+mn-lt"/>
            </a:endParaRPr>
          </a:p>
          <a:p>
            <a:pPr algn="l">
              <a:lnSpc>
                <a:spcPct val="80000"/>
              </a:lnSpc>
              <a:buFont typeface="Arial" charset="0"/>
              <a:buNone/>
            </a:pPr>
            <a:endParaRPr lang="en-GB" altLang="nl-NL" sz="1600" dirty="0">
              <a:solidFill>
                <a:srgbClr val="333333"/>
              </a:solidFill>
              <a:latin typeface="+mn-lt"/>
            </a:endParaRPr>
          </a:p>
          <a:p>
            <a:pPr algn="l">
              <a:lnSpc>
                <a:spcPct val="80000"/>
              </a:lnSpc>
              <a:buFont typeface="Arial" charset="0"/>
              <a:buNone/>
            </a:pPr>
            <a:r>
              <a:rPr lang="en-GB" altLang="nl-NL" sz="1600" u="sng" dirty="0">
                <a:solidFill>
                  <a:srgbClr val="333333"/>
                </a:solidFill>
                <a:latin typeface="+mn-lt"/>
              </a:rPr>
              <a:t>IPMA C: Certified Project Manager</a:t>
            </a:r>
          </a:p>
          <a:p>
            <a:pPr algn="l">
              <a:lnSpc>
                <a:spcPct val="80000"/>
              </a:lnSpc>
              <a:buClrTx/>
              <a:buFontTx/>
              <a:buChar char="•"/>
            </a:pPr>
            <a:r>
              <a:rPr lang="nl-NL" altLang="nl-NL" sz="1600" dirty="0">
                <a:solidFill>
                  <a:srgbClr val="333333"/>
                </a:solidFill>
                <a:latin typeface="+mn-lt"/>
              </a:rPr>
              <a:t>  De projectmanager kan zelfstandig beperkt complexe projecten leiden</a:t>
            </a:r>
          </a:p>
          <a:p>
            <a:pPr algn="l">
              <a:lnSpc>
                <a:spcPct val="80000"/>
              </a:lnSpc>
              <a:buClrTx/>
              <a:buFont typeface="Arial" charset="0"/>
              <a:buNone/>
            </a:pPr>
            <a:r>
              <a:rPr lang="nl-NL" altLang="nl-NL" sz="1600" dirty="0">
                <a:solidFill>
                  <a:srgbClr val="333333"/>
                </a:solidFill>
                <a:latin typeface="+mn-lt"/>
              </a:rPr>
              <a:t>    en kan de projectmanager van een complex project ondersteunen bij</a:t>
            </a:r>
          </a:p>
          <a:p>
            <a:pPr algn="l">
              <a:lnSpc>
                <a:spcPct val="80000"/>
              </a:lnSpc>
              <a:buClrTx/>
              <a:buFont typeface="Arial" charset="0"/>
              <a:buNone/>
            </a:pPr>
            <a:r>
              <a:rPr lang="nl-NL" altLang="nl-NL" sz="1600" dirty="0">
                <a:solidFill>
                  <a:srgbClr val="333333"/>
                </a:solidFill>
                <a:latin typeface="+mn-lt"/>
              </a:rPr>
              <a:t>    alle elementen van projectmanagement.</a:t>
            </a:r>
            <a:endParaRPr lang="en-GB" altLang="nl-NL" sz="1600" dirty="0">
              <a:solidFill>
                <a:srgbClr val="333333"/>
              </a:solidFill>
              <a:latin typeface="+mn-lt"/>
            </a:endParaRPr>
          </a:p>
          <a:p>
            <a:pPr algn="l">
              <a:lnSpc>
                <a:spcPct val="80000"/>
              </a:lnSpc>
              <a:buClrTx/>
              <a:buFont typeface="Arial" charset="0"/>
              <a:buNone/>
            </a:pPr>
            <a:endParaRPr lang="en-GB" altLang="nl-NL" sz="1600" dirty="0">
              <a:solidFill>
                <a:srgbClr val="333333"/>
              </a:solidFill>
              <a:latin typeface="+mn-lt"/>
            </a:endParaRPr>
          </a:p>
          <a:p>
            <a:pPr algn="l">
              <a:lnSpc>
                <a:spcPct val="80000"/>
              </a:lnSpc>
              <a:buClrTx/>
              <a:buFont typeface="Arial" charset="0"/>
              <a:buNone/>
            </a:pPr>
            <a:r>
              <a:rPr lang="en-GB" altLang="nl-NL" sz="1600" u="sng" dirty="0">
                <a:solidFill>
                  <a:srgbClr val="333333"/>
                </a:solidFill>
                <a:latin typeface="+mn-lt"/>
              </a:rPr>
              <a:t>IPMA B: Certified Senior Project Manager</a:t>
            </a:r>
            <a:r>
              <a:rPr lang="en-GB" altLang="nl-NL" sz="1600" dirty="0">
                <a:solidFill>
                  <a:srgbClr val="333333"/>
                </a:solidFill>
                <a:latin typeface="+mn-lt"/>
              </a:rPr>
              <a:t>	</a:t>
            </a:r>
          </a:p>
          <a:p>
            <a:pPr algn="l">
              <a:lnSpc>
                <a:spcPct val="80000"/>
              </a:lnSpc>
              <a:buClrTx/>
              <a:buFontTx/>
              <a:buChar char="•"/>
            </a:pPr>
            <a:r>
              <a:rPr lang="nl-NL" altLang="nl-NL" sz="1600" dirty="0">
                <a:solidFill>
                  <a:srgbClr val="333333"/>
                </a:solidFill>
                <a:latin typeface="+mn-lt"/>
              </a:rPr>
              <a:t>  De projectmanager is in staat complexe projecten zelfstandig te leiden.</a:t>
            </a:r>
            <a:endParaRPr lang="en-GB" altLang="nl-NL" sz="1600" dirty="0">
              <a:solidFill>
                <a:srgbClr val="333333"/>
              </a:solidFill>
              <a:latin typeface="+mn-lt"/>
            </a:endParaRPr>
          </a:p>
          <a:p>
            <a:pPr algn="l">
              <a:lnSpc>
                <a:spcPct val="80000"/>
              </a:lnSpc>
              <a:buClrTx/>
              <a:buFont typeface="Arial" charset="0"/>
              <a:buNone/>
            </a:pPr>
            <a:endParaRPr lang="en-GB" altLang="nl-NL" sz="1600" dirty="0">
              <a:solidFill>
                <a:srgbClr val="333333"/>
              </a:solidFill>
              <a:latin typeface="+mn-lt"/>
            </a:endParaRPr>
          </a:p>
          <a:p>
            <a:pPr algn="l">
              <a:lnSpc>
                <a:spcPct val="80000"/>
              </a:lnSpc>
              <a:buClrTx/>
              <a:buFont typeface="Arial" charset="0"/>
              <a:buNone/>
            </a:pPr>
            <a:r>
              <a:rPr lang="en-GB" altLang="nl-NL" sz="1600" u="sng" dirty="0">
                <a:solidFill>
                  <a:srgbClr val="333333"/>
                </a:solidFill>
                <a:latin typeface="+mn-lt"/>
              </a:rPr>
              <a:t>IPMA A: Certified Projects Director</a:t>
            </a:r>
          </a:p>
          <a:p>
            <a:pPr algn="l">
              <a:lnSpc>
                <a:spcPct val="80000"/>
              </a:lnSpc>
              <a:buClrTx/>
              <a:buFontTx/>
              <a:buChar char="•"/>
            </a:pPr>
            <a:r>
              <a:rPr lang="nl-NL" altLang="nl-NL" sz="1600" dirty="0">
                <a:solidFill>
                  <a:srgbClr val="333333"/>
                </a:solidFill>
                <a:latin typeface="+mn-lt"/>
              </a:rPr>
              <a:t>  De programmamanager is in staat complexe programma</a:t>
            </a:r>
            <a:r>
              <a:rPr lang="ja-JP" altLang="nl-NL" sz="1600">
                <a:solidFill>
                  <a:srgbClr val="333333"/>
                </a:solidFill>
                <a:latin typeface="+mn-lt"/>
              </a:rPr>
              <a:t>’</a:t>
            </a:r>
            <a:r>
              <a:rPr lang="nl-NL" altLang="ja-JP" sz="1600" dirty="0">
                <a:solidFill>
                  <a:srgbClr val="333333"/>
                </a:solidFill>
                <a:latin typeface="+mn-lt"/>
              </a:rPr>
              <a:t>s te leiden.</a:t>
            </a:r>
            <a:endParaRPr lang="en-GB" altLang="ja-JP" sz="1600" dirty="0">
              <a:solidFill>
                <a:srgbClr val="333333"/>
              </a:solidFill>
              <a:latin typeface="+mn-lt"/>
            </a:endParaRPr>
          </a:p>
          <a:p>
            <a:pPr algn="l">
              <a:lnSpc>
                <a:spcPct val="80000"/>
              </a:lnSpc>
              <a:buFontTx/>
              <a:buChar char="•"/>
            </a:pPr>
            <a:endParaRPr lang="en-GB" altLang="nl-NL" sz="1600" dirty="0">
              <a:solidFill>
                <a:srgbClr val="333333"/>
              </a:solidFill>
              <a:latin typeface="+mn-lt"/>
            </a:endParaRPr>
          </a:p>
        </p:txBody>
      </p:sp>
      <p:sp>
        <p:nvSpPr>
          <p:cNvPr id="2" name="Title 1">
            <a:extLst>
              <a:ext uri="{FF2B5EF4-FFF2-40B4-BE49-F238E27FC236}">
                <a16:creationId xmlns:a16="http://schemas.microsoft.com/office/drawing/2014/main" id="{91B57324-949A-4F41-8186-CB51C49A6076}"/>
              </a:ext>
            </a:extLst>
          </p:cNvPr>
          <p:cNvSpPr>
            <a:spLocks noGrp="1"/>
          </p:cNvSpPr>
          <p:nvPr>
            <p:ph type="title"/>
          </p:nvPr>
        </p:nvSpPr>
        <p:spPr/>
        <p:txBody>
          <a:bodyPr/>
          <a:lstStyle/>
          <a:p>
            <a:r>
              <a:rPr lang="nl-NL" dirty="0">
                <a:solidFill>
                  <a:srgbClr val="464646"/>
                </a:solidFill>
              </a:rPr>
              <a:t>IPMA-Certificeringsniveaus</a:t>
            </a:r>
            <a:endParaRPr lang="en-US" dirty="0"/>
          </a:p>
        </p:txBody>
      </p:sp>
      <p:sp>
        <p:nvSpPr>
          <p:cNvPr id="3" name="Slide Number Placeholder 2">
            <a:extLst>
              <a:ext uri="{FF2B5EF4-FFF2-40B4-BE49-F238E27FC236}">
                <a16:creationId xmlns:a16="http://schemas.microsoft.com/office/drawing/2014/main" id="{40DA5023-8B35-7044-A01A-2587C30F7458}"/>
              </a:ext>
            </a:extLst>
          </p:cNvPr>
          <p:cNvSpPr>
            <a:spLocks noGrp="1"/>
          </p:cNvSpPr>
          <p:nvPr>
            <p:ph type="sldNum" sz="quarter" idx="4"/>
          </p:nvPr>
        </p:nvSpPr>
        <p:spPr/>
        <p:txBody>
          <a:bodyPr/>
          <a:lstStyle/>
          <a:p>
            <a:fld id="{8375054B-0626-094F-AF93-178AFB032A1C}" type="slidenum">
              <a:rPr lang="nl-NL" smtClean="0"/>
              <a:pPr/>
              <a:t>4</a:t>
            </a:fld>
            <a:endParaRPr lang="nl-NL" dirty="0"/>
          </a:p>
        </p:txBody>
      </p:sp>
    </p:spTree>
    <p:extLst>
      <p:ext uri="{BB962C8B-B14F-4D97-AF65-F5344CB8AC3E}">
        <p14:creationId xmlns:p14="http://schemas.microsoft.com/office/powerpoint/2010/main" val="2804868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3" name="Rectangle 20"/>
          <p:cNvSpPr>
            <a:spLocks noGrp="1" noChangeArrowheads="1"/>
          </p:cNvSpPr>
          <p:nvPr>
            <p:ph type="title"/>
          </p:nvPr>
        </p:nvSpPr>
        <p:spPr>
          <a:xfrm>
            <a:off x="1151731" y="277813"/>
            <a:ext cx="6840538"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Probleem – Aanpak – Resultaat – Doel </a:t>
            </a:r>
          </a:p>
        </p:txBody>
      </p:sp>
      <p:sp>
        <p:nvSpPr>
          <p:cNvPr id="33" name="AutoShape 2"/>
          <p:cNvSpPr>
            <a:spLocks noChangeArrowheads="1"/>
          </p:cNvSpPr>
          <p:nvPr/>
        </p:nvSpPr>
        <p:spPr bwMode="auto">
          <a:xfrm>
            <a:off x="6691314" y="2643188"/>
            <a:ext cx="1193055" cy="1050396"/>
          </a:xfrm>
          <a:prstGeom prst="sun">
            <a:avLst>
              <a:gd name="adj" fmla="val 25000"/>
            </a:avLst>
          </a:prstGeom>
          <a:solidFill>
            <a:srgbClr val="FFFF99"/>
          </a:solidFill>
          <a:ln w="9525">
            <a:solidFill>
              <a:schemeClr val="tx1"/>
            </a:solidFill>
            <a:miter lim="800000"/>
            <a:headEnd/>
            <a:tailEnd/>
          </a:ln>
        </p:spPr>
        <p:txBody>
          <a:bodyPr wrap="none" anchor="ctr"/>
          <a:lstStyle/>
          <a:p>
            <a:endParaRPr lang="nl-NL" b="1">
              <a:solidFill>
                <a:schemeClr val="accent4">
                  <a:lumMod val="50000"/>
                </a:schemeClr>
              </a:solidFill>
            </a:endParaRPr>
          </a:p>
        </p:txBody>
      </p:sp>
      <p:sp>
        <p:nvSpPr>
          <p:cNvPr id="34" name="AutoShape 3"/>
          <p:cNvSpPr>
            <a:spLocks noChangeArrowheads="1"/>
          </p:cNvSpPr>
          <p:nvPr/>
        </p:nvSpPr>
        <p:spPr bwMode="auto">
          <a:xfrm>
            <a:off x="5221288" y="2877345"/>
            <a:ext cx="641350" cy="583406"/>
          </a:xfrm>
          <a:prstGeom prst="smileyFace">
            <a:avLst>
              <a:gd name="adj" fmla="val 4653"/>
            </a:avLst>
          </a:prstGeom>
          <a:solidFill>
            <a:srgbClr val="CCFFCC"/>
          </a:solidFill>
          <a:ln w="9525">
            <a:solidFill>
              <a:schemeClr val="tx1"/>
            </a:solidFill>
            <a:round/>
            <a:headEnd/>
            <a:tailEnd/>
          </a:ln>
        </p:spPr>
        <p:txBody>
          <a:bodyPr wrap="none" anchor="ctr"/>
          <a:lstStyle/>
          <a:p>
            <a:endParaRPr lang="nl-NL" b="1">
              <a:solidFill>
                <a:schemeClr val="accent4">
                  <a:lumMod val="50000"/>
                </a:schemeClr>
              </a:solidFill>
            </a:endParaRPr>
          </a:p>
        </p:txBody>
      </p:sp>
      <p:sp>
        <p:nvSpPr>
          <p:cNvPr id="35" name="AutoShape 4"/>
          <p:cNvSpPr>
            <a:spLocks noChangeArrowheads="1"/>
          </p:cNvSpPr>
          <p:nvPr/>
        </p:nvSpPr>
        <p:spPr bwMode="auto">
          <a:xfrm>
            <a:off x="2581275" y="2780771"/>
            <a:ext cx="966788" cy="862542"/>
          </a:xfrm>
          <a:prstGeom prst="chevron">
            <a:avLst>
              <a:gd name="adj" fmla="val 27356"/>
            </a:avLst>
          </a:prstGeom>
          <a:solidFill>
            <a:schemeClr val="tx2">
              <a:lumMod val="40000"/>
              <a:lumOff val="60000"/>
            </a:schemeClr>
          </a:solidFill>
          <a:ln w="9525">
            <a:solidFill>
              <a:schemeClr val="tx1"/>
            </a:solidFill>
            <a:miter lim="800000"/>
            <a:headEnd/>
            <a:tailEnd/>
          </a:ln>
        </p:spPr>
        <p:txBody>
          <a:bodyPr wrap="none" anchor="ctr"/>
          <a:lstStyle/>
          <a:p>
            <a:endParaRPr lang="nl-NL" b="1">
              <a:solidFill>
                <a:schemeClr val="accent4">
                  <a:lumMod val="50000"/>
                </a:schemeClr>
              </a:solidFill>
            </a:endParaRPr>
          </a:p>
        </p:txBody>
      </p:sp>
      <p:sp>
        <p:nvSpPr>
          <p:cNvPr id="36" name="AutoShape 5"/>
          <p:cNvSpPr>
            <a:spLocks noChangeArrowheads="1"/>
          </p:cNvSpPr>
          <p:nvPr/>
        </p:nvSpPr>
        <p:spPr bwMode="auto">
          <a:xfrm>
            <a:off x="3376614" y="2780771"/>
            <a:ext cx="966787" cy="862542"/>
          </a:xfrm>
          <a:prstGeom prst="chevron">
            <a:avLst>
              <a:gd name="adj" fmla="val 27356"/>
            </a:avLst>
          </a:prstGeom>
          <a:solidFill>
            <a:schemeClr val="tx2">
              <a:lumMod val="40000"/>
              <a:lumOff val="60000"/>
            </a:schemeClr>
          </a:solidFill>
          <a:ln w="9525">
            <a:solidFill>
              <a:schemeClr val="tx1"/>
            </a:solidFill>
            <a:miter lim="800000"/>
            <a:headEnd/>
            <a:tailEnd/>
          </a:ln>
        </p:spPr>
        <p:txBody>
          <a:bodyPr wrap="none" anchor="ctr"/>
          <a:lstStyle/>
          <a:p>
            <a:endParaRPr lang="nl-NL" b="1">
              <a:solidFill>
                <a:schemeClr val="accent4">
                  <a:lumMod val="50000"/>
                </a:schemeClr>
              </a:solidFill>
            </a:endParaRPr>
          </a:p>
        </p:txBody>
      </p:sp>
      <p:sp>
        <p:nvSpPr>
          <p:cNvPr id="37" name="AutoShape 6"/>
          <p:cNvSpPr>
            <a:spLocks noChangeArrowheads="1"/>
          </p:cNvSpPr>
          <p:nvPr/>
        </p:nvSpPr>
        <p:spPr bwMode="auto">
          <a:xfrm>
            <a:off x="4173538" y="2780771"/>
            <a:ext cx="965200" cy="862542"/>
          </a:xfrm>
          <a:prstGeom prst="chevron">
            <a:avLst>
              <a:gd name="adj" fmla="val 27356"/>
            </a:avLst>
          </a:prstGeom>
          <a:solidFill>
            <a:schemeClr val="tx2">
              <a:lumMod val="40000"/>
              <a:lumOff val="60000"/>
            </a:schemeClr>
          </a:solidFill>
          <a:ln w="9525">
            <a:solidFill>
              <a:schemeClr val="tx1"/>
            </a:solidFill>
            <a:miter lim="800000"/>
            <a:headEnd/>
            <a:tailEnd/>
          </a:ln>
        </p:spPr>
        <p:txBody>
          <a:bodyPr wrap="none" anchor="ctr"/>
          <a:lstStyle/>
          <a:p>
            <a:endParaRPr lang="nl-NL" b="1">
              <a:solidFill>
                <a:schemeClr val="accent4">
                  <a:lumMod val="50000"/>
                </a:schemeClr>
              </a:solidFill>
            </a:endParaRPr>
          </a:p>
        </p:txBody>
      </p:sp>
      <p:sp>
        <p:nvSpPr>
          <p:cNvPr id="38" name="AutoShape 7"/>
          <p:cNvSpPr>
            <a:spLocks noChangeArrowheads="1"/>
          </p:cNvSpPr>
          <p:nvPr/>
        </p:nvSpPr>
        <p:spPr bwMode="auto">
          <a:xfrm>
            <a:off x="1785939" y="2780771"/>
            <a:ext cx="966787" cy="862542"/>
          </a:xfrm>
          <a:prstGeom prst="chevron">
            <a:avLst>
              <a:gd name="adj" fmla="val 27356"/>
            </a:avLst>
          </a:prstGeom>
          <a:solidFill>
            <a:schemeClr val="tx2">
              <a:lumMod val="40000"/>
              <a:lumOff val="60000"/>
            </a:schemeClr>
          </a:solidFill>
          <a:ln w="9525">
            <a:solidFill>
              <a:schemeClr val="tx1"/>
            </a:solidFill>
            <a:miter lim="800000"/>
            <a:headEnd/>
            <a:tailEnd/>
          </a:ln>
        </p:spPr>
        <p:txBody>
          <a:bodyPr wrap="none" anchor="ctr"/>
          <a:lstStyle/>
          <a:p>
            <a:endParaRPr lang="nl-NL" b="1">
              <a:solidFill>
                <a:schemeClr val="accent4">
                  <a:lumMod val="50000"/>
                </a:schemeClr>
              </a:solidFill>
            </a:endParaRPr>
          </a:p>
        </p:txBody>
      </p:sp>
      <p:sp>
        <p:nvSpPr>
          <p:cNvPr id="39" name="AutoShape 8"/>
          <p:cNvSpPr>
            <a:spLocks noChangeArrowheads="1"/>
          </p:cNvSpPr>
          <p:nvPr/>
        </p:nvSpPr>
        <p:spPr bwMode="auto">
          <a:xfrm>
            <a:off x="1227138" y="2640542"/>
            <a:ext cx="495300" cy="1227667"/>
          </a:xfrm>
          <a:prstGeom prst="lightningBolt">
            <a:avLst/>
          </a:prstGeom>
          <a:solidFill>
            <a:srgbClr val="FFFF66"/>
          </a:solidFill>
          <a:ln w="9525">
            <a:solidFill>
              <a:schemeClr val="tx1"/>
            </a:solidFill>
            <a:miter lim="800000"/>
            <a:headEnd/>
            <a:tailEnd/>
          </a:ln>
        </p:spPr>
        <p:txBody>
          <a:bodyPr wrap="none" anchor="ctr"/>
          <a:lstStyle/>
          <a:p>
            <a:endParaRPr lang="nl-NL" b="1">
              <a:solidFill>
                <a:schemeClr val="accent4">
                  <a:lumMod val="50000"/>
                </a:schemeClr>
              </a:solidFill>
            </a:endParaRPr>
          </a:p>
        </p:txBody>
      </p:sp>
      <p:sp>
        <p:nvSpPr>
          <p:cNvPr id="40" name="Freeform 9"/>
          <p:cNvSpPr>
            <a:spLocks/>
          </p:cNvSpPr>
          <p:nvPr/>
        </p:nvSpPr>
        <p:spPr bwMode="auto">
          <a:xfrm rot="-299141">
            <a:off x="1558926" y="2197365"/>
            <a:ext cx="3294063" cy="718343"/>
          </a:xfrm>
          <a:custGeom>
            <a:avLst/>
            <a:gdLst>
              <a:gd name="T0" fmla="*/ 0 w 2784"/>
              <a:gd name="T1" fmla="*/ 0 h 720"/>
              <a:gd name="T2" fmla="*/ 1545589978 w 2784"/>
              <a:gd name="T3" fmla="*/ 619220334 h 720"/>
              <a:gd name="T4" fmla="*/ 2147483647 w 2784"/>
              <a:gd name="T5" fmla="*/ 1032034289 h 720"/>
              <a:gd name="T6" fmla="*/ 0 60000 65536"/>
              <a:gd name="T7" fmla="*/ 0 60000 65536"/>
              <a:gd name="T8" fmla="*/ 0 60000 65536"/>
              <a:gd name="T9" fmla="*/ 0 w 2784"/>
              <a:gd name="T10" fmla="*/ 0 h 720"/>
              <a:gd name="T11" fmla="*/ 2784 w 2784"/>
              <a:gd name="T12" fmla="*/ 720 h 720"/>
            </a:gdLst>
            <a:ahLst/>
            <a:cxnLst>
              <a:cxn ang="T6">
                <a:pos x="T0" y="T1"/>
              </a:cxn>
              <a:cxn ang="T7">
                <a:pos x="T2" y="T3"/>
              </a:cxn>
              <a:cxn ang="T8">
                <a:pos x="T4" y="T5"/>
              </a:cxn>
            </a:cxnLst>
            <a:rect l="T9" t="T10" r="T11" b="T12"/>
            <a:pathLst>
              <a:path w="2784" h="720">
                <a:moveTo>
                  <a:pt x="0" y="0"/>
                </a:moveTo>
                <a:cubicBezTo>
                  <a:pt x="320" y="156"/>
                  <a:pt x="640" y="312"/>
                  <a:pt x="1104" y="432"/>
                </a:cubicBezTo>
                <a:cubicBezTo>
                  <a:pt x="1568" y="552"/>
                  <a:pt x="2176" y="636"/>
                  <a:pt x="2784" y="720"/>
                </a:cubicBezTo>
              </a:path>
            </a:pathLst>
          </a:custGeom>
          <a:noFill/>
          <a:ln w="38100" cap="rnd"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accent4">
                  <a:lumMod val="50000"/>
                </a:schemeClr>
              </a:solidFill>
            </a:endParaRPr>
          </a:p>
        </p:txBody>
      </p:sp>
      <p:sp>
        <p:nvSpPr>
          <p:cNvPr id="41" name="Freeform 10"/>
          <p:cNvSpPr>
            <a:spLocks/>
          </p:cNvSpPr>
          <p:nvPr/>
        </p:nvSpPr>
        <p:spPr bwMode="auto">
          <a:xfrm rot="221839" flipV="1">
            <a:off x="1558926" y="3522928"/>
            <a:ext cx="3294063" cy="718343"/>
          </a:xfrm>
          <a:custGeom>
            <a:avLst/>
            <a:gdLst>
              <a:gd name="T0" fmla="*/ 0 w 2784"/>
              <a:gd name="T1" fmla="*/ 0 h 720"/>
              <a:gd name="T2" fmla="*/ 1545589978 w 2784"/>
              <a:gd name="T3" fmla="*/ 619220334 h 720"/>
              <a:gd name="T4" fmla="*/ 2147483647 w 2784"/>
              <a:gd name="T5" fmla="*/ 1032034289 h 720"/>
              <a:gd name="T6" fmla="*/ 0 60000 65536"/>
              <a:gd name="T7" fmla="*/ 0 60000 65536"/>
              <a:gd name="T8" fmla="*/ 0 60000 65536"/>
              <a:gd name="T9" fmla="*/ 0 w 2784"/>
              <a:gd name="T10" fmla="*/ 0 h 720"/>
              <a:gd name="T11" fmla="*/ 2784 w 2784"/>
              <a:gd name="T12" fmla="*/ 720 h 720"/>
            </a:gdLst>
            <a:ahLst/>
            <a:cxnLst>
              <a:cxn ang="T6">
                <a:pos x="T0" y="T1"/>
              </a:cxn>
              <a:cxn ang="T7">
                <a:pos x="T2" y="T3"/>
              </a:cxn>
              <a:cxn ang="T8">
                <a:pos x="T4" y="T5"/>
              </a:cxn>
            </a:cxnLst>
            <a:rect l="T9" t="T10" r="T11" b="T12"/>
            <a:pathLst>
              <a:path w="2784" h="720">
                <a:moveTo>
                  <a:pt x="0" y="0"/>
                </a:moveTo>
                <a:cubicBezTo>
                  <a:pt x="320" y="156"/>
                  <a:pt x="640" y="312"/>
                  <a:pt x="1104" y="432"/>
                </a:cubicBezTo>
                <a:cubicBezTo>
                  <a:pt x="1568" y="552"/>
                  <a:pt x="2176" y="636"/>
                  <a:pt x="2784" y="720"/>
                </a:cubicBezTo>
              </a:path>
            </a:pathLst>
          </a:custGeom>
          <a:noFill/>
          <a:ln w="38100" cap="rnd"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accent4">
                  <a:lumMod val="50000"/>
                </a:schemeClr>
              </a:solidFill>
            </a:endParaRPr>
          </a:p>
        </p:txBody>
      </p:sp>
      <p:sp>
        <p:nvSpPr>
          <p:cNvPr id="42" name="WordArt 11"/>
          <p:cNvSpPr>
            <a:spLocks noChangeArrowheads="1" noChangeShapeType="1" noTextEdit="1"/>
          </p:cNvSpPr>
          <p:nvPr/>
        </p:nvSpPr>
        <p:spPr bwMode="auto">
          <a:xfrm>
            <a:off x="2070101" y="2977886"/>
            <a:ext cx="2951163" cy="480218"/>
          </a:xfrm>
          <a:prstGeom prst="rect">
            <a:avLst/>
          </a:prstGeom>
          <a:noFill/>
        </p:spPr>
        <p:txBody>
          <a:bodyPr wrap="none" fromWordArt="1">
            <a:prstTxWarp prst="textPlain">
              <a:avLst>
                <a:gd name="adj" fmla="val 45176"/>
              </a:avLst>
            </a:prstTxWarp>
          </a:bodyPr>
          <a:lstStyle/>
          <a:p>
            <a:pPr>
              <a:buFont typeface="Wingdings" charset="0"/>
              <a:buNone/>
            </a:pPr>
            <a:r>
              <a:rPr lang="en-US" sz="3600" b="1" kern="10" dirty="0" err="1">
                <a:ln w="9525">
                  <a:solidFill>
                    <a:srgbClr val="000000"/>
                  </a:solidFill>
                  <a:round/>
                  <a:headEnd/>
                  <a:tailEnd/>
                </a:ln>
                <a:solidFill>
                  <a:schemeClr val="bg1"/>
                </a:solidFill>
                <a:latin typeface="Arial Black"/>
                <a:ea typeface="Arial Black"/>
                <a:cs typeface="Arial Black"/>
              </a:rPr>
              <a:t>projectdoelstellingen</a:t>
            </a:r>
            <a:endParaRPr lang="en-US" sz="3600" b="1" kern="10" dirty="0">
              <a:ln w="9525">
                <a:solidFill>
                  <a:srgbClr val="000000"/>
                </a:solidFill>
                <a:round/>
                <a:headEnd/>
                <a:tailEnd/>
              </a:ln>
              <a:solidFill>
                <a:schemeClr val="bg1"/>
              </a:solidFill>
              <a:latin typeface="Arial Black"/>
              <a:ea typeface="Arial Black"/>
              <a:cs typeface="Arial Black"/>
            </a:endParaRPr>
          </a:p>
        </p:txBody>
      </p:sp>
      <p:sp>
        <p:nvSpPr>
          <p:cNvPr id="43" name="Text Box 12"/>
          <p:cNvSpPr txBox="1">
            <a:spLocks noChangeArrowheads="1"/>
          </p:cNvSpPr>
          <p:nvPr/>
        </p:nvSpPr>
        <p:spPr bwMode="auto">
          <a:xfrm>
            <a:off x="5021264" y="3450167"/>
            <a:ext cx="11128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Aft>
                <a:spcPct val="0"/>
              </a:spcAft>
              <a:buClrTx/>
              <a:buFontTx/>
              <a:buNone/>
            </a:pPr>
            <a:r>
              <a:rPr lang="nl-NL" sz="1600" b="1">
                <a:solidFill>
                  <a:schemeClr val="accent4">
                    <a:lumMod val="50000"/>
                  </a:schemeClr>
                </a:solidFill>
              </a:rPr>
              <a:t>resultaat</a:t>
            </a:r>
          </a:p>
        </p:txBody>
      </p:sp>
      <p:sp>
        <p:nvSpPr>
          <p:cNvPr id="44" name="Text Box 13"/>
          <p:cNvSpPr txBox="1">
            <a:spLocks noChangeArrowheads="1"/>
          </p:cNvSpPr>
          <p:nvPr/>
        </p:nvSpPr>
        <p:spPr bwMode="auto">
          <a:xfrm>
            <a:off x="6934528" y="3043759"/>
            <a:ext cx="686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Aft>
                <a:spcPct val="0"/>
              </a:spcAft>
              <a:buClrTx/>
              <a:buFontTx/>
              <a:buNone/>
            </a:pPr>
            <a:r>
              <a:rPr lang="nl-NL" sz="1600" b="1" dirty="0">
                <a:solidFill>
                  <a:schemeClr val="accent4">
                    <a:lumMod val="50000"/>
                  </a:schemeClr>
                </a:solidFill>
              </a:rPr>
              <a:t>doel</a:t>
            </a:r>
          </a:p>
        </p:txBody>
      </p:sp>
      <p:sp>
        <p:nvSpPr>
          <p:cNvPr id="45" name="Text Box 14"/>
          <p:cNvSpPr txBox="1">
            <a:spLocks noChangeArrowheads="1"/>
          </p:cNvSpPr>
          <p:nvPr/>
        </p:nvSpPr>
        <p:spPr bwMode="auto">
          <a:xfrm>
            <a:off x="415132" y="3697553"/>
            <a:ext cx="13501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600" b="1">
                <a:solidFill>
                  <a:schemeClr val="accent4">
                    <a:lumMod val="50000"/>
                  </a:schemeClr>
                </a:solidFill>
              </a:rPr>
              <a:t>probleem    of kans</a:t>
            </a:r>
          </a:p>
        </p:txBody>
      </p:sp>
      <p:sp>
        <p:nvSpPr>
          <p:cNvPr id="46" name="AutoShape 15"/>
          <p:cNvSpPr>
            <a:spLocks noChangeArrowheads="1"/>
          </p:cNvSpPr>
          <p:nvPr/>
        </p:nvSpPr>
        <p:spPr bwMode="auto">
          <a:xfrm>
            <a:off x="5983289" y="3037417"/>
            <a:ext cx="644525" cy="359833"/>
          </a:xfrm>
          <a:custGeom>
            <a:avLst/>
            <a:gdLst>
              <a:gd name="T0" fmla="*/ 430401024 w 21600"/>
              <a:gd name="T1" fmla="*/ 0 h 21600"/>
              <a:gd name="T2" fmla="*/ 0 w 21600"/>
              <a:gd name="T3" fmla="*/ 86280057 h 21600"/>
              <a:gd name="T4" fmla="*/ 430401024 w 21600"/>
              <a:gd name="T5" fmla="*/ 172560114 h 21600"/>
              <a:gd name="T6" fmla="*/ 573867723 w 21600"/>
              <a:gd name="T7" fmla="*/ 8628005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lumMod val="40000"/>
              <a:lumOff val="60000"/>
            </a:schemeClr>
          </a:solidFill>
          <a:ln w="9525">
            <a:solidFill>
              <a:schemeClr val="tx1"/>
            </a:solidFill>
            <a:miter lim="800000"/>
            <a:headEnd/>
            <a:tailEnd/>
          </a:ln>
        </p:spPr>
        <p:txBody>
          <a:bodyPr wrap="none" anchor="ctr"/>
          <a:lstStyle/>
          <a:p>
            <a:endParaRPr lang="en-US">
              <a:solidFill>
                <a:schemeClr val="accent4">
                  <a:lumMod val="50000"/>
                </a:schemeClr>
              </a:solidFill>
            </a:endParaRPr>
          </a:p>
        </p:txBody>
      </p:sp>
      <p:sp>
        <p:nvSpPr>
          <p:cNvPr id="47" name="Arc 16"/>
          <p:cNvSpPr>
            <a:spLocks/>
          </p:cNvSpPr>
          <p:nvPr/>
        </p:nvSpPr>
        <p:spPr bwMode="auto">
          <a:xfrm rot="-575897">
            <a:off x="2936876" y="3757084"/>
            <a:ext cx="3222625" cy="660136"/>
          </a:xfrm>
          <a:custGeom>
            <a:avLst/>
            <a:gdLst>
              <a:gd name="T0" fmla="*/ 0 w 21600"/>
              <a:gd name="T1" fmla="*/ 0 h 21600"/>
              <a:gd name="T2" fmla="*/ 2147483647 w 21600"/>
              <a:gd name="T3" fmla="*/ 1065457585 h 21600"/>
              <a:gd name="T4" fmla="*/ 0 w 21600"/>
              <a:gd name="T5" fmla="*/ 10654575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accent4">
                  <a:lumMod val="50000"/>
                </a:schemeClr>
              </a:solidFill>
            </a:endParaRPr>
          </a:p>
        </p:txBody>
      </p:sp>
      <p:sp>
        <p:nvSpPr>
          <p:cNvPr id="48" name="Arc 17"/>
          <p:cNvSpPr>
            <a:spLocks/>
          </p:cNvSpPr>
          <p:nvPr/>
        </p:nvSpPr>
        <p:spPr bwMode="auto">
          <a:xfrm rot="550472" flipV="1">
            <a:off x="2936876" y="2017448"/>
            <a:ext cx="3222625" cy="660135"/>
          </a:xfrm>
          <a:custGeom>
            <a:avLst/>
            <a:gdLst>
              <a:gd name="T0" fmla="*/ 0 w 21600"/>
              <a:gd name="T1" fmla="*/ 0 h 21600"/>
              <a:gd name="T2" fmla="*/ 2147483647 w 21600"/>
              <a:gd name="T3" fmla="*/ 1065453526 h 21600"/>
              <a:gd name="T4" fmla="*/ 0 w 21600"/>
              <a:gd name="T5" fmla="*/ 106545352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accent4">
                  <a:lumMod val="50000"/>
                </a:schemeClr>
              </a:solidFill>
            </a:endParaRPr>
          </a:p>
        </p:txBody>
      </p:sp>
      <p:sp>
        <p:nvSpPr>
          <p:cNvPr id="49" name="Text Box 18"/>
          <p:cNvSpPr txBox="1">
            <a:spLocks noChangeArrowheads="1"/>
          </p:cNvSpPr>
          <p:nvPr/>
        </p:nvSpPr>
        <p:spPr bwMode="auto">
          <a:xfrm>
            <a:off x="4173539" y="2197365"/>
            <a:ext cx="14779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NL" sz="1600" b="1" dirty="0">
                <a:solidFill>
                  <a:schemeClr val="accent4">
                    <a:lumMod val="50000"/>
                  </a:schemeClr>
                </a:solidFill>
              </a:rPr>
              <a:t>Projecteisen</a:t>
            </a:r>
          </a:p>
        </p:txBody>
      </p:sp>
      <p:sp>
        <p:nvSpPr>
          <p:cNvPr id="50" name="Text Box 19"/>
          <p:cNvSpPr txBox="1">
            <a:spLocks noChangeArrowheads="1"/>
          </p:cNvSpPr>
          <p:nvPr/>
        </p:nvSpPr>
        <p:spPr bwMode="auto">
          <a:xfrm>
            <a:off x="4173539" y="3938323"/>
            <a:ext cx="1477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NL" sz="1600" b="1" dirty="0">
                <a:solidFill>
                  <a:schemeClr val="accent4">
                    <a:lumMod val="50000"/>
                  </a:schemeClr>
                </a:solidFill>
              </a:rPr>
              <a:t>Projecteisen</a:t>
            </a:r>
          </a:p>
        </p:txBody>
      </p:sp>
      <p:sp>
        <p:nvSpPr>
          <p:cNvPr id="2" name="Slide Number Placeholder 1">
            <a:extLst>
              <a:ext uri="{FF2B5EF4-FFF2-40B4-BE49-F238E27FC236}">
                <a16:creationId xmlns:a16="http://schemas.microsoft.com/office/drawing/2014/main" id="{32D57A31-7F91-4C4D-BD86-6699C3632014}"/>
              </a:ext>
            </a:extLst>
          </p:cNvPr>
          <p:cNvSpPr>
            <a:spLocks noGrp="1"/>
          </p:cNvSpPr>
          <p:nvPr>
            <p:ph type="sldNum" sz="quarter" idx="4"/>
          </p:nvPr>
        </p:nvSpPr>
        <p:spPr/>
        <p:txBody>
          <a:bodyPr/>
          <a:lstStyle/>
          <a:p>
            <a:fld id="{8375054B-0626-094F-AF93-178AFB032A1C}" type="slidenum">
              <a:rPr lang="nl-NL" smtClean="0"/>
              <a:pPr/>
              <a:t>40</a:t>
            </a:fld>
            <a:endParaRPr lang="nl-NL" dirty="0"/>
          </a:p>
        </p:txBody>
      </p:sp>
    </p:spTree>
    <p:extLst>
      <p:ext uri="{BB962C8B-B14F-4D97-AF65-F5344CB8AC3E}">
        <p14:creationId xmlns:p14="http://schemas.microsoft.com/office/powerpoint/2010/main" val="133475393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Kwaliteitseisen</a:t>
            </a:r>
          </a:p>
        </p:txBody>
      </p:sp>
      <p:sp>
        <p:nvSpPr>
          <p:cNvPr id="202754" name="Rectangle 3"/>
          <p:cNvSpPr>
            <a:spLocks noGrp="1"/>
          </p:cNvSpPr>
          <p:nvPr>
            <p:ph idx="1"/>
          </p:nvPr>
        </p:nvSpPr>
        <p:spPr/>
        <p:txBody>
          <a:bodyPr/>
          <a:lstStyle/>
          <a:p>
            <a:pPr marL="261938" indent="-261938" eaLnBrk="1" hangingPunct="1">
              <a:lnSpc>
                <a:spcPct val="120000"/>
              </a:lnSpc>
            </a:pPr>
            <a:r>
              <a:rPr lang="nl-NL" sz="1600" dirty="0">
                <a:latin typeface="Tahoma" charset="0"/>
              </a:rPr>
              <a:t>Vanuit een project kunnen verschillende soorten eisen worden onderkend:</a:t>
            </a:r>
          </a:p>
          <a:p>
            <a:pPr marL="261938" indent="-261938" eaLnBrk="1" hangingPunct="1">
              <a:lnSpc>
                <a:spcPct val="120000"/>
              </a:lnSpc>
            </a:pPr>
            <a:endParaRPr lang="nl-NL" sz="1600" dirty="0">
              <a:latin typeface="Tahoma" charset="0"/>
            </a:endParaRPr>
          </a:p>
          <a:p>
            <a:pPr marL="261938" indent="-261938" eaLnBrk="1" hangingPunct="1">
              <a:lnSpc>
                <a:spcPct val="120000"/>
              </a:lnSpc>
              <a:buFont typeface="Calibri" charset="0"/>
              <a:buNone/>
            </a:pPr>
            <a:r>
              <a:rPr lang="nl-NL" sz="1600" u="sng" dirty="0">
                <a:latin typeface="Tahoma" charset="0"/>
              </a:rPr>
              <a:t>Kwaliteitsverwachtingen</a:t>
            </a:r>
            <a:r>
              <a:rPr lang="nl-NL" sz="1600" dirty="0">
                <a:latin typeface="Tahoma" charset="0"/>
              </a:rPr>
              <a:t> </a:t>
            </a:r>
          </a:p>
          <a:p>
            <a:pPr marL="261938" indent="-261938" eaLnBrk="1" hangingPunct="1">
              <a:lnSpc>
                <a:spcPct val="120000"/>
              </a:lnSpc>
              <a:buFontTx/>
              <a:buChar char="•"/>
            </a:pPr>
            <a:r>
              <a:rPr lang="nl-NL" sz="1600" dirty="0">
                <a:latin typeface="Tahoma" charset="0"/>
              </a:rPr>
              <a:t>Een veronderstelling, op grond van huidige feiten of omstandigheden waar een product of proces aan moet voldoen</a:t>
            </a:r>
          </a:p>
          <a:p>
            <a:pPr marL="261938" indent="-261938" eaLnBrk="1" hangingPunct="1">
              <a:lnSpc>
                <a:spcPct val="120000"/>
              </a:lnSpc>
            </a:pPr>
            <a:endParaRPr lang="nl-NL" sz="1600" dirty="0">
              <a:latin typeface="Tahoma" charset="0"/>
            </a:endParaRPr>
          </a:p>
          <a:p>
            <a:pPr marL="261938" indent="-261938" eaLnBrk="1" hangingPunct="1">
              <a:lnSpc>
                <a:spcPct val="120000"/>
              </a:lnSpc>
            </a:pPr>
            <a:r>
              <a:rPr lang="nl-NL" sz="1600" u="sng" dirty="0">
                <a:latin typeface="Tahoma" charset="0"/>
              </a:rPr>
              <a:t>Acceptatiecriteria</a:t>
            </a:r>
          </a:p>
          <a:p>
            <a:pPr marL="261938" indent="-261938" eaLnBrk="1" hangingPunct="1">
              <a:lnSpc>
                <a:spcPct val="120000"/>
              </a:lnSpc>
              <a:buFontTx/>
              <a:buChar char="•"/>
            </a:pPr>
            <a:r>
              <a:rPr lang="nl-NL" sz="1600" dirty="0">
                <a:latin typeface="Tahoma" charset="0"/>
              </a:rPr>
              <a:t>De gewenste waarde van een indicator op een meetschaal waaraan een product of proces moet voldoen voordat de klant het product of proces accepteert.</a:t>
            </a:r>
          </a:p>
        </p:txBody>
      </p:sp>
      <p:sp>
        <p:nvSpPr>
          <p:cNvPr id="2" name="Slide Number Placeholder 1">
            <a:extLst>
              <a:ext uri="{FF2B5EF4-FFF2-40B4-BE49-F238E27FC236}">
                <a16:creationId xmlns:a16="http://schemas.microsoft.com/office/drawing/2014/main" id="{5D12237B-95F2-2140-B62A-B17EB904061D}"/>
              </a:ext>
            </a:extLst>
          </p:cNvPr>
          <p:cNvSpPr>
            <a:spLocks noGrp="1"/>
          </p:cNvSpPr>
          <p:nvPr>
            <p:ph type="sldNum" sz="quarter" idx="4"/>
          </p:nvPr>
        </p:nvSpPr>
        <p:spPr/>
        <p:txBody>
          <a:bodyPr/>
          <a:lstStyle/>
          <a:p>
            <a:fld id="{8375054B-0626-094F-AF93-178AFB032A1C}" type="slidenum">
              <a:rPr lang="nl-NL" smtClean="0"/>
              <a:pPr/>
              <a:t>41</a:t>
            </a:fld>
            <a:endParaRPr lang="nl-NL" dirty="0"/>
          </a:p>
        </p:txBody>
      </p:sp>
    </p:spTree>
    <p:extLst>
      <p:ext uri="{BB962C8B-B14F-4D97-AF65-F5344CB8AC3E}">
        <p14:creationId xmlns:p14="http://schemas.microsoft.com/office/powerpoint/2010/main" val="2220403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Prioriteren</a:t>
            </a:r>
          </a:p>
        </p:txBody>
      </p:sp>
      <p:sp>
        <p:nvSpPr>
          <p:cNvPr id="197637" name="Rectangle 4"/>
          <p:cNvSpPr>
            <a:spLocks noGrp="1" noChangeArrowheads="1"/>
          </p:cNvSpPr>
          <p:nvPr>
            <p:ph idx="1"/>
          </p:nvPr>
        </p:nvSpPr>
        <p:spPr>
          <a:noFill/>
        </p:spPr>
        <p:txBody>
          <a:bodyPr/>
          <a:lstStyle/>
          <a:p>
            <a:pPr marL="261938" indent="-261938" eaLnBrk="1" hangingPunct="1">
              <a:lnSpc>
                <a:spcPct val="120000"/>
              </a:lnSpc>
              <a:tabLst>
                <a:tab pos="174625" algn="l"/>
              </a:tabLst>
            </a:pPr>
            <a:r>
              <a:rPr lang="nl-NL" sz="1600" u="sng" dirty="0">
                <a:solidFill>
                  <a:srgbClr val="333333"/>
                </a:solidFill>
                <a:latin typeface="Tahoma" charset="0"/>
              </a:rPr>
              <a:t>Prioriteit:</a:t>
            </a:r>
          </a:p>
          <a:p>
            <a:pPr marL="285750" indent="-285750" eaLnBrk="1" hangingPunct="1">
              <a:lnSpc>
                <a:spcPct val="120000"/>
              </a:lnSpc>
              <a:buFont typeface="Arial" pitchFamily="34" charset="0"/>
              <a:buChar char="•"/>
              <a:tabLst>
                <a:tab pos="174625" algn="l"/>
              </a:tabLst>
            </a:pPr>
            <a:r>
              <a:rPr lang="nl-NL" sz="1600" dirty="0">
                <a:solidFill>
                  <a:srgbClr val="333333"/>
                </a:solidFill>
                <a:latin typeface="Tahoma" charset="0"/>
              </a:rPr>
              <a:t>Het recht om voor anderen te gaan</a:t>
            </a:r>
          </a:p>
          <a:p>
            <a:pPr marL="261938" indent="-261938" eaLnBrk="1" hangingPunct="1">
              <a:lnSpc>
                <a:spcPct val="120000"/>
              </a:lnSpc>
              <a:tabLst>
                <a:tab pos="174625" algn="l"/>
              </a:tabLst>
            </a:pPr>
            <a:endParaRPr lang="nl-NL" sz="1600" u="sng" dirty="0">
              <a:solidFill>
                <a:srgbClr val="333333"/>
              </a:solidFill>
              <a:latin typeface="Tahoma" charset="0"/>
            </a:endParaRPr>
          </a:p>
          <a:p>
            <a:pPr marL="261938" indent="-261938" eaLnBrk="1" hangingPunct="1">
              <a:lnSpc>
                <a:spcPct val="120000"/>
              </a:lnSpc>
              <a:tabLst>
                <a:tab pos="174625" algn="l"/>
              </a:tabLst>
            </a:pPr>
            <a:r>
              <a:rPr lang="nl-NL" sz="1600" u="sng" dirty="0">
                <a:solidFill>
                  <a:srgbClr val="333333"/>
                </a:solidFill>
                <a:latin typeface="Tahoma" charset="0"/>
              </a:rPr>
              <a:t>MOSCOW</a:t>
            </a:r>
          </a:p>
          <a:p>
            <a:pPr marL="261938" indent="-261938" eaLnBrk="1" hangingPunct="1">
              <a:lnSpc>
                <a:spcPct val="120000"/>
              </a:lnSpc>
              <a:buFontTx/>
              <a:buChar char="•"/>
              <a:tabLst>
                <a:tab pos="174625" algn="l"/>
              </a:tabLst>
            </a:pPr>
            <a:r>
              <a:rPr lang="nl-NL" sz="1600" dirty="0">
                <a:solidFill>
                  <a:srgbClr val="333333"/>
                </a:solidFill>
                <a:latin typeface="Tahoma" charset="0"/>
                <a:cs typeface="Tahoma" charset="0"/>
              </a:rPr>
              <a:t>Must have</a:t>
            </a:r>
          </a:p>
          <a:p>
            <a:pPr marL="261938" indent="-261938" eaLnBrk="1" hangingPunct="1">
              <a:lnSpc>
                <a:spcPct val="120000"/>
              </a:lnSpc>
              <a:buFontTx/>
              <a:buChar char="•"/>
              <a:tabLst>
                <a:tab pos="174625" algn="l"/>
              </a:tabLst>
            </a:pPr>
            <a:r>
              <a:rPr lang="nl-NL" sz="1600" dirty="0">
                <a:solidFill>
                  <a:srgbClr val="333333"/>
                </a:solidFill>
                <a:latin typeface="Tahoma" charset="0"/>
                <a:cs typeface="Tahoma" charset="0"/>
              </a:rPr>
              <a:t>Should have</a:t>
            </a:r>
          </a:p>
          <a:p>
            <a:pPr marL="261938" indent="-261938" eaLnBrk="1" hangingPunct="1">
              <a:lnSpc>
                <a:spcPct val="120000"/>
              </a:lnSpc>
              <a:buFontTx/>
              <a:buChar char="•"/>
              <a:tabLst>
                <a:tab pos="174625" algn="l"/>
              </a:tabLst>
            </a:pPr>
            <a:r>
              <a:rPr lang="nl-NL" sz="1600" dirty="0" err="1">
                <a:solidFill>
                  <a:srgbClr val="333333"/>
                </a:solidFill>
                <a:latin typeface="Tahoma" charset="0"/>
                <a:cs typeface="Tahoma" charset="0"/>
              </a:rPr>
              <a:t>Could</a:t>
            </a:r>
            <a:r>
              <a:rPr lang="nl-NL" sz="1600" dirty="0">
                <a:solidFill>
                  <a:srgbClr val="333333"/>
                </a:solidFill>
                <a:latin typeface="Tahoma" charset="0"/>
                <a:cs typeface="Tahoma" charset="0"/>
              </a:rPr>
              <a:t> have</a:t>
            </a:r>
          </a:p>
          <a:p>
            <a:pPr marL="261938" indent="-261938" eaLnBrk="1" hangingPunct="1">
              <a:lnSpc>
                <a:spcPct val="120000"/>
              </a:lnSpc>
              <a:buFontTx/>
              <a:buChar char="•"/>
              <a:tabLst>
                <a:tab pos="174625" algn="l"/>
              </a:tabLst>
            </a:pPr>
            <a:r>
              <a:rPr lang="nl-NL" sz="1600" dirty="0" err="1">
                <a:solidFill>
                  <a:srgbClr val="333333"/>
                </a:solidFill>
                <a:latin typeface="Tahoma" charset="0"/>
                <a:cs typeface="Tahoma" charset="0"/>
              </a:rPr>
              <a:t>Won’t</a:t>
            </a:r>
            <a:r>
              <a:rPr lang="nl-NL" sz="1600" dirty="0">
                <a:solidFill>
                  <a:srgbClr val="333333"/>
                </a:solidFill>
                <a:latin typeface="Tahoma" charset="0"/>
                <a:cs typeface="Tahoma" charset="0"/>
              </a:rPr>
              <a:t> have </a:t>
            </a:r>
            <a:r>
              <a:rPr lang="nl-NL" sz="1600" dirty="0" err="1">
                <a:solidFill>
                  <a:srgbClr val="333333"/>
                </a:solidFill>
                <a:latin typeface="Tahoma" charset="0"/>
                <a:cs typeface="Tahoma" charset="0"/>
              </a:rPr>
              <a:t>this</a:t>
            </a:r>
            <a:r>
              <a:rPr lang="nl-NL" sz="1600" dirty="0">
                <a:solidFill>
                  <a:srgbClr val="333333"/>
                </a:solidFill>
                <a:latin typeface="Tahoma" charset="0"/>
                <a:cs typeface="Tahoma" charset="0"/>
              </a:rPr>
              <a:t> time</a:t>
            </a:r>
          </a:p>
          <a:p>
            <a:pPr marL="261938" indent="-261938" eaLnBrk="1" hangingPunct="1">
              <a:lnSpc>
                <a:spcPct val="120000"/>
              </a:lnSpc>
              <a:buFontTx/>
              <a:buChar char="•"/>
              <a:tabLst>
                <a:tab pos="174625" algn="l"/>
              </a:tabLst>
            </a:pPr>
            <a:endParaRPr lang="nl-NL" sz="1600" dirty="0">
              <a:solidFill>
                <a:srgbClr val="333333"/>
              </a:solidFill>
              <a:latin typeface="Tahoma" charset="0"/>
              <a:cs typeface="Tahoma" charset="0"/>
            </a:endParaRPr>
          </a:p>
          <a:p>
            <a:pPr marL="261938" indent="-261938" eaLnBrk="1" hangingPunct="1">
              <a:lnSpc>
                <a:spcPct val="120000"/>
              </a:lnSpc>
              <a:buFontTx/>
              <a:buChar char="•"/>
              <a:tabLst>
                <a:tab pos="174625" algn="l"/>
              </a:tabLst>
            </a:pPr>
            <a:endParaRPr lang="nl-NL" sz="1600" dirty="0">
              <a:solidFill>
                <a:srgbClr val="333333"/>
              </a:solidFill>
              <a:latin typeface="Tahoma" charset="0"/>
              <a:cs typeface="Tahoma" charset="0"/>
            </a:endParaRPr>
          </a:p>
          <a:p>
            <a:pPr marL="261938" indent="-261938" eaLnBrk="1" hangingPunct="1">
              <a:lnSpc>
                <a:spcPct val="120000"/>
              </a:lnSpc>
              <a:tabLst>
                <a:tab pos="174625" algn="l"/>
              </a:tabLst>
            </a:pPr>
            <a:endParaRPr lang="nl-NL" sz="1600" u="sng" dirty="0">
              <a:solidFill>
                <a:srgbClr val="333333"/>
              </a:solidFill>
              <a:latin typeface="Tahoma" charset="0"/>
            </a:endParaRPr>
          </a:p>
        </p:txBody>
      </p:sp>
      <p:pic>
        <p:nvPicPr>
          <p:cNvPr id="197636" name="Picture 3" descr="MCj00788120000[1]"/>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92725" y="2557198"/>
            <a:ext cx="22098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0865F64-F078-A140-A89F-24302CE485D8}"/>
              </a:ext>
            </a:extLst>
          </p:cNvPr>
          <p:cNvSpPr>
            <a:spLocks noGrp="1"/>
          </p:cNvSpPr>
          <p:nvPr>
            <p:ph type="sldNum" sz="quarter" idx="4"/>
          </p:nvPr>
        </p:nvSpPr>
        <p:spPr/>
        <p:txBody>
          <a:bodyPr/>
          <a:lstStyle/>
          <a:p>
            <a:fld id="{8375054B-0626-094F-AF93-178AFB032A1C}" type="slidenum">
              <a:rPr lang="nl-NL" smtClean="0"/>
              <a:pPr/>
              <a:t>42</a:t>
            </a:fld>
            <a:endParaRPr lang="nl-NL" dirty="0"/>
          </a:p>
        </p:txBody>
      </p:sp>
    </p:spTree>
    <p:extLst>
      <p:ext uri="{BB962C8B-B14F-4D97-AF65-F5344CB8AC3E}">
        <p14:creationId xmlns:p14="http://schemas.microsoft.com/office/powerpoint/2010/main" val="22294243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 dirty="0">
                <a:latin typeface="Tahoma" charset="0"/>
              </a:rPr>
              <a:t>Meer definities</a:t>
            </a:r>
            <a:endParaRPr lang="nl-NL" dirty="0"/>
          </a:p>
        </p:txBody>
      </p:sp>
      <p:sp>
        <p:nvSpPr>
          <p:cNvPr id="3" name="Tijdelijke aanduiding voor inhoud 2"/>
          <p:cNvSpPr>
            <a:spLocks noGrp="1"/>
          </p:cNvSpPr>
          <p:nvPr>
            <p:ph idx="1"/>
          </p:nvPr>
        </p:nvSpPr>
        <p:spPr>
          <a:xfrm>
            <a:off x="732198" y="985292"/>
            <a:ext cx="7679605" cy="3768543"/>
          </a:xfrm>
        </p:spPr>
        <p:txBody>
          <a:bodyPr/>
          <a:lstStyle/>
          <a:p>
            <a:r>
              <a:rPr lang="nl-NL" sz="1600" u="sng" dirty="0">
                <a:solidFill>
                  <a:srgbClr val="333333"/>
                </a:solidFill>
              </a:rPr>
              <a:t>Functionele en technische eisen</a:t>
            </a:r>
          </a:p>
          <a:p>
            <a:pPr>
              <a:buFont typeface="Arial" panose="020B0604020202020204" pitchFamily="34" charset="0"/>
              <a:buChar char="•"/>
            </a:pPr>
            <a:r>
              <a:rPr lang="nl-NL" sz="1600" dirty="0">
                <a:solidFill>
                  <a:srgbClr val="333333"/>
                </a:solidFill>
              </a:rPr>
              <a:t>Functionele eis: een specifieke werking waar een product aan moet voldoen</a:t>
            </a:r>
          </a:p>
          <a:p>
            <a:pPr>
              <a:buFont typeface="Arial" panose="020B0604020202020204" pitchFamily="34" charset="0"/>
              <a:buChar char="•"/>
            </a:pPr>
            <a:r>
              <a:rPr lang="nl-NL" sz="1600" dirty="0">
                <a:solidFill>
                  <a:srgbClr val="333333"/>
                </a:solidFill>
              </a:rPr>
              <a:t>Technische eis: een eigenschap of kenmerk waar een functie aan moet voldoen</a:t>
            </a:r>
          </a:p>
          <a:p>
            <a:endParaRPr lang="nl-NL" sz="1600" dirty="0">
              <a:solidFill>
                <a:srgbClr val="333333"/>
              </a:solidFill>
            </a:endParaRPr>
          </a:p>
          <a:p>
            <a:r>
              <a:rPr lang="nl-NL" sz="1600" u="sng" dirty="0">
                <a:solidFill>
                  <a:srgbClr val="333333"/>
                </a:solidFill>
              </a:rPr>
              <a:t>Programma van eisen (PvE)</a:t>
            </a:r>
          </a:p>
          <a:p>
            <a:pPr>
              <a:buFont typeface="Arial" panose="020B0604020202020204" pitchFamily="34" charset="0"/>
              <a:buChar char="•"/>
            </a:pPr>
            <a:r>
              <a:rPr lang="nl-NL" sz="1600" dirty="0">
                <a:solidFill>
                  <a:srgbClr val="333333"/>
                </a:solidFill>
              </a:rPr>
              <a:t>Het totaal van eisen en wensen waar een product aan moet voldoen</a:t>
            </a:r>
          </a:p>
          <a:p>
            <a:pPr>
              <a:buFont typeface="Arial" panose="020B0604020202020204" pitchFamily="34" charset="0"/>
              <a:buChar char="•"/>
            </a:pPr>
            <a:endParaRPr lang="nl-NL" sz="1600" dirty="0">
              <a:solidFill>
                <a:srgbClr val="333333"/>
              </a:solidFill>
            </a:endParaRPr>
          </a:p>
          <a:p>
            <a:r>
              <a:rPr lang="nl-NL" sz="1600" u="sng" dirty="0">
                <a:solidFill>
                  <a:srgbClr val="333333"/>
                </a:solidFill>
              </a:rPr>
              <a:t>Specificaties</a:t>
            </a:r>
          </a:p>
          <a:p>
            <a:pPr>
              <a:buFont typeface="Arial" panose="020B0604020202020204" pitchFamily="34" charset="0"/>
              <a:buChar char="•"/>
            </a:pPr>
            <a:r>
              <a:rPr lang="nl-NL" sz="1600" dirty="0">
                <a:solidFill>
                  <a:srgbClr val="333333"/>
                </a:solidFill>
              </a:rPr>
              <a:t>Gedetailleerde beschrijving van de criteria waar een product aan moet voldoen</a:t>
            </a:r>
          </a:p>
          <a:p>
            <a:endParaRPr lang="nl-NL" sz="1600" dirty="0">
              <a:solidFill>
                <a:srgbClr val="333333"/>
              </a:solidFill>
            </a:endParaRPr>
          </a:p>
          <a:p>
            <a:r>
              <a:rPr lang="nl-NL" sz="1600" u="sng" dirty="0">
                <a:solidFill>
                  <a:srgbClr val="333333"/>
                </a:solidFill>
              </a:rPr>
              <a:t>‘Fit for use’ en ‘fit for purpose’</a:t>
            </a:r>
          </a:p>
          <a:p>
            <a:pPr>
              <a:buFont typeface="Arial" panose="020B0604020202020204" pitchFamily="34" charset="0"/>
              <a:buChar char="•"/>
            </a:pPr>
            <a:r>
              <a:rPr lang="nl-NL" sz="1600" dirty="0">
                <a:solidFill>
                  <a:srgbClr val="333333"/>
                </a:solidFill>
              </a:rPr>
              <a:t>Fit for use: de mate waarin het resultaat geschikt is voor gebruik</a:t>
            </a:r>
          </a:p>
          <a:p>
            <a:pPr>
              <a:buFont typeface="Arial" panose="020B0604020202020204" pitchFamily="34" charset="0"/>
              <a:buChar char="•"/>
            </a:pPr>
            <a:r>
              <a:rPr lang="nl-NL" sz="1600" dirty="0">
                <a:solidFill>
                  <a:srgbClr val="333333"/>
                </a:solidFill>
              </a:rPr>
              <a:t>Fit for purpose: de mate waarin met het resultaat het doel van het project kan worden gerealiseerd </a:t>
            </a:r>
          </a:p>
        </p:txBody>
      </p:sp>
      <p:sp>
        <p:nvSpPr>
          <p:cNvPr id="4" name="Slide Number Placeholder 3">
            <a:extLst>
              <a:ext uri="{FF2B5EF4-FFF2-40B4-BE49-F238E27FC236}">
                <a16:creationId xmlns:a16="http://schemas.microsoft.com/office/drawing/2014/main" id="{4F5DDC9D-D78A-C34C-822F-CB1259D9A732}"/>
              </a:ext>
            </a:extLst>
          </p:cNvPr>
          <p:cNvSpPr>
            <a:spLocks noGrp="1"/>
          </p:cNvSpPr>
          <p:nvPr>
            <p:ph type="sldNum" sz="quarter" idx="4"/>
          </p:nvPr>
        </p:nvSpPr>
        <p:spPr/>
        <p:txBody>
          <a:bodyPr/>
          <a:lstStyle/>
          <a:p>
            <a:fld id="{8375054B-0626-094F-AF93-178AFB032A1C}" type="slidenum">
              <a:rPr lang="nl-NL" smtClean="0"/>
              <a:pPr/>
              <a:t>43</a:t>
            </a:fld>
            <a:endParaRPr lang="nl-NL" dirty="0"/>
          </a:p>
        </p:txBody>
      </p:sp>
    </p:spTree>
    <p:extLst>
      <p:ext uri="{BB962C8B-B14F-4D97-AF65-F5344CB8AC3E}">
        <p14:creationId xmlns:p14="http://schemas.microsoft.com/office/powerpoint/2010/main" val="2627549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5"/>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NL" sz="2800" dirty="0">
                <a:effectLst/>
                <a:latin typeface="Tahoma" charset="0"/>
              </a:rPr>
              <a:t>4.05 Risico’s en kansen</a:t>
            </a:r>
            <a:endParaRPr lang="nl" sz="2800" dirty="0">
              <a:effectLst/>
              <a:latin typeface="Tahoma" charset="0"/>
            </a:endParaRPr>
          </a:p>
        </p:txBody>
      </p:sp>
      <p:sp>
        <p:nvSpPr>
          <p:cNvPr id="73733" name="Rectangle 7"/>
          <p:cNvSpPr>
            <a:spLocks noGrp="1" noChangeArrowheads="1"/>
          </p:cNvSpPr>
          <p:nvPr>
            <p:ph type="subTitle" idx="1"/>
          </p:nvPr>
        </p:nvSpPr>
        <p:spPr>
          <a:noFill/>
        </p:spPr>
        <p:txBody>
          <a:bodyPr/>
          <a:lstStyle/>
          <a:p>
            <a:pPr marL="0" indent="0" algn="ctr"/>
            <a:r>
              <a:rPr lang="nl-NL" sz="2000" dirty="0">
                <a:solidFill>
                  <a:srgbClr val="333333"/>
                </a:solidFill>
              </a:rPr>
              <a:t>De competentie om risico’s en kansen in een project te managen(V11). </a:t>
            </a:r>
          </a:p>
        </p:txBody>
      </p:sp>
      <p:sp>
        <p:nvSpPr>
          <p:cNvPr id="2" name="Slide Number Placeholder 1">
            <a:extLst>
              <a:ext uri="{FF2B5EF4-FFF2-40B4-BE49-F238E27FC236}">
                <a16:creationId xmlns:a16="http://schemas.microsoft.com/office/drawing/2014/main" id="{E6D4BCF2-B492-B143-B9C6-C055E85C5294}"/>
              </a:ext>
            </a:extLst>
          </p:cNvPr>
          <p:cNvSpPr>
            <a:spLocks noGrp="1"/>
          </p:cNvSpPr>
          <p:nvPr>
            <p:ph type="sldNum" sz="quarter" idx="10"/>
          </p:nvPr>
        </p:nvSpPr>
        <p:spPr/>
        <p:txBody>
          <a:bodyPr/>
          <a:lstStyle/>
          <a:p>
            <a:fld id="{AC2621BF-E77D-E548-9EEE-B9174F378ACD}" type="slidenum">
              <a:rPr lang="nl-NL" smtClean="0"/>
              <a:pPr/>
              <a:t>44</a:t>
            </a:fld>
            <a:endParaRPr lang="nl-NL"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 dirty="0">
                <a:latin typeface="Tahoma" charset="0"/>
              </a:rPr>
              <a:t>Risico, issues en ramingen</a:t>
            </a:r>
            <a:endParaRPr lang="nl-NL" dirty="0"/>
          </a:p>
        </p:txBody>
      </p:sp>
      <p:sp>
        <p:nvSpPr>
          <p:cNvPr id="3" name="Tijdelijke aanduiding voor inhoud 2"/>
          <p:cNvSpPr>
            <a:spLocks noGrp="1"/>
          </p:cNvSpPr>
          <p:nvPr>
            <p:ph idx="1"/>
          </p:nvPr>
        </p:nvSpPr>
        <p:spPr>
          <a:xfrm>
            <a:off x="1140867" y="841276"/>
            <a:ext cx="6862266" cy="3768543"/>
          </a:xfrm>
        </p:spPr>
        <p:txBody>
          <a:bodyPr/>
          <a:lstStyle/>
          <a:p>
            <a:r>
              <a:rPr lang="nl-NL" sz="1600" dirty="0">
                <a:solidFill>
                  <a:srgbClr val="333333"/>
                </a:solidFill>
              </a:rPr>
              <a:t>Risico</a:t>
            </a:r>
          </a:p>
          <a:p>
            <a:pPr>
              <a:buFont typeface="Arial" panose="020B0604020202020204" pitchFamily="34" charset="0"/>
              <a:buChar char="•"/>
            </a:pPr>
            <a:r>
              <a:rPr lang="nl-NL" sz="1600" dirty="0">
                <a:solidFill>
                  <a:srgbClr val="333333"/>
                </a:solidFill>
              </a:rPr>
              <a:t>Een </a:t>
            </a:r>
            <a:r>
              <a:rPr lang="nl-NL" sz="1600" u="sng" dirty="0">
                <a:solidFill>
                  <a:srgbClr val="333333"/>
                </a:solidFill>
              </a:rPr>
              <a:t>mogelijke gebeurtenis of conditie </a:t>
            </a:r>
            <a:r>
              <a:rPr lang="nl-NL" sz="1600" dirty="0">
                <a:solidFill>
                  <a:srgbClr val="333333"/>
                </a:solidFill>
              </a:rPr>
              <a:t>die kan optreden én die mogelijk negatieve gevolgen heeft voor het project</a:t>
            </a:r>
          </a:p>
          <a:p>
            <a:pPr marL="0" indent="0"/>
            <a:endParaRPr lang="nl-NL" sz="1600" dirty="0">
              <a:solidFill>
                <a:srgbClr val="333333"/>
              </a:solidFill>
            </a:endParaRPr>
          </a:p>
          <a:p>
            <a:pPr marL="0" indent="0"/>
            <a:r>
              <a:rPr lang="nl-NL" sz="1600" dirty="0">
                <a:solidFill>
                  <a:srgbClr val="333333"/>
                </a:solidFill>
              </a:rPr>
              <a:t>Kans</a:t>
            </a:r>
          </a:p>
          <a:p>
            <a:pPr>
              <a:buFont typeface="Arial" panose="020B0604020202020204" pitchFamily="34" charset="0"/>
              <a:buChar char="•"/>
            </a:pPr>
            <a:r>
              <a:rPr lang="nl-NL" sz="1600" dirty="0">
                <a:solidFill>
                  <a:srgbClr val="333333"/>
                </a:solidFill>
              </a:rPr>
              <a:t>Een </a:t>
            </a:r>
            <a:r>
              <a:rPr lang="nl-NL" sz="1600" u="sng" dirty="0">
                <a:solidFill>
                  <a:srgbClr val="333333"/>
                </a:solidFill>
              </a:rPr>
              <a:t>mogelijke gebeurtenis of conditie </a:t>
            </a:r>
            <a:r>
              <a:rPr lang="nl-NL" sz="1600" dirty="0">
                <a:solidFill>
                  <a:srgbClr val="333333"/>
                </a:solidFill>
              </a:rPr>
              <a:t>die kan optreden én die mogelijk negatieve gevolgen heeft voor het project</a:t>
            </a:r>
          </a:p>
          <a:p>
            <a:pPr>
              <a:buFont typeface="Arial" panose="020B0604020202020204" pitchFamily="34" charset="0"/>
              <a:buChar char="•"/>
            </a:pPr>
            <a:endParaRPr lang="nl-NL" sz="1600" dirty="0">
              <a:solidFill>
                <a:srgbClr val="333333"/>
              </a:solidFill>
            </a:endParaRPr>
          </a:p>
          <a:p>
            <a:pPr marL="0" indent="0"/>
            <a:r>
              <a:rPr lang="nl-NL" sz="1600" dirty="0">
                <a:solidFill>
                  <a:srgbClr val="333333"/>
                </a:solidFill>
              </a:rPr>
              <a:t>Issue</a:t>
            </a:r>
          </a:p>
          <a:p>
            <a:pPr marL="285750" indent="-285750">
              <a:buFont typeface="Arial" panose="020B0604020202020204" pitchFamily="34" charset="0"/>
              <a:buChar char="•"/>
            </a:pPr>
            <a:r>
              <a:rPr lang="nl-NL" sz="1600" dirty="0">
                <a:solidFill>
                  <a:srgbClr val="333333"/>
                </a:solidFill>
              </a:rPr>
              <a:t>Een gebeurtenis of conditie </a:t>
            </a:r>
            <a:r>
              <a:rPr lang="nl-NL" sz="1600" u="sng" dirty="0">
                <a:solidFill>
                  <a:srgbClr val="333333"/>
                </a:solidFill>
              </a:rPr>
              <a:t>die (zeer waarschijnlijk) optreedt of is opgetreden </a:t>
            </a:r>
            <a:r>
              <a:rPr lang="nl-NL" sz="1600" dirty="0">
                <a:solidFill>
                  <a:srgbClr val="333333"/>
                </a:solidFill>
              </a:rPr>
              <a:t>en die niet was voorzien en die managementaandacht vraagt.</a:t>
            </a:r>
          </a:p>
          <a:p>
            <a:endParaRPr lang="nl-NL" sz="1600" dirty="0">
              <a:solidFill>
                <a:srgbClr val="333333"/>
              </a:solidFill>
            </a:endParaRPr>
          </a:p>
          <a:p>
            <a:r>
              <a:rPr lang="nl-NL" sz="1600" dirty="0">
                <a:solidFill>
                  <a:srgbClr val="333333"/>
                </a:solidFill>
              </a:rPr>
              <a:t>Raming</a:t>
            </a:r>
          </a:p>
          <a:p>
            <a:pPr>
              <a:buFont typeface="Arial" panose="020B0604020202020204" pitchFamily="34" charset="0"/>
              <a:buChar char="•"/>
            </a:pPr>
            <a:r>
              <a:rPr lang="nl-NL" sz="1600" dirty="0">
                <a:solidFill>
                  <a:srgbClr val="333333"/>
                </a:solidFill>
              </a:rPr>
              <a:t>Raming is geen onzekere gebeurtenis of conditie maar heeft alleen een </a:t>
            </a:r>
            <a:r>
              <a:rPr lang="nl-NL" sz="1600" u="sng" dirty="0">
                <a:solidFill>
                  <a:srgbClr val="333333"/>
                </a:solidFill>
              </a:rPr>
              <a:t>onzekere uitkomst </a:t>
            </a:r>
            <a:r>
              <a:rPr lang="nl-NL" sz="1600" dirty="0">
                <a:solidFill>
                  <a:srgbClr val="333333"/>
                </a:solidFill>
              </a:rPr>
              <a:t>en is daarom geen kans of risico.</a:t>
            </a:r>
          </a:p>
        </p:txBody>
      </p:sp>
      <p:sp>
        <p:nvSpPr>
          <p:cNvPr id="4" name="Slide Number Placeholder 3">
            <a:extLst>
              <a:ext uri="{FF2B5EF4-FFF2-40B4-BE49-F238E27FC236}">
                <a16:creationId xmlns:a16="http://schemas.microsoft.com/office/drawing/2014/main" id="{E8166D68-0055-DA42-A240-55CD361390FE}"/>
              </a:ext>
            </a:extLst>
          </p:cNvPr>
          <p:cNvSpPr>
            <a:spLocks noGrp="1"/>
          </p:cNvSpPr>
          <p:nvPr>
            <p:ph type="sldNum" sz="quarter" idx="4"/>
          </p:nvPr>
        </p:nvSpPr>
        <p:spPr/>
        <p:txBody>
          <a:bodyPr/>
          <a:lstStyle/>
          <a:p>
            <a:fld id="{8375054B-0626-094F-AF93-178AFB032A1C}" type="slidenum">
              <a:rPr lang="nl-NL" smtClean="0"/>
              <a:pPr/>
              <a:t>45</a:t>
            </a:fld>
            <a:endParaRPr lang="nl-NL" dirty="0"/>
          </a:p>
        </p:txBody>
      </p:sp>
    </p:spTree>
    <p:extLst>
      <p:ext uri="{BB962C8B-B14F-4D97-AF65-F5344CB8AC3E}">
        <p14:creationId xmlns:p14="http://schemas.microsoft.com/office/powerpoint/2010/main" val="3240016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z="2200" dirty="0">
                <a:effectLst/>
                <a:latin typeface="Tahoma" charset="0"/>
              </a:rPr>
              <a:t>Meer definities</a:t>
            </a:r>
          </a:p>
        </p:txBody>
      </p:sp>
      <p:sp>
        <p:nvSpPr>
          <p:cNvPr id="81924" name="Rectangle 3"/>
          <p:cNvSpPr>
            <a:spLocks noGrp="1" noChangeArrowheads="1"/>
          </p:cNvSpPr>
          <p:nvPr>
            <p:ph idx="1"/>
          </p:nvPr>
        </p:nvSpPr>
        <p:spPr/>
        <p:txBody>
          <a:bodyPr/>
          <a:lstStyle/>
          <a:p>
            <a:r>
              <a:rPr lang="nl-NL" sz="1600" u="sng" dirty="0">
                <a:latin typeface="Tahoma" charset="0"/>
              </a:rPr>
              <a:t>Risico- en kansblootstelling</a:t>
            </a:r>
          </a:p>
          <a:p>
            <a:pPr>
              <a:buFontTx/>
              <a:buChar char="•"/>
            </a:pPr>
            <a:r>
              <a:rPr lang="nl-NL" sz="1600" dirty="0">
                <a:latin typeface="Tahoma" charset="0"/>
              </a:rPr>
              <a:t>De mate waarin het project aan risico’s en kansen is blootgesteld</a:t>
            </a:r>
          </a:p>
          <a:p>
            <a:pPr>
              <a:buFontTx/>
              <a:buChar char="•"/>
            </a:pPr>
            <a:endParaRPr lang="nl-NL" sz="1600" dirty="0">
              <a:latin typeface="Tahoma" charset="0"/>
            </a:endParaRPr>
          </a:p>
          <a:p>
            <a:r>
              <a:rPr lang="nl-NL" sz="1600" u="sng" dirty="0">
                <a:latin typeface="Tahoma" charset="0"/>
              </a:rPr>
              <a:t>Risico- en kansaversie</a:t>
            </a:r>
          </a:p>
          <a:p>
            <a:pPr>
              <a:buFontTx/>
              <a:buChar char="•"/>
            </a:pPr>
            <a:r>
              <a:rPr lang="nl-NL" sz="1600" dirty="0">
                <a:latin typeface="Tahoma" charset="0"/>
              </a:rPr>
              <a:t>De mate waarin de opdrachtgever/organisatie NIET bereid is om risico’s te nemen en kansen te pakken</a:t>
            </a:r>
          </a:p>
          <a:p>
            <a:pPr>
              <a:buFontTx/>
              <a:buChar char="•"/>
            </a:pPr>
            <a:endParaRPr lang="nl-NL" sz="1600" dirty="0">
              <a:latin typeface="Tahoma" charset="0"/>
            </a:endParaRPr>
          </a:p>
          <a:p>
            <a:r>
              <a:rPr lang="nl-NL" sz="1600" u="sng" dirty="0">
                <a:latin typeface="Tahoma" charset="0"/>
              </a:rPr>
              <a:t>Risico- en kansbereidheid</a:t>
            </a:r>
          </a:p>
          <a:p>
            <a:pPr>
              <a:buFontTx/>
              <a:buChar char="•"/>
            </a:pPr>
            <a:r>
              <a:rPr lang="nl-NL" sz="1600" dirty="0">
                <a:latin typeface="Tahoma" charset="0"/>
              </a:rPr>
              <a:t>De mate waarin de opdrachtgever/organisatie bereid is om risico’s te nemen en kansen te pakken</a:t>
            </a:r>
          </a:p>
          <a:p>
            <a:pPr>
              <a:buFontTx/>
              <a:buChar char="•"/>
            </a:pPr>
            <a:endParaRPr lang="nl-NL" sz="1600" dirty="0">
              <a:latin typeface="Tahoma" charset="0"/>
            </a:endParaRPr>
          </a:p>
          <a:p>
            <a:r>
              <a:rPr lang="nl-NL" sz="1600" u="sng" dirty="0">
                <a:latin typeface="Tahoma" charset="0"/>
              </a:rPr>
              <a:t>Risico- en kanstolerantie</a:t>
            </a:r>
          </a:p>
          <a:p>
            <a:pPr>
              <a:buFontTx/>
              <a:buChar char="•"/>
            </a:pPr>
            <a:r>
              <a:rPr lang="nl-NL" sz="1600" dirty="0">
                <a:latin typeface="Tahoma" charset="0"/>
              </a:rPr>
              <a:t>De grenswaarde van een risico of kans waarboven naar het naasthogere managementniveau moet worden geëscaleerd</a:t>
            </a:r>
          </a:p>
          <a:p>
            <a:pPr>
              <a:buFontTx/>
              <a:buChar char="•"/>
            </a:pPr>
            <a:endParaRPr lang="nl-NL" sz="1600" dirty="0">
              <a:latin typeface="Tahoma" charset="0"/>
            </a:endParaRPr>
          </a:p>
        </p:txBody>
      </p:sp>
      <p:sp>
        <p:nvSpPr>
          <p:cNvPr id="2" name="Slide Number Placeholder 1">
            <a:extLst>
              <a:ext uri="{FF2B5EF4-FFF2-40B4-BE49-F238E27FC236}">
                <a16:creationId xmlns:a16="http://schemas.microsoft.com/office/drawing/2014/main" id="{DBD12C89-D014-5142-96F0-8F5351CB1111}"/>
              </a:ext>
            </a:extLst>
          </p:cNvPr>
          <p:cNvSpPr>
            <a:spLocks noGrp="1"/>
          </p:cNvSpPr>
          <p:nvPr>
            <p:ph type="sldNum" sz="quarter" idx="4"/>
          </p:nvPr>
        </p:nvSpPr>
        <p:spPr/>
        <p:txBody>
          <a:bodyPr/>
          <a:lstStyle/>
          <a:p>
            <a:fld id="{8375054B-0626-094F-AF93-178AFB032A1C}" type="slidenum">
              <a:rPr lang="nl-NL" smtClean="0"/>
              <a:pPr/>
              <a:t>46</a:t>
            </a:fld>
            <a:endParaRPr lang="nl-NL" dirty="0"/>
          </a:p>
        </p:txBody>
      </p:sp>
    </p:spTree>
    <p:extLst>
      <p:ext uri="{BB962C8B-B14F-4D97-AF65-F5344CB8AC3E}">
        <p14:creationId xmlns:p14="http://schemas.microsoft.com/office/powerpoint/2010/main" val="384030060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t>Risicocategorieën</a:t>
            </a:r>
            <a:endParaRPr lang="en-GB" dirty="0"/>
          </a:p>
        </p:txBody>
      </p:sp>
      <p:sp>
        <p:nvSpPr>
          <p:cNvPr id="58371" name="Tijdelijke aanduiding voor inhoud 2"/>
          <p:cNvSpPr>
            <a:spLocks noGrp="1"/>
          </p:cNvSpPr>
          <p:nvPr>
            <p:ph sz="half" idx="1"/>
          </p:nvPr>
        </p:nvSpPr>
        <p:spPr>
          <a:xfrm>
            <a:off x="899592" y="1129308"/>
            <a:ext cx="2825750" cy="4081198"/>
          </a:xfrm>
        </p:spPr>
        <p:txBody>
          <a:bodyPr/>
          <a:lstStyle/>
          <a:p>
            <a:pPr marL="148161" lvl="1" indent="-148161" eaLnBrk="1" hangingPunct="1"/>
            <a:r>
              <a:rPr lang="nl-NL" sz="1600" dirty="0"/>
              <a:t>Commercieel</a:t>
            </a:r>
          </a:p>
          <a:p>
            <a:pPr marL="148161" lvl="1" indent="-148161" eaLnBrk="1" hangingPunct="1"/>
            <a:r>
              <a:rPr lang="nl-NL" sz="1600" dirty="0"/>
              <a:t>Economisch</a:t>
            </a:r>
          </a:p>
          <a:p>
            <a:pPr marL="148161" lvl="1" indent="-148161" eaLnBrk="1" hangingPunct="1"/>
            <a:r>
              <a:rPr lang="nl-NL" sz="1600" dirty="0"/>
              <a:t>Wettelijk</a:t>
            </a:r>
          </a:p>
          <a:p>
            <a:pPr marL="148161" lvl="1" indent="-148161" eaLnBrk="1" hangingPunct="1"/>
            <a:r>
              <a:rPr lang="nl-NL" sz="1600" dirty="0"/>
              <a:t>Personeel</a:t>
            </a:r>
          </a:p>
          <a:p>
            <a:pPr marL="148161" lvl="1" indent="-148161" eaLnBrk="1" hangingPunct="1"/>
            <a:r>
              <a:rPr lang="nl-NL" sz="1600" dirty="0"/>
              <a:t>Persoonlijk</a:t>
            </a:r>
          </a:p>
          <a:p>
            <a:pPr marL="148161" lvl="1" indent="-148161" eaLnBrk="1" hangingPunct="1"/>
            <a:r>
              <a:rPr lang="nl-NL" sz="1600" dirty="0"/>
              <a:t>Technisch</a:t>
            </a:r>
          </a:p>
          <a:p>
            <a:pPr marL="148161" lvl="1" indent="-148161" eaLnBrk="1" hangingPunct="1"/>
            <a:r>
              <a:rPr lang="nl-NL" sz="1600" dirty="0"/>
              <a:t>Omgeving</a:t>
            </a:r>
          </a:p>
          <a:p>
            <a:pPr marL="148161" lvl="1" indent="-148161" eaLnBrk="1" hangingPunct="1"/>
            <a:endParaRPr lang="nl-NL" sz="1600" dirty="0"/>
          </a:p>
          <a:p>
            <a:pPr marL="148161" lvl="1" indent="-148161" eaLnBrk="1" hangingPunct="1"/>
            <a:r>
              <a:rPr lang="nl-NL" sz="1600" dirty="0"/>
              <a:t>Strategisch</a:t>
            </a:r>
          </a:p>
          <a:p>
            <a:pPr marL="148161" lvl="1" indent="-148161" eaLnBrk="1" hangingPunct="1"/>
            <a:r>
              <a:rPr lang="nl-NL" sz="1600" dirty="0"/>
              <a:t>Programma</a:t>
            </a:r>
          </a:p>
          <a:p>
            <a:pPr marL="148161" lvl="1" indent="-148161" eaLnBrk="1" hangingPunct="1"/>
            <a:r>
              <a:rPr lang="nl-NL" sz="1600" dirty="0"/>
              <a:t>Operationeel</a:t>
            </a:r>
          </a:p>
          <a:p>
            <a:pPr marL="148161" lvl="1" indent="-148161" eaLnBrk="1" hangingPunct="1">
              <a:buNone/>
            </a:pPr>
            <a:endParaRPr lang="nl-NL" sz="1600" dirty="0"/>
          </a:p>
          <a:p>
            <a:pPr marL="148161" lvl="1" indent="-148161" eaLnBrk="1" hangingPunct="1">
              <a:buNone/>
            </a:pPr>
            <a:endParaRPr lang="nl-NL" sz="1600" dirty="0"/>
          </a:p>
          <a:p>
            <a:pPr marL="148161" lvl="1" indent="-148161" eaLnBrk="1" hangingPunct="1">
              <a:buNone/>
            </a:pPr>
            <a:endParaRPr lang="nl-NL" sz="1600" dirty="0"/>
          </a:p>
          <a:p>
            <a:pPr marL="148161" lvl="1" indent="-148161" eaLnBrk="1" hangingPunct="1">
              <a:buNone/>
            </a:pPr>
            <a:endParaRPr lang="nl-NL" sz="1600" dirty="0"/>
          </a:p>
          <a:p>
            <a:endParaRPr lang="nl-NL" sz="1600" dirty="0"/>
          </a:p>
        </p:txBody>
      </p:sp>
      <p:sp>
        <p:nvSpPr>
          <p:cNvPr id="4" name="Tijdelijke aanduiding voor inhoud 3"/>
          <p:cNvSpPr>
            <a:spLocks noGrp="1"/>
          </p:cNvSpPr>
          <p:nvPr>
            <p:ph sz="half" idx="2"/>
          </p:nvPr>
        </p:nvSpPr>
        <p:spPr>
          <a:xfrm>
            <a:off x="4200620" y="1129308"/>
            <a:ext cx="3300428" cy="4081198"/>
          </a:xfrm>
        </p:spPr>
        <p:txBody>
          <a:bodyPr/>
          <a:lstStyle/>
          <a:p>
            <a:pPr marL="236793" indent="-238115">
              <a:buFont typeface="Wingdings" pitchFamily="2" charset="2"/>
              <a:buChar char="Ø"/>
              <a:defRPr/>
            </a:pPr>
            <a:r>
              <a:rPr lang="nl-NL" sz="1600" dirty="0"/>
              <a:t>Faillissement leverancier</a:t>
            </a:r>
          </a:p>
          <a:p>
            <a:pPr marL="236793" indent="-238115">
              <a:buFont typeface="Wingdings" pitchFamily="2" charset="2"/>
              <a:buChar char="Ø"/>
              <a:defRPr/>
            </a:pPr>
            <a:r>
              <a:rPr lang="nl-NL" sz="1600" dirty="0"/>
              <a:t>Wisselkoersen/ inflatie</a:t>
            </a:r>
          </a:p>
          <a:p>
            <a:pPr marL="236793" indent="-238115">
              <a:buFont typeface="Wingdings" pitchFamily="2" charset="2"/>
              <a:buChar char="Ø"/>
              <a:defRPr/>
            </a:pPr>
            <a:r>
              <a:rPr lang="nl-NL" sz="1600" dirty="0"/>
              <a:t>Wijziging in wet- en regelgeving</a:t>
            </a:r>
          </a:p>
          <a:p>
            <a:pPr marL="236793" indent="-238115">
              <a:buFont typeface="Wingdings" pitchFamily="2" charset="2"/>
              <a:buChar char="Ø"/>
              <a:defRPr/>
            </a:pPr>
            <a:r>
              <a:rPr lang="nl-NL" sz="1600" dirty="0"/>
              <a:t>Incompetentie </a:t>
            </a:r>
          </a:p>
          <a:p>
            <a:pPr marL="236793" indent="-238115">
              <a:buFont typeface="Wingdings" pitchFamily="2" charset="2"/>
              <a:buChar char="Ø"/>
              <a:defRPr/>
            </a:pPr>
            <a:r>
              <a:rPr lang="nl-NL" sz="1600" dirty="0"/>
              <a:t>Veiligheid &amp; gezondheid</a:t>
            </a:r>
          </a:p>
          <a:p>
            <a:pPr marL="236793" indent="-238115">
              <a:buFont typeface="Wingdings" pitchFamily="2" charset="2"/>
              <a:buChar char="Ø"/>
              <a:defRPr/>
            </a:pPr>
            <a:r>
              <a:rPr lang="nl-NL" sz="1600" dirty="0"/>
              <a:t>Onvolledige specificaties</a:t>
            </a:r>
          </a:p>
          <a:p>
            <a:pPr marL="236793" indent="-238115">
              <a:buFont typeface="Wingdings" pitchFamily="2" charset="2"/>
              <a:buChar char="Ø"/>
              <a:defRPr/>
            </a:pPr>
            <a:r>
              <a:rPr lang="nl-NL" sz="1600" dirty="0"/>
              <a:t>Vervuiling / Act of God</a:t>
            </a:r>
          </a:p>
          <a:p>
            <a:pPr marL="236793" indent="-238115">
              <a:buFont typeface="Wingdings" pitchFamily="2" charset="2"/>
              <a:buChar char="Ø"/>
              <a:defRPr/>
            </a:pPr>
            <a:endParaRPr lang="nl-NL" sz="1600" dirty="0"/>
          </a:p>
          <a:p>
            <a:pPr marL="236793" indent="-238115">
              <a:buFont typeface="Wingdings" pitchFamily="2" charset="2"/>
              <a:buChar char="Ø"/>
              <a:defRPr/>
            </a:pPr>
            <a:r>
              <a:rPr lang="nl-NL" sz="1600" dirty="0"/>
              <a:t>Fusie</a:t>
            </a:r>
          </a:p>
          <a:p>
            <a:pPr marL="236793" indent="-238115">
              <a:buFont typeface="Wingdings" pitchFamily="2" charset="2"/>
              <a:buChar char="Ø"/>
              <a:defRPr/>
            </a:pPr>
            <a:r>
              <a:rPr lang="nl-NL" sz="1600" dirty="0"/>
              <a:t>Afhankelijkheden tussen projecten</a:t>
            </a:r>
          </a:p>
          <a:p>
            <a:pPr marL="236793" indent="-238115">
              <a:buFont typeface="Wingdings" pitchFamily="2" charset="2"/>
              <a:buChar char="Ø"/>
              <a:defRPr/>
            </a:pPr>
            <a:r>
              <a:rPr lang="nl-NL" sz="1600" dirty="0"/>
              <a:t>Onvoldoende verandercapaciteit</a:t>
            </a:r>
          </a:p>
        </p:txBody>
      </p:sp>
      <p:sp>
        <p:nvSpPr>
          <p:cNvPr id="3" name="Slide Number Placeholder 2">
            <a:extLst>
              <a:ext uri="{FF2B5EF4-FFF2-40B4-BE49-F238E27FC236}">
                <a16:creationId xmlns:a16="http://schemas.microsoft.com/office/drawing/2014/main" id="{D797B22D-94E1-0140-BE9F-D75315233145}"/>
              </a:ext>
            </a:extLst>
          </p:cNvPr>
          <p:cNvSpPr>
            <a:spLocks noGrp="1"/>
          </p:cNvSpPr>
          <p:nvPr>
            <p:ph type="sldNum" sz="quarter" idx="4"/>
          </p:nvPr>
        </p:nvSpPr>
        <p:spPr/>
        <p:txBody>
          <a:bodyPr/>
          <a:lstStyle/>
          <a:p>
            <a:fld id="{8375054B-0626-094F-AF93-178AFB032A1C}" type="slidenum">
              <a:rPr lang="nl-NL" smtClean="0"/>
              <a:pPr/>
              <a:t>47</a:t>
            </a:fld>
            <a:endParaRPr lang="nl-NL" dirty="0"/>
          </a:p>
        </p:txBody>
      </p:sp>
    </p:spTree>
    <p:extLst>
      <p:ext uri="{BB962C8B-B14F-4D97-AF65-F5344CB8AC3E}">
        <p14:creationId xmlns:p14="http://schemas.microsoft.com/office/powerpoint/2010/main" val="1762114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3" name="Rectangle 8"/>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Soorten risico’s</a:t>
            </a:r>
            <a:endParaRPr lang="en-GB" dirty="0">
              <a:effectLst/>
              <a:latin typeface="Tahoma" charset="0"/>
            </a:endParaRPr>
          </a:p>
        </p:txBody>
      </p:sp>
      <p:sp>
        <p:nvSpPr>
          <p:cNvPr id="83972" name="Rectangle 6"/>
          <p:cNvSpPr>
            <a:spLocks noGrp="1" noChangeArrowheads="1"/>
          </p:cNvSpPr>
          <p:nvPr>
            <p:ph idx="1"/>
          </p:nvPr>
        </p:nvSpPr>
        <p:spPr>
          <a:noFill/>
        </p:spPr>
        <p:txBody>
          <a:bodyPr/>
          <a:lstStyle/>
          <a:p>
            <a:pPr eaLnBrk="1" hangingPunct="1">
              <a:lnSpc>
                <a:spcPct val="95000"/>
              </a:lnSpc>
            </a:pPr>
            <a:r>
              <a:rPr lang="nl-NL" sz="1600" u="sng" dirty="0">
                <a:latin typeface="Tahoma" charset="0"/>
              </a:rPr>
              <a:t>Intern risico</a:t>
            </a:r>
          </a:p>
          <a:p>
            <a:pPr eaLnBrk="1" hangingPunct="1">
              <a:lnSpc>
                <a:spcPct val="95000"/>
              </a:lnSpc>
              <a:buFontTx/>
              <a:buChar char="•"/>
            </a:pPr>
            <a:r>
              <a:rPr lang="nl-NL" sz="1600" dirty="0">
                <a:latin typeface="Tahoma" charset="0"/>
              </a:rPr>
              <a:t>Risico’s waarvan de oorzaak van het risico binnen de scope van het project ligt/ binnen de verantwoordelijkheid projectteam</a:t>
            </a:r>
          </a:p>
          <a:p>
            <a:pPr eaLnBrk="1" hangingPunct="1">
              <a:lnSpc>
                <a:spcPct val="95000"/>
              </a:lnSpc>
            </a:pPr>
            <a:endParaRPr lang="nl-NL" sz="1600" dirty="0">
              <a:latin typeface="Tahoma" charset="0"/>
            </a:endParaRPr>
          </a:p>
          <a:p>
            <a:pPr eaLnBrk="1" hangingPunct="1">
              <a:lnSpc>
                <a:spcPct val="95000"/>
              </a:lnSpc>
            </a:pPr>
            <a:r>
              <a:rPr lang="nl-NL" sz="1600" u="sng" dirty="0">
                <a:latin typeface="Tahoma" charset="0"/>
              </a:rPr>
              <a:t>Extern risico</a:t>
            </a:r>
          </a:p>
          <a:p>
            <a:pPr eaLnBrk="1" hangingPunct="1">
              <a:lnSpc>
                <a:spcPct val="95000"/>
              </a:lnSpc>
              <a:buFontTx/>
              <a:buChar char="•"/>
            </a:pPr>
            <a:r>
              <a:rPr lang="nl-NL" sz="1600" dirty="0">
                <a:latin typeface="Tahoma" charset="0"/>
              </a:rPr>
              <a:t>Risico’s waarvan de oorzaak van het risico buiten de scope van het project ligt/ buiten de verantwoordelijkheid projectteam</a:t>
            </a:r>
          </a:p>
          <a:p>
            <a:pPr eaLnBrk="1" hangingPunct="1">
              <a:lnSpc>
                <a:spcPct val="95000"/>
              </a:lnSpc>
            </a:pPr>
            <a:endParaRPr lang="nl-NL" sz="1600" dirty="0">
              <a:latin typeface="Tahoma" charset="0"/>
            </a:endParaRPr>
          </a:p>
          <a:p>
            <a:pPr eaLnBrk="1" hangingPunct="1">
              <a:lnSpc>
                <a:spcPct val="95000"/>
              </a:lnSpc>
            </a:pPr>
            <a:r>
              <a:rPr lang="nl-NL" sz="1600" u="sng" dirty="0">
                <a:latin typeface="Tahoma" charset="0"/>
              </a:rPr>
              <a:t>Projectrisico</a:t>
            </a:r>
          </a:p>
          <a:p>
            <a:pPr eaLnBrk="1" hangingPunct="1">
              <a:lnSpc>
                <a:spcPct val="95000"/>
              </a:lnSpc>
              <a:buFontTx/>
              <a:buChar char="•"/>
            </a:pPr>
            <a:r>
              <a:rPr lang="nl-NL" sz="1600" dirty="0">
                <a:latin typeface="Tahoma" charset="0"/>
              </a:rPr>
              <a:t>De onzekerheid over het opleveren van                                             het eindresultaat</a:t>
            </a:r>
          </a:p>
          <a:p>
            <a:pPr eaLnBrk="1" hangingPunct="1">
              <a:lnSpc>
                <a:spcPct val="95000"/>
              </a:lnSpc>
            </a:pPr>
            <a:endParaRPr lang="nl-NL" sz="1600" dirty="0">
              <a:latin typeface="Tahoma" charset="0"/>
            </a:endParaRPr>
          </a:p>
          <a:p>
            <a:pPr eaLnBrk="1" hangingPunct="1">
              <a:lnSpc>
                <a:spcPct val="95000"/>
              </a:lnSpc>
            </a:pPr>
            <a:r>
              <a:rPr lang="nl-NL" sz="1600" u="sng" dirty="0">
                <a:latin typeface="Tahoma" charset="0"/>
              </a:rPr>
              <a:t>Business risico</a:t>
            </a:r>
          </a:p>
          <a:p>
            <a:pPr eaLnBrk="1" hangingPunct="1">
              <a:lnSpc>
                <a:spcPct val="95000"/>
              </a:lnSpc>
              <a:buFontTx/>
              <a:buChar char="•"/>
            </a:pPr>
            <a:r>
              <a:rPr lang="nl-NL" sz="1600" dirty="0">
                <a:latin typeface="Tahoma" charset="0"/>
              </a:rPr>
              <a:t>De onzekerheid over het realiseren van                                          het gewenste effect</a:t>
            </a:r>
          </a:p>
        </p:txBody>
      </p:sp>
      <p:grpSp>
        <p:nvGrpSpPr>
          <p:cNvPr id="6" name="Groep 5"/>
          <p:cNvGrpSpPr/>
          <p:nvPr/>
        </p:nvGrpSpPr>
        <p:grpSpPr>
          <a:xfrm>
            <a:off x="5303422" y="3381195"/>
            <a:ext cx="3661066" cy="1926073"/>
            <a:chOff x="1547936" y="1484313"/>
            <a:chExt cx="4895727" cy="3419343"/>
          </a:xfrm>
        </p:grpSpPr>
        <p:sp>
          <p:nvSpPr>
            <p:cNvPr id="7" name="Rechthoek 1"/>
            <p:cNvSpPr>
              <a:spLocks noChangeArrowheads="1"/>
            </p:cNvSpPr>
            <p:nvPr/>
          </p:nvSpPr>
          <p:spPr bwMode="auto">
            <a:xfrm>
              <a:off x="2298474" y="1484313"/>
              <a:ext cx="4145189" cy="2892073"/>
            </a:xfrm>
            <a:prstGeom prst="rect">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400">
                <a:solidFill>
                  <a:srgbClr val="333333"/>
                </a:solidFill>
              </a:endParaRPr>
            </a:p>
          </p:txBody>
        </p:sp>
        <p:cxnSp>
          <p:nvCxnSpPr>
            <p:cNvPr id="8" name="Rechte verbindingslijn 3"/>
            <p:cNvCxnSpPr>
              <a:cxnSpLocks noChangeShapeType="1"/>
              <a:stCxn id="7" idx="0"/>
              <a:endCxn id="7" idx="2"/>
            </p:cNvCxnSpPr>
            <p:nvPr/>
          </p:nvCxnSpPr>
          <p:spPr bwMode="auto">
            <a:xfrm>
              <a:off x="4371068" y="1484313"/>
              <a:ext cx="0" cy="28920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Rechte verbindingslijn 5"/>
            <p:cNvCxnSpPr>
              <a:cxnSpLocks noChangeShapeType="1"/>
              <a:stCxn id="7" idx="1"/>
              <a:endCxn id="7" idx="3"/>
            </p:cNvCxnSpPr>
            <p:nvPr/>
          </p:nvCxnSpPr>
          <p:spPr bwMode="auto">
            <a:xfrm>
              <a:off x="2298474" y="2930349"/>
              <a:ext cx="414518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kstvak 6"/>
            <p:cNvSpPr txBox="1">
              <a:spLocks noChangeArrowheads="1"/>
            </p:cNvSpPr>
            <p:nvPr/>
          </p:nvSpPr>
          <p:spPr bwMode="auto">
            <a:xfrm>
              <a:off x="2468646" y="4376387"/>
              <a:ext cx="1695858" cy="5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dirty="0">
                  <a:solidFill>
                    <a:srgbClr val="333333"/>
                  </a:solidFill>
                </a:rPr>
                <a:t>Projectrisico</a:t>
              </a:r>
            </a:p>
          </p:txBody>
        </p:sp>
        <p:sp>
          <p:nvSpPr>
            <p:cNvPr id="11" name="Tekstvak 7"/>
            <p:cNvSpPr txBox="1">
              <a:spLocks noChangeArrowheads="1"/>
            </p:cNvSpPr>
            <p:nvPr/>
          </p:nvSpPr>
          <p:spPr bwMode="auto">
            <a:xfrm>
              <a:off x="4573129" y="4376385"/>
              <a:ext cx="1593034" cy="5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dirty="0">
                  <a:solidFill>
                    <a:srgbClr val="333333"/>
                  </a:solidFill>
                </a:rPr>
                <a:t>Bedrijfsrisico</a:t>
              </a:r>
            </a:p>
          </p:txBody>
        </p:sp>
        <p:sp>
          <p:nvSpPr>
            <p:cNvPr id="12" name="Tekstvak 8"/>
            <p:cNvSpPr txBox="1">
              <a:spLocks noChangeArrowheads="1"/>
            </p:cNvSpPr>
            <p:nvPr/>
          </p:nvSpPr>
          <p:spPr bwMode="auto">
            <a:xfrm rot="16200000">
              <a:off x="1190474" y="3325222"/>
              <a:ext cx="1385785" cy="67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a:solidFill>
                    <a:srgbClr val="333333"/>
                  </a:solidFill>
                </a:rPr>
                <a:t>Intern  risico</a:t>
              </a:r>
            </a:p>
          </p:txBody>
        </p:sp>
        <p:sp>
          <p:nvSpPr>
            <p:cNvPr id="13" name="Tekstvak 9"/>
            <p:cNvSpPr txBox="1">
              <a:spLocks noChangeArrowheads="1"/>
            </p:cNvSpPr>
            <p:nvPr/>
          </p:nvSpPr>
          <p:spPr bwMode="auto">
            <a:xfrm rot="16200000">
              <a:off x="1190475" y="1890607"/>
              <a:ext cx="1385785" cy="67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a:solidFill>
                    <a:srgbClr val="333333"/>
                  </a:solidFill>
                </a:rPr>
                <a:t>Extern  risico</a:t>
              </a:r>
            </a:p>
          </p:txBody>
        </p:sp>
        <p:sp>
          <p:nvSpPr>
            <p:cNvPr id="14" name="Tekstvak 10"/>
            <p:cNvSpPr txBox="1">
              <a:spLocks noChangeArrowheads="1"/>
            </p:cNvSpPr>
            <p:nvPr/>
          </p:nvSpPr>
          <p:spPr bwMode="auto">
            <a:xfrm>
              <a:off x="2495688" y="3046569"/>
              <a:ext cx="1753733" cy="125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dirty="0">
                  <a:solidFill>
                    <a:srgbClr val="333333"/>
                  </a:solidFill>
                </a:rPr>
                <a:t>Ziekte sleutelfiguur projectteam</a:t>
              </a:r>
            </a:p>
          </p:txBody>
        </p:sp>
        <p:sp>
          <p:nvSpPr>
            <p:cNvPr id="15" name="Tekstvak 11"/>
            <p:cNvSpPr txBox="1">
              <a:spLocks noChangeArrowheads="1"/>
            </p:cNvSpPr>
            <p:nvPr/>
          </p:nvSpPr>
          <p:spPr bwMode="auto">
            <a:xfrm>
              <a:off x="2495688" y="1818418"/>
              <a:ext cx="1753733" cy="89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dirty="0">
                  <a:solidFill>
                    <a:srgbClr val="333333"/>
                  </a:solidFill>
                </a:rPr>
                <a:t>Faillissement leverancier</a:t>
              </a:r>
            </a:p>
          </p:txBody>
        </p:sp>
        <p:sp>
          <p:nvSpPr>
            <p:cNvPr id="16" name="Tekstvak 12"/>
            <p:cNvSpPr txBox="1">
              <a:spLocks noChangeArrowheads="1"/>
            </p:cNvSpPr>
            <p:nvPr/>
          </p:nvSpPr>
          <p:spPr bwMode="auto">
            <a:xfrm>
              <a:off x="4658043" y="1665066"/>
              <a:ext cx="1466759" cy="125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dirty="0">
                  <a:solidFill>
                    <a:srgbClr val="333333"/>
                  </a:solidFill>
                </a:rPr>
                <a:t>Nieuw product concurrent</a:t>
              </a:r>
            </a:p>
          </p:txBody>
        </p:sp>
        <p:sp>
          <p:nvSpPr>
            <p:cNvPr id="17" name="Tekstvak 13"/>
            <p:cNvSpPr txBox="1">
              <a:spLocks noChangeArrowheads="1"/>
            </p:cNvSpPr>
            <p:nvPr/>
          </p:nvSpPr>
          <p:spPr bwMode="auto">
            <a:xfrm>
              <a:off x="4658043" y="3015070"/>
              <a:ext cx="1466759" cy="125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400" dirty="0">
                  <a:solidFill>
                    <a:srgbClr val="333333"/>
                  </a:solidFill>
                </a:rPr>
                <a:t>Negatieve houding gebruikers</a:t>
              </a:r>
            </a:p>
          </p:txBody>
        </p:sp>
      </p:grpSp>
      <p:sp>
        <p:nvSpPr>
          <p:cNvPr id="2" name="Slide Number Placeholder 1">
            <a:extLst>
              <a:ext uri="{FF2B5EF4-FFF2-40B4-BE49-F238E27FC236}">
                <a16:creationId xmlns:a16="http://schemas.microsoft.com/office/drawing/2014/main" id="{AC251D7A-A8D4-6D44-89E5-46D81D14B55E}"/>
              </a:ext>
            </a:extLst>
          </p:cNvPr>
          <p:cNvSpPr>
            <a:spLocks noGrp="1"/>
          </p:cNvSpPr>
          <p:nvPr>
            <p:ph type="sldNum" sz="quarter" idx="4"/>
          </p:nvPr>
        </p:nvSpPr>
        <p:spPr/>
        <p:txBody>
          <a:bodyPr/>
          <a:lstStyle/>
          <a:p>
            <a:fld id="{8375054B-0626-094F-AF93-178AFB032A1C}" type="slidenum">
              <a:rPr lang="nl-NL" smtClean="0"/>
              <a:pPr/>
              <a:t>48</a:t>
            </a:fld>
            <a:endParaRPr lang="nl-NL" dirty="0"/>
          </a:p>
        </p:txBody>
      </p:sp>
    </p:spTree>
    <p:extLst>
      <p:ext uri="{BB962C8B-B14F-4D97-AF65-F5344CB8AC3E}">
        <p14:creationId xmlns:p14="http://schemas.microsoft.com/office/powerpoint/2010/main" val="427041836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Risico- of kanseigenaar/-actiehouder</a:t>
            </a:r>
          </a:p>
        </p:txBody>
      </p:sp>
      <p:sp>
        <p:nvSpPr>
          <p:cNvPr id="80900" name="Rectangle 3"/>
          <p:cNvSpPr>
            <a:spLocks noGrp="1" noChangeArrowheads="1"/>
          </p:cNvSpPr>
          <p:nvPr>
            <p:ph idx="1"/>
          </p:nvPr>
        </p:nvSpPr>
        <p:spPr/>
        <p:txBody>
          <a:bodyPr/>
          <a:lstStyle/>
          <a:p>
            <a:pPr>
              <a:lnSpc>
                <a:spcPct val="150000"/>
              </a:lnSpc>
            </a:pPr>
            <a:r>
              <a:rPr lang="nl-NL" sz="1600" u="sng" dirty="0">
                <a:latin typeface="Tahoma" charset="0"/>
              </a:rPr>
              <a:t>Risico- of kanseigenaar</a:t>
            </a:r>
          </a:p>
          <a:p>
            <a:pPr>
              <a:lnSpc>
                <a:spcPct val="150000"/>
              </a:lnSpc>
              <a:buFontTx/>
              <a:buChar char="•"/>
            </a:pPr>
            <a:r>
              <a:rPr lang="nl-NL" sz="1600" dirty="0">
                <a:latin typeface="Tahoma" charset="0"/>
              </a:rPr>
              <a:t>Verantwoordelijk voor management van specifiek risico of kans</a:t>
            </a:r>
          </a:p>
          <a:p>
            <a:pPr>
              <a:lnSpc>
                <a:spcPct val="150000"/>
              </a:lnSpc>
              <a:buFontTx/>
              <a:buChar char="•"/>
            </a:pPr>
            <a:r>
              <a:rPr lang="nl-NL" sz="1600" dirty="0">
                <a:latin typeface="Tahoma" charset="0"/>
              </a:rPr>
              <a:t>Rapporteert aan projectmanagement</a:t>
            </a:r>
          </a:p>
          <a:p>
            <a:pPr>
              <a:lnSpc>
                <a:spcPct val="150000"/>
              </a:lnSpc>
              <a:buFontTx/>
              <a:buChar char="•"/>
            </a:pPr>
            <a:endParaRPr lang="nl-NL" sz="1600" dirty="0">
              <a:latin typeface="Tahoma" charset="0"/>
            </a:endParaRPr>
          </a:p>
          <a:p>
            <a:pPr>
              <a:lnSpc>
                <a:spcPct val="150000"/>
              </a:lnSpc>
            </a:pPr>
            <a:endParaRPr lang="nl-NL" sz="1600" dirty="0">
              <a:latin typeface="Tahoma" charset="0"/>
            </a:endParaRPr>
          </a:p>
          <a:p>
            <a:pPr>
              <a:lnSpc>
                <a:spcPct val="150000"/>
              </a:lnSpc>
            </a:pPr>
            <a:r>
              <a:rPr lang="nl-NL" sz="1600" u="sng" dirty="0">
                <a:latin typeface="Tahoma" charset="0"/>
              </a:rPr>
              <a:t>Risico- of kansactiehouder</a:t>
            </a:r>
          </a:p>
          <a:p>
            <a:pPr>
              <a:lnSpc>
                <a:spcPct val="150000"/>
              </a:lnSpc>
              <a:buFontTx/>
              <a:buChar char="•"/>
            </a:pPr>
            <a:r>
              <a:rPr lang="nl-NL" sz="1600" dirty="0">
                <a:latin typeface="Tahoma" charset="0"/>
              </a:rPr>
              <a:t>Verantwoordelijk voor management specifieke risico- of kansmaatregel</a:t>
            </a:r>
          </a:p>
          <a:p>
            <a:pPr>
              <a:lnSpc>
                <a:spcPct val="150000"/>
              </a:lnSpc>
              <a:buFontTx/>
              <a:buChar char="•"/>
            </a:pPr>
            <a:r>
              <a:rPr lang="nl-NL" sz="1600" dirty="0">
                <a:latin typeface="Tahoma" charset="0"/>
              </a:rPr>
              <a:t>Rapporteert aan risico- of kanseigenaar</a:t>
            </a:r>
          </a:p>
          <a:p>
            <a:pPr>
              <a:lnSpc>
                <a:spcPct val="150000"/>
              </a:lnSpc>
            </a:pPr>
            <a:endParaRPr lang="nl-NL" sz="1600" dirty="0">
              <a:latin typeface="Tahoma" charset="0"/>
            </a:endParaRPr>
          </a:p>
          <a:p>
            <a:pPr>
              <a:lnSpc>
                <a:spcPct val="150000"/>
              </a:lnSpc>
            </a:pPr>
            <a:endParaRPr lang="nl-NL" sz="1600" dirty="0">
              <a:latin typeface="Tahoma" charset="0"/>
            </a:endParaRPr>
          </a:p>
        </p:txBody>
      </p:sp>
      <p:sp>
        <p:nvSpPr>
          <p:cNvPr id="2" name="Slide Number Placeholder 1">
            <a:extLst>
              <a:ext uri="{FF2B5EF4-FFF2-40B4-BE49-F238E27FC236}">
                <a16:creationId xmlns:a16="http://schemas.microsoft.com/office/drawing/2014/main" id="{ABFEF22A-70C2-5A49-9E2B-303FCC6E75E8}"/>
              </a:ext>
            </a:extLst>
          </p:cNvPr>
          <p:cNvSpPr>
            <a:spLocks noGrp="1"/>
          </p:cNvSpPr>
          <p:nvPr>
            <p:ph type="sldNum" sz="quarter" idx="4"/>
          </p:nvPr>
        </p:nvSpPr>
        <p:spPr/>
        <p:txBody>
          <a:bodyPr/>
          <a:lstStyle/>
          <a:p>
            <a:fld id="{8375054B-0626-094F-AF93-178AFB032A1C}" type="slidenum">
              <a:rPr lang="nl-NL" smtClean="0"/>
              <a:pPr/>
              <a:t>49</a:t>
            </a:fld>
            <a:endParaRPr lang="nl-NL" dirty="0"/>
          </a:p>
        </p:txBody>
      </p:sp>
    </p:spTree>
    <p:extLst>
      <p:ext uri="{BB962C8B-B14F-4D97-AF65-F5344CB8AC3E}">
        <p14:creationId xmlns:p14="http://schemas.microsoft.com/office/powerpoint/2010/main" val="34525330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kstvak 1"/>
          <p:cNvSpPr txBox="1">
            <a:spLocks noChangeArrowheads="1"/>
          </p:cNvSpPr>
          <p:nvPr/>
        </p:nvSpPr>
        <p:spPr bwMode="auto">
          <a:xfrm>
            <a:off x="4939217" y="543720"/>
            <a:ext cx="184730"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rgbClr val="7F7F7F"/>
                </a:solidFill>
                <a:latin typeface="Tahoma" pitchFamily="34" charset="0"/>
                <a:ea typeface="ＭＳ Ｐゴシック" pitchFamily="34" charset="-128"/>
                <a:cs typeface="Tahoma" pitchFamily="34" charset="0"/>
              </a:defRPr>
            </a:lvl1pPr>
            <a:lvl2pPr marL="742950" indent="-285750" eaLnBrk="0" hangingPunct="0">
              <a:spcBef>
                <a:spcPct val="20000"/>
              </a:spcBef>
              <a:buFont typeface="Wingdings" pitchFamily="2" charset="2"/>
              <a:buChar char="§"/>
              <a:defRPr>
                <a:solidFill>
                  <a:srgbClr val="7F7F7F"/>
                </a:solidFill>
                <a:latin typeface="Tahoma" pitchFamily="34" charset="0"/>
                <a:ea typeface="Tahoma" pitchFamily="34" charset="0"/>
                <a:cs typeface="Tahoma" pitchFamily="34" charset="0"/>
              </a:defRPr>
            </a:lvl2pPr>
            <a:lvl3pPr marL="1143000" indent="-228600" eaLnBrk="0" hangingPunct="0">
              <a:spcBef>
                <a:spcPct val="20000"/>
              </a:spcBef>
              <a:buFont typeface="Arial" charset="0"/>
              <a:buChar char="•"/>
              <a:defRPr>
                <a:solidFill>
                  <a:srgbClr val="7F7F7F"/>
                </a:solidFill>
                <a:latin typeface="Tahoma" pitchFamily="34" charset="0"/>
                <a:ea typeface="Tahoma" pitchFamily="34" charset="0"/>
                <a:cs typeface="Tahoma" pitchFamily="34" charset="0"/>
              </a:defRPr>
            </a:lvl3pPr>
            <a:lvl4pPr marL="1600200" indent="-228600" eaLnBrk="0" hangingPunct="0">
              <a:spcBef>
                <a:spcPct val="20000"/>
              </a:spcBef>
              <a:buFont typeface="Courier New" pitchFamily="49" charset="0"/>
              <a:buChar char="o"/>
              <a:defRPr>
                <a:solidFill>
                  <a:srgbClr val="7F7F7F"/>
                </a:solidFill>
                <a:latin typeface="Tahoma" pitchFamily="34" charset="0"/>
                <a:ea typeface="Tahoma" pitchFamily="34" charset="0"/>
                <a:cs typeface="Tahoma" pitchFamily="34" charset="0"/>
              </a:defRPr>
            </a:lvl4pPr>
            <a:lvl5pPr marL="2057400" indent="-228600" eaLnBrk="0" hangingPunct="0">
              <a:spcBef>
                <a:spcPct val="20000"/>
              </a:spcBef>
              <a:buFont typeface="Arial" charset="0"/>
              <a:buChar char="•"/>
              <a:defRPr>
                <a:solidFill>
                  <a:schemeClr val="tx1"/>
                </a:solidFill>
                <a:latin typeface="Tahoma" pitchFamily="34" charset="0"/>
                <a:ea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a:solidFill>
                  <a:schemeClr val="tx1"/>
                </a:solidFill>
                <a:latin typeface="Tahoma" pitchFamily="34" charset="0"/>
                <a:ea typeface="Tahoma" pitchFamily="34" charset="0"/>
                <a:cs typeface="Tahoma" pitchFamily="34" charset="0"/>
              </a:defRPr>
            </a:lvl9pPr>
          </a:lstStyle>
          <a:p>
            <a:pPr eaLnBrk="1" hangingPunct="1">
              <a:spcBef>
                <a:spcPct val="0"/>
              </a:spcBef>
              <a:buFontTx/>
              <a:buNone/>
            </a:pPr>
            <a:endParaRPr lang="nl-NL" altLang="nl-NL" sz="1800">
              <a:solidFill>
                <a:schemeClr val="tx1"/>
              </a:solidFill>
              <a:latin typeface="Arial" charset="0"/>
            </a:endParaRPr>
          </a:p>
        </p:txBody>
      </p:sp>
      <p:sp>
        <p:nvSpPr>
          <p:cNvPr id="3" name="Title 2">
            <a:extLst>
              <a:ext uri="{FF2B5EF4-FFF2-40B4-BE49-F238E27FC236}">
                <a16:creationId xmlns:a16="http://schemas.microsoft.com/office/drawing/2014/main" id="{0D20C267-C042-6640-9932-ECE8A76CAE4B}"/>
              </a:ext>
            </a:extLst>
          </p:cNvPr>
          <p:cNvSpPr>
            <a:spLocks noGrp="1"/>
          </p:cNvSpPr>
          <p:nvPr>
            <p:ph type="title"/>
          </p:nvPr>
        </p:nvSpPr>
        <p:spPr/>
        <p:txBody>
          <a:bodyPr/>
          <a:lstStyle/>
          <a:p>
            <a:r>
              <a:rPr lang="nl-NL" altLang="nl-NL" dirty="0"/>
              <a:t>IPMA D-Certificeringstraject</a:t>
            </a:r>
            <a:endParaRPr lang="en-US" dirty="0"/>
          </a:p>
        </p:txBody>
      </p:sp>
      <p:sp>
        <p:nvSpPr>
          <p:cNvPr id="4" name="Content Placeholder 3">
            <a:extLst>
              <a:ext uri="{FF2B5EF4-FFF2-40B4-BE49-F238E27FC236}">
                <a16:creationId xmlns:a16="http://schemas.microsoft.com/office/drawing/2014/main" id="{42F6B10B-E2CB-C941-B6A8-AF56856A3396}"/>
              </a:ext>
            </a:extLst>
          </p:cNvPr>
          <p:cNvSpPr>
            <a:spLocks noGrp="1"/>
          </p:cNvSpPr>
          <p:nvPr>
            <p:ph idx="1"/>
          </p:nvPr>
        </p:nvSpPr>
        <p:spPr/>
        <p:txBody>
          <a:bodyPr/>
          <a:lstStyle/>
          <a:p>
            <a:r>
              <a:rPr lang="nl-NL" altLang="nl-NL" i="1" dirty="0"/>
              <a:t>Eisen aan de projectmanager</a:t>
            </a:r>
          </a:p>
          <a:p>
            <a:r>
              <a:rPr lang="nl-NL" altLang="nl-NL" dirty="0"/>
              <a:t>Ervaring in projecten is niet vereist, maar wel een voordeel</a:t>
            </a:r>
          </a:p>
          <a:p>
            <a:endParaRPr lang="nl-NL" altLang="nl-NL" dirty="0"/>
          </a:p>
          <a:p>
            <a:r>
              <a:rPr lang="nl-NL" altLang="nl-NL" i="1" dirty="0"/>
              <a:t>Schriftelijk examen</a:t>
            </a:r>
          </a:p>
          <a:p>
            <a:r>
              <a:rPr lang="nl-NL" altLang="nl-NL" dirty="0"/>
              <a:t>  Totaal 3 uur, gesloten boek</a:t>
            </a:r>
          </a:p>
          <a:p>
            <a:r>
              <a:rPr lang="nl-NL" altLang="nl-NL" dirty="0"/>
              <a:t>   45 meerkeuzevragen + ca. 15 open vragen (45 vraagitems) (50:50)</a:t>
            </a:r>
          </a:p>
          <a:p>
            <a:endParaRPr lang="nl-NL" altLang="nl-NL" dirty="0"/>
          </a:p>
          <a:p>
            <a:r>
              <a:rPr lang="nl-NL" altLang="nl-NL" dirty="0"/>
              <a:t>  Certificaat is 5 jaar geldig</a:t>
            </a:r>
          </a:p>
          <a:p>
            <a:endParaRPr lang="nl-NL" altLang="nl-NL" dirty="0"/>
          </a:p>
          <a:p>
            <a:endParaRPr lang="nl-NL" altLang="nl-NL" dirty="0"/>
          </a:p>
          <a:p>
            <a:endParaRPr lang="en-US" dirty="0"/>
          </a:p>
        </p:txBody>
      </p:sp>
      <p:sp>
        <p:nvSpPr>
          <p:cNvPr id="2" name="Pijl: rechts 1"/>
          <p:cNvSpPr/>
          <p:nvPr/>
        </p:nvSpPr>
        <p:spPr bwMode="auto">
          <a:xfrm>
            <a:off x="1259632" y="4657700"/>
            <a:ext cx="864096" cy="402457"/>
          </a:xfrm>
          <a:prstGeom prst="rightArrow">
            <a:avLst/>
          </a:prstGeom>
          <a:no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6" name="Slide Number Placeholder 5">
            <a:extLst>
              <a:ext uri="{FF2B5EF4-FFF2-40B4-BE49-F238E27FC236}">
                <a16:creationId xmlns:a16="http://schemas.microsoft.com/office/drawing/2014/main" id="{95C03C6D-030C-974F-AEB5-05B8048B1847}"/>
              </a:ext>
            </a:extLst>
          </p:cNvPr>
          <p:cNvSpPr>
            <a:spLocks noGrp="1"/>
          </p:cNvSpPr>
          <p:nvPr>
            <p:ph type="sldNum" sz="quarter" idx="4"/>
          </p:nvPr>
        </p:nvSpPr>
        <p:spPr/>
        <p:txBody>
          <a:bodyPr/>
          <a:lstStyle/>
          <a:p>
            <a:fld id="{8375054B-0626-094F-AF93-178AFB032A1C}" type="slidenum">
              <a:rPr lang="nl-NL" smtClean="0"/>
              <a:pPr/>
              <a:t>5</a:t>
            </a:fld>
            <a:endParaRPr lang="nl-NL" dirty="0"/>
          </a:p>
        </p:txBody>
      </p:sp>
    </p:spTree>
    <p:extLst>
      <p:ext uri="{BB962C8B-B14F-4D97-AF65-F5344CB8AC3E}">
        <p14:creationId xmlns:p14="http://schemas.microsoft.com/office/powerpoint/2010/main" val="110642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p:cNvGrpSpPr/>
          <p:nvPr/>
        </p:nvGrpSpPr>
        <p:grpSpPr>
          <a:xfrm>
            <a:off x="1115617" y="2016518"/>
            <a:ext cx="7161213" cy="3061229"/>
            <a:chOff x="539750" y="1845146"/>
            <a:chExt cx="7993063" cy="4248150"/>
          </a:xfrm>
        </p:grpSpPr>
        <p:sp>
          <p:nvSpPr>
            <p:cNvPr id="41986" name="Rechthoek 10"/>
            <p:cNvSpPr>
              <a:spLocks noChangeArrowheads="1"/>
            </p:cNvSpPr>
            <p:nvPr/>
          </p:nvSpPr>
          <p:spPr bwMode="auto">
            <a:xfrm>
              <a:off x="2916238" y="2564283"/>
              <a:ext cx="3240087" cy="2663825"/>
            </a:xfrm>
            <a:prstGeom prst="rect">
              <a:avLst/>
            </a:prstGeom>
            <a:solidFill>
              <a:schemeClr val="tx2">
                <a:lumMod val="20000"/>
                <a:lumOff val="80000"/>
              </a:schemeClr>
            </a:solidFill>
            <a:ln w="31750" algn="ctr">
              <a:solidFill>
                <a:schemeClr val="tx2">
                  <a:lumMod val="40000"/>
                  <a:lumOff val="60000"/>
                </a:schemeClr>
              </a:solidFill>
              <a:round/>
              <a:headEnd/>
              <a:tailEnd/>
            </a:ln>
            <a:effec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200">
                <a:solidFill>
                  <a:srgbClr val="333333"/>
                </a:solidFill>
              </a:endParaRPr>
            </a:p>
          </p:txBody>
        </p:sp>
        <p:sp>
          <p:nvSpPr>
            <p:cNvPr id="41987" name="Rechthoek 3"/>
            <p:cNvSpPr>
              <a:spLocks noChangeArrowheads="1"/>
            </p:cNvSpPr>
            <p:nvPr/>
          </p:nvSpPr>
          <p:spPr bwMode="auto">
            <a:xfrm>
              <a:off x="542925" y="1845146"/>
              <a:ext cx="1657350" cy="4248150"/>
            </a:xfrm>
            <a:prstGeom prst="rect">
              <a:avLst/>
            </a:prstGeom>
            <a:solidFill>
              <a:schemeClr val="tx2">
                <a:lumMod val="20000"/>
                <a:lumOff val="80000"/>
              </a:schemeClr>
            </a:solidFill>
            <a:ln w="31750" algn="ctr">
              <a:solidFill>
                <a:schemeClr val="tx2">
                  <a:lumMod val="40000"/>
                  <a:lumOff val="60000"/>
                </a:schemeClr>
              </a:solidFill>
              <a:round/>
              <a:headEnd/>
              <a:tailEnd/>
            </a:ln>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200">
                <a:solidFill>
                  <a:srgbClr val="333333"/>
                </a:solidFill>
              </a:endParaRPr>
            </a:p>
          </p:txBody>
        </p:sp>
        <p:sp>
          <p:nvSpPr>
            <p:cNvPr id="41988" name="Rechthoek 4"/>
            <p:cNvSpPr>
              <a:spLocks noChangeArrowheads="1"/>
            </p:cNvSpPr>
            <p:nvPr/>
          </p:nvSpPr>
          <p:spPr bwMode="auto">
            <a:xfrm>
              <a:off x="6875463" y="1845146"/>
              <a:ext cx="1657350" cy="4248150"/>
            </a:xfrm>
            <a:prstGeom prst="rect">
              <a:avLst/>
            </a:prstGeom>
            <a:solidFill>
              <a:schemeClr val="tx2">
                <a:lumMod val="20000"/>
                <a:lumOff val="80000"/>
              </a:schemeClr>
            </a:solidFill>
            <a:ln w="31750" algn="ctr">
              <a:solidFill>
                <a:schemeClr val="tx2">
                  <a:lumMod val="40000"/>
                  <a:lumOff val="60000"/>
                </a:schemeClr>
              </a:solidFill>
              <a:round/>
              <a:headEnd/>
              <a:tailEnd/>
            </a:ln>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200">
                <a:solidFill>
                  <a:srgbClr val="333333"/>
                </a:solidFill>
              </a:endParaRPr>
            </a:p>
          </p:txBody>
        </p:sp>
        <p:sp>
          <p:nvSpPr>
            <p:cNvPr id="41989" name="Rechthoek 5"/>
            <p:cNvSpPr>
              <a:spLocks noChangeArrowheads="1"/>
            </p:cNvSpPr>
            <p:nvPr/>
          </p:nvSpPr>
          <p:spPr bwMode="auto">
            <a:xfrm>
              <a:off x="3132138" y="2061046"/>
              <a:ext cx="2825750" cy="358775"/>
            </a:xfrm>
            <a:prstGeom prst="rect">
              <a:avLst/>
            </a:prstGeom>
            <a:noFill/>
            <a:ln w="9525"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200" b="0">
                  <a:solidFill>
                    <a:srgbClr val="333333"/>
                  </a:solidFill>
                </a:rPr>
                <a:t>Vaststellen context</a:t>
              </a:r>
            </a:p>
          </p:txBody>
        </p:sp>
        <p:sp>
          <p:nvSpPr>
            <p:cNvPr id="41990" name="Rechthoek 6"/>
            <p:cNvSpPr>
              <a:spLocks noChangeArrowheads="1"/>
            </p:cNvSpPr>
            <p:nvPr/>
          </p:nvSpPr>
          <p:spPr bwMode="auto">
            <a:xfrm>
              <a:off x="3132138" y="2996083"/>
              <a:ext cx="2825750" cy="360363"/>
            </a:xfrm>
            <a:prstGeom prst="rect">
              <a:avLst/>
            </a:prstGeom>
            <a:noFill/>
            <a:ln w="9525"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200" b="0">
                  <a:solidFill>
                    <a:srgbClr val="333333"/>
                  </a:solidFill>
                </a:rPr>
                <a:t>Identificeren risico’s en kansen</a:t>
              </a:r>
            </a:p>
          </p:txBody>
        </p:sp>
        <p:sp>
          <p:nvSpPr>
            <p:cNvPr id="41991" name="Rechthoek 7"/>
            <p:cNvSpPr>
              <a:spLocks noChangeArrowheads="1"/>
            </p:cNvSpPr>
            <p:nvPr/>
          </p:nvSpPr>
          <p:spPr bwMode="auto">
            <a:xfrm>
              <a:off x="3132138" y="3788246"/>
              <a:ext cx="2825750" cy="360362"/>
            </a:xfrm>
            <a:prstGeom prst="rect">
              <a:avLst/>
            </a:prstGeom>
            <a:noFill/>
            <a:ln w="9525"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200" b="0">
                  <a:solidFill>
                    <a:srgbClr val="333333"/>
                  </a:solidFill>
                </a:rPr>
                <a:t>Analyseren risico’s en kansen</a:t>
              </a:r>
            </a:p>
          </p:txBody>
        </p:sp>
        <p:sp>
          <p:nvSpPr>
            <p:cNvPr id="41992" name="Rechthoek 8"/>
            <p:cNvSpPr>
              <a:spLocks noChangeArrowheads="1"/>
            </p:cNvSpPr>
            <p:nvPr/>
          </p:nvSpPr>
          <p:spPr bwMode="auto">
            <a:xfrm>
              <a:off x="3132138" y="4653433"/>
              <a:ext cx="2825750" cy="358775"/>
            </a:xfrm>
            <a:prstGeom prst="rect">
              <a:avLst/>
            </a:prstGeom>
            <a:noFill/>
            <a:ln w="9525"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200" b="0">
                  <a:solidFill>
                    <a:srgbClr val="333333"/>
                  </a:solidFill>
                </a:rPr>
                <a:t>Evalueren risico’s en kansen</a:t>
              </a:r>
            </a:p>
          </p:txBody>
        </p:sp>
        <p:sp>
          <p:nvSpPr>
            <p:cNvPr id="41993" name="Rechthoek 9"/>
            <p:cNvSpPr>
              <a:spLocks noChangeArrowheads="1"/>
            </p:cNvSpPr>
            <p:nvPr/>
          </p:nvSpPr>
          <p:spPr bwMode="auto">
            <a:xfrm>
              <a:off x="3132138" y="5445596"/>
              <a:ext cx="2825750" cy="358775"/>
            </a:xfrm>
            <a:prstGeom prst="rect">
              <a:avLst/>
            </a:prstGeom>
            <a:noFill/>
            <a:ln w="9525"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200" b="0">
                  <a:solidFill>
                    <a:srgbClr val="333333"/>
                  </a:solidFill>
                </a:rPr>
                <a:t>Behandelen risico’s en kansen</a:t>
              </a:r>
            </a:p>
          </p:txBody>
        </p:sp>
        <p:sp>
          <p:nvSpPr>
            <p:cNvPr id="41994" name="Tekstvak 11"/>
            <p:cNvSpPr txBox="1">
              <a:spLocks noChangeArrowheads="1"/>
            </p:cNvSpPr>
            <p:nvPr/>
          </p:nvSpPr>
          <p:spPr bwMode="auto">
            <a:xfrm>
              <a:off x="2843088" y="2554757"/>
              <a:ext cx="2735262" cy="37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200" b="0" dirty="0">
                  <a:solidFill>
                    <a:srgbClr val="333333"/>
                  </a:solidFill>
                </a:rPr>
                <a:t>Beoordelen risico’s  en kansen</a:t>
              </a:r>
            </a:p>
          </p:txBody>
        </p:sp>
        <p:cxnSp>
          <p:nvCxnSpPr>
            <p:cNvPr id="41995" name="Rechte verbindingslijn met pijl 13"/>
            <p:cNvCxnSpPr>
              <a:cxnSpLocks noChangeShapeType="1"/>
              <a:stCxn id="41989" idx="2"/>
              <a:endCxn id="41990" idx="0"/>
            </p:cNvCxnSpPr>
            <p:nvPr/>
          </p:nvCxnSpPr>
          <p:spPr bwMode="auto">
            <a:xfrm>
              <a:off x="4545013" y="2419821"/>
              <a:ext cx="0" cy="576262"/>
            </a:xfrm>
            <a:prstGeom prst="straightConnector1">
              <a:avLst/>
            </a:prstGeom>
            <a:noFill/>
            <a:ln w="9525" algn="ctr">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96" name="Rechte verbindingslijn met pijl 15"/>
            <p:cNvCxnSpPr>
              <a:cxnSpLocks noChangeShapeType="1"/>
              <a:stCxn id="41990" idx="2"/>
              <a:endCxn id="41991" idx="0"/>
            </p:cNvCxnSpPr>
            <p:nvPr/>
          </p:nvCxnSpPr>
          <p:spPr bwMode="auto">
            <a:xfrm>
              <a:off x="4545013" y="3356446"/>
              <a:ext cx="0" cy="431800"/>
            </a:xfrm>
            <a:prstGeom prst="straightConnector1">
              <a:avLst/>
            </a:prstGeom>
            <a:noFill/>
            <a:ln w="9525" algn="ctr">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97" name="Rechte verbindingslijn met pijl 17"/>
            <p:cNvCxnSpPr>
              <a:cxnSpLocks noChangeShapeType="1"/>
              <a:stCxn id="41991" idx="2"/>
              <a:endCxn id="41992" idx="0"/>
            </p:cNvCxnSpPr>
            <p:nvPr/>
          </p:nvCxnSpPr>
          <p:spPr bwMode="auto">
            <a:xfrm>
              <a:off x="4545013" y="4148608"/>
              <a:ext cx="0" cy="504825"/>
            </a:xfrm>
            <a:prstGeom prst="straightConnector1">
              <a:avLst/>
            </a:prstGeom>
            <a:noFill/>
            <a:ln w="9525" algn="ctr">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98" name="Rechte verbindingslijn met pijl 19"/>
            <p:cNvCxnSpPr>
              <a:cxnSpLocks noChangeShapeType="1"/>
              <a:stCxn id="41992" idx="2"/>
              <a:endCxn id="41993" idx="0"/>
            </p:cNvCxnSpPr>
            <p:nvPr/>
          </p:nvCxnSpPr>
          <p:spPr bwMode="auto">
            <a:xfrm>
              <a:off x="4545013" y="5012208"/>
              <a:ext cx="0" cy="433388"/>
            </a:xfrm>
            <a:prstGeom prst="straightConnector1">
              <a:avLst/>
            </a:prstGeom>
            <a:noFill/>
            <a:ln w="9525" algn="ctr">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99" name="Gebogen verbindingslijn 21"/>
            <p:cNvCxnSpPr>
              <a:cxnSpLocks noChangeShapeType="1"/>
              <a:stCxn id="41988" idx="0"/>
              <a:endCxn id="41989" idx="0"/>
            </p:cNvCxnSpPr>
            <p:nvPr/>
          </p:nvCxnSpPr>
          <p:spPr bwMode="auto">
            <a:xfrm rot="-5400000" flipH="1" flipV="1">
              <a:off x="6016626" y="373533"/>
              <a:ext cx="215900" cy="3159125"/>
            </a:xfrm>
            <a:prstGeom prst="bentConnector3">
              <a:avLst>
                <a:gd name="adj1" fmla="val -105824"/>
              </a:avLst>
            </a:prstGeom>
            <a:noFill/>
            <a:ln w="9525" algn="ctr">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0" name="Gebogen verbindingslijn 23"/>
            <p:cNvCxnSpPr>
              <a:cxnSpLocks noChangeShapeType="1"/>
              <a:stCxn id="41993" idx="2"/>
              <a:endCxn id="41988" idx="2"/>
            </p:cNvCxnSpPr>
            <p:nvPr/>
          </p:nvCxnSpPr>
          <p:spPr bwMode="auto">
            <a:xfrm rot="16200000" flipH="1">
              <a:off x="5980113" y="4369271"/>
              <a:ext cx="288925" cy="3159125"/>
            </a:xfrm>
            <a:prstGeom prst="bentConnector3">
              <a:avLst>
                <a:gd name="adj1" fmla="val 179366"/>
              </a:avLst>
            </a:prstGeom>
            <a:noFill/>
            <a:ln w="9525" algn="ctr">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1" name="Rechte verbindingslijn met pijl 25"/>
            <p:cNvCxnSpPr>
              <a:cxnSpLocks noChangeShapeType="1"/>
              <a:endCxn id="41988" idx="1"/>
            </p:cNvCxnSpPr>
            <p:nvPr/>
          </p:nvCxnSpPr>
          <p:spPr bwMode="auto">
            <a:xfrm>
              <a:off x="5957888" y="3969221"/>
              <a:ext cx="917575" cy="0"/>
            </a:xfrm>
            <a:prstGeom prst="straightConnector1">
              <a:avLst/>
            </a:prstGeom>
            <a:noFill/>
            <a:ln w="9525" algn="ctr">
              <a:solidFill>
                <a:srgbClr val="333333"/>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2" name="Rechte verbindingslijn met pijl 29"/>
            <p:cNvCxnSpPr>
              <a:cxnSpLocks noChangeShapeType="1"/>
            </p:cNvCxnSpPr>
            <p:nvPr/>
          </p:nvCxnSpPr>
          <p:spPr bwMode="auto">
            <a:xfrm>
              <a:off x="5940425" y="3211983"/>
              <a:ext cx="935038" cy="0"/>
            </a:xfrm>
            <a:prstGeom prst="straightConnector1">
              <a:avLst/>
            </a:prstGeom>
            <a:noFill/>
            <a:ln w="9525" algn="ctr">
              <a:solidFill>
                <a:srgbClr val="333333"/>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3" name="Rechte verbindingslijn met pijl 30"/>
            <p:cNvCxnSpPr>
              <a:cxnSpLocks noChangeShapeType="1"/>
            </p:cNvCxnSpPr>
            <p:nvPr/>
          </p:nvCxnSpPr>
          <p:spPr bwMode="auto">
            <a:xfrm>
              <a:off x="5940425" y="2276946"/>
              <a:ext cx="935038" cy="0"/>
            </a:xfrm>
            <a:prstGeom prst="straightConnector1">
              <a:avLst/>
            </a:prstGeom>
            <a:noFill/>
            <a:ln w="9525" algn="ctr">
              <a:solidFill>
                <a:srgbClr val="333333"/>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4" name="Rechte verbindingslijn met pijl 31"/>
            <p:cNvCxnSpPr>
              <a:cxnSpLocks noChangeShapeType="1"/>
            </p:cNvCxnSpPr>
            <p:nvPr/>
          </p:nvCxnSpPr>
          <p:spPr bwMode="auto">
            <a:xfrm>
              <a:off x="5940425" y="4837583"/>
              <a:ext cx="935038" cy="0"/>
            </a:xfrm>
            <a:prstGeom prst="straightConnector1">
              <a:avLst/>
            </a:prstGeom>
            <a:noFill/>
            <a:ln w="9525" algn="ctr">
              <a:solidFill>
                <a:srgbClr val="333333"/>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5" name="Rechte verbindingslijn met pijl 32"/>
            <p:cNvCxnSpPr>
              <a:cxnSpLocks noChangeShapeType="1"/>
            </p:cNvCxnSpPr>
            <p:nvPr/>
          </p:nvCxnSpPr>
          <p:spPr bwMode="auto">
            <a:xfrm>
              <a:off x="5940425" y="5629746"/>
              <a:ext cx="935038" cy="0"/>
            </a:xfrm>
            <a:prstGeom prst="straightConnector1">
              <a:avLst/>
            </a:prstGeom>
            <a:noFill/>
            <a:ln w="9525" algn="ctr">
              <a:solidFill>
                <a:srgbClr val="333333"/>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6" name="Rechte verbindingslijn met pijl 33"/>
            <p:cNvCxnSpPr>
              <a:cxnSpLocks noChangeShapeType="1"/>
            </p:cNvCxnSpPr>
            <p:nvPr/>
          </p:nvCxnSpPr>
          <p:spPr bwMode="auto">
            <a:xfrm>
              <a:off x="2195513" y="3969221"/>
              <a:ext cx="936625" cy="0"/>
            </a:xfrm>
            <a:prstGeom prst="straightConnector1">
              <a:avLst/>
            </a:prstGeom>
            <a:noFill/>
            <a:ln w="9525" algn="ctr">
              <a:solidFill>
                <a:srgbClr val="333333"/>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7" name="Rechte verbindingslijn met pijl 34"/>
            <p:cNvCxnSpPr>
              <a:cxnSpLocks noChangeShapeType="1"/>
            </p:cNvCxnSpPr>
            <p:nvPr/>
          </p:nvCxnSpPr>
          <p:spPr bwMode="auto">
            <a:xfrm>
              <a:off x="2195513" y="3211983"/>
              <a:ext cx="936625" cy="0"/>
            </a:xfrm>
            <a:prstGeom prst="straightConnector1">
              <a:avLst/>
            </a:prstGeom>
            <a:noFill/>
            <a:ln w="9525" algn="ctr">
              <a:solidFill>
                <a:srgbClr val="333333"/>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8" name="Rechte verbindingslijn met pijl 35"/>
            <p:cNvCxnSpPr>
              <a:cxnSpLocks noChangeShapeType="1"/>
            </p:cNvCxnSpPr>
            <p:nvPr/>
          </p:nvCxnSpPr>
          <p:spPr bwMode="auto">
            <a:xfrm>
              <a:off x="2195513" y="2276946"/>
              <a:ext cx="936625" cy="0"/>
            </a:xfrm>
            <a:prstGeom prst="straightConnector1">
              <a:avLst/>
            </a:prstGeom>
            <a:noFill/>
            <a:ln w="9525" algn="ctr">
              <a:solidFill>
                <a:srgbClr val="333333"/>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9" name="Rechte verbindingslijn met pijl 36"/>
            <p:cNvCxnSpPr>
              <a:cxnSpLocks noChangeShapeType="1"/>
            </p:cNvCxnSpPr>
            <p:nvPr/>
          </p:nvCxnSpPr>
          <p:spPr bwMode="auto">
            <a:xfrm>
              <a:off x="2195513" y="4837583"/>
              <a:ext cx="936625" cy="0"/>
            </a:xfrm>
            <a:prstGeom prst="straightConnector1">
              <a:avLst/>
            </a:prstGeom>
            <a:noFill/>
            <a:ln w="9525" algn="ctr">
              <a:solidFill>
                <a:srgbClr val="333333"/>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10" name="Rechte verbindingslijn met pijl 37"/>
            <p:cNvCxnSpPr>
              <a:cxnSpLocks noChangeShapeType="1"/>
            </p:cNvCxnSpPr>
            <p:nvPr/>
          </p:nvCxnSpPr>
          <p:spPr bwMode="auto">
            <a:xfrm>
              <a:off x="2195513" y="5629746"/>
              <a:ext cx="936625" cy="0"/>
            </a:xfrm>
            <a:prstGeom prst="straightConnector1">
              <a:avLst/>
            </a:prstGeom>
            <a:noFill/>
            <a:ln w="9525" algn="ctr">
              <a:solidFill>
                <a:srgbClr val="333333"/>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11" name="Tekstvak 38"/>
            <p:cNvSpPr txBox="1">
              <a:spLocks noChangeArrowheads="1"/>
            </p:cNvSpPr>
            <p:nvPr/>
          </p:nvSpPr>
          <p:spPr bwMode="auto">
            <a:xfrm>
              <a:off x="6875463" y="3337397"/>
              <a:ext cx="1657350" cy="90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200" b="0">
                  <a:solidFill>
                    <a:srgbClr val="333333"/>
                  </a:solidFill>
                </a:rPr>
                <a:t>Bewaken            en </a:t>
              </a:r>
            </a:p>
            <a:p>
              <a:pPr algn="ctr" eaLnBrk="1" hangingPunct="1">
                <a:spcBef>
                  <a:spcPct val="0"/>
                </a:spcBef>
                <a:buFontTx/>
                <a:buNone/>
              </a:pPr>
              <a:r>
                <a:rPr lang="nl-NL" altLang="nl-NL" sz="1200" b="0">
                  <a:solidFill>
                    <a:srgbClr val="333333"/>
                  </a:solidFill>
                </a:rPr>
                <a:t>beoordelen</a:t>
              </a:r>
            </a:p>
          </p:txBody>
        </p:sp>
        <p:sp>
          <p:nvSpPr>
            <p:cNvPr id="42012" name="Tekstvak 39"/>
            <p:cNvSpPr txBox="1">
              <a:spLocks noChangeArrowheads="1"/>
            </p:cNvSpPr>
            <p:nvPr/>
          </p:nvSpPr>
          <p:spPr bwMode="auto">
            <a:xfrm>
              <a:off x="539750" y="3356446"/>
              <a:ext cx="1655763" cy="96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200" b="0">
                  <a:solidFill>
                    <a:srgbClr val="333333"/>
                  </a:solidFill>
                </a:rPr>
                <a:t>Communiceren </a:t>
              </a:r>
            </a:p>
            <a:p>
              <a:pPr algn="ctr" eaLnBrk="1" hangingPunct="1">
                <a:spcBef>
                  <a:spcPct val="0"/>
                </a:spcBef>
                <a:buFontTx/>
                <a:buNone/>
              </a:pPr>
              <a:r>
                <a:rPr lang="nl-NL" altLang="nl-NL" sz="1200" b="0">
                  <a:solidFill>
                    <a:srgbClr val="333333"/>
                  </a:solidFill>
                </a:rPr>
                <a:t>en</a:t>
              </a:r>
            </a:p>
            <a:p>
              <a:pPr algn="ctr" eaLnBrk="1" hangingPunct="1">
                <a:spcBef>
                  <a:spcPct val="0"/>
                </a:spcBef>
                <a:buFontTx/>
                <a:buNone/>
              </a:pPr>
              <a:r>
                <a:rPr lang="nl-NL" altLang="nl-NL" sz="1200" b="0">
                  <a:solidFill>
                    <a:srgbClr val="333333"/>
                  </a:solidFill>
                </a:rPr>
                <a:t>overleggen</a:t>
              </a:r>
            </a:p>
          </p:txBody>
        </p:sp>
      </p:grpSp>
      <p:sp>
        <p:nvSpPr>
          <p:cNvPr id="2" name="Title 1">
            <a:extLst>
              <a:ext uri="{FF2B5EF4-FFF2-40B4-BE49-F238E27FC236}">
                <a16:creationId xmlns:a16="http://schemas.microsoft.com/office/drawing/2014/main" id="{2E4E87A0-9908-124C-A75A-431CBF2FD6ED}"/>
              </a:ext>
            </a:extLst>
          </p:cNvPr>
          <p:cNvSpPr>
            <a:spLocks noGrp="1"/>
          </p:cNvSpPr>
          <p:nvPr>
            <p:ph type="title"/>
          </p:nvPr>
        </p:nvSpPr>
        <p:spPr/>
        <p:txBody>
          <a:bodyPr/>
          <a:lstStyle/>
          <a:p>
            <a:r>
              <a:rPr lang="nl-NL" dirty="0">
                <a:latin typeface="Tahoma" charset="0"/>
              </a:rPr>
              <a:t>Risicomanagementproces (ISO 31000)</a:t>
            </a:r>
            <a:endParaRPr lang="en-US" dirty="0"/>
          </a:p>
        </p:txBody>
      </p:sp>
      <p:sp>
        <p:nvSpPr>
          <p:cNvPr id="4" name="Slide Number Placeholder 3">
            <a:extLst>
              <a:ext uri="{FF2B5EF4-FFF2-40B4-BE49-F238E27FC236}">
                <a16:creationId xmlns:a16="http://schemas.microsoft.com/office/drawing/2014/main" id="{BF38C82F-BEB2-BD4C-949E-C5D5E0A179AA}"/>
              </a:ext>
            </a:extLst>
          </p:cNvPr>
          <p:cNvSpPr>
            <a:spLocks noGrp="1"/>
          </p:cNvSpPr>
          <p:nvPr>
            <p:ph type="sldNum" sz="quarter" idx="4"/>
          </p:nvPr>
        </p:nvSpPr>
        <p:spPr/>
        <p:txBody>
          <a:bodyPr/>
          <a:lstStyle/>
          <a:p>
            <a:fld id="{8375054B-0626-094F-AF93-178AFB032A1C}" type="slidenum">
              <a:rPr lang="nl-NL" smtClean="0"/>
              <a:pPr/>
              <a:t>50</a:t>
            </a:fld>
            <a:endParaRPr lang="nl-NL" dirty="0"/>
          </a:p>
        </p:txBody>
      </p:sp>
    </p:spTree>
    <p:extLst>
      <p:ext uri="{BB962C8B-B14F-4D97-AF65-F5344CB8AC3E}">
        <p14:creationId xmlns:p14="http://schemas.microsoft.com/office/powerpoint/2010/main" val="539524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Oorzaak- en gevolgrelatie</a:t>
            </a:r>
          </a:p>
        </p:txBody>
      </p:sp>
      <p:sp>
        <p:nvSpPr>
          <p:cNvPr id="77828" name="Rectangle 3"/>
          <p:cNvSpPr>
            <a:spLocks noGrp="1" noChangeArrowheads="1"/>
          </p:cNvSpPr>
          <p:nvPr>
            <p:ph idx="1"/>
          </p:nvPr>
        </p:nvSpPr>
        <p:spPr/>
        <p:txBody>
          <a:bodyPr/>
          <a:lstStyle/>
          <a:p>
            <a:pPr>
              <a:buFontTx/>
              <a:buChar char="•"/>
            </a:pPr>
            <a:r>
              <a:rPr lang="nl-NL" sz="1600" dirty="0">
                <a:latin typeface="Tahoma" charset="0"/>
              </a:rPr>
              <a:t>Oorzaak		&gt; risico- of kansbron</a:t>
            </a:r>
          </a:p>
          <a:p>
            <a:pPr>
              <a:buFontTx/>
              <a:buChar char="•"/>
            </a:pPr>
            <a:r>
              <a:rPr lang="nl-NL" sz="1600" dirty="0">
                <a:latin typeface="Tahoma" charset="0"/>
              </a:rPr>
              <a:t>Mogelijke gebeurtenis	&gt; Risico of kans</a:t>
            </a:r>
          </a:p>
          <a:p>
            <a:pPr>
              <a:buFontTx/>
              <a:buChar char="•"/>
            </a:pPr>
            <a:r>
              <a:rPr lang="nl-NL" sz="1600" dirty="0">
                <a:latin typeface="Tahoma" charset="0"/>
              </a:rPr>
              <a:t>Mogelijk effect		&gt; impact op projectdoelen</a:t>
            </a:r>
          </a:p>
        </p:txBody>
      </p:sp>
      <p:sp>
        <p:nvSpPr>
          <p:cNvPr id="77829" name="AutoShape 4"/>
          <p:cNvSpPr>
            <a:spLocks noChangeAspect="1" noChangeArrowheads="1" noTextEdit="1"/>
          </p:cNvSpPr>
          <p:nvPr/>
        </p:nvSpPr>
        <p:spPr bwMode="auto">
          <a:xfrm>
            <a:off x="2125663" y="2977886"/>
            <a:ext cx="5111750" cy="188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latin typeface="+mn-lt"/>
            </a:endParaRPr>
          </a:p>
        </p:txBody>
      </p:sp>
      <p:sp>
        <p:nvSpPr>
          <p:cNvPr id="77830" name="Rectangle 5"/>
          <p:cNvSpPr>
            <a:spLocks noChangeArrowheads="1"/>
          </p:cNvSpPr>
          <p:nvPr/>
        </p:nvSpPr>
        <p:spPr bwMode="auto">
          <a:xfrm>
            <a:off x="4819650" y="4361657"/>
            <a:ext cx="2413000" cy="494771"/>
          </a:xfrm>
          <a:prstGeom prst="rect">
            <a:avLst/>
          </a:prstGeom>
          <a:solidFill>
            <a:srgbClr val="686297"/>
          </a:solidFill>
          <a:ln w="30163">
            <a:solidFill>
              <a:srgbClr val="686297"/>
            </a:solidFill>
            <a:miter lim="800000"/>
            <a:headEnd/>
            <a:tailEnd/>
          </a:ln>
        </p:spPr>
        <p:txBody>
          <a:bodyPr/>
          <a:lstStyle/>
          <a:p>
            <a:endParaRPr lang="nl-NL" sz="1600" b="1">
              <a:latin typeface="+mn-lt"/>
            </a:endParaRPr>
          </a:p>
        </p:txBody>
      </p:sp>
      <p:sp>
        <p:nvSpPr>
          <p:cNvPr id="77831" name="Rectangle 6"/>
          <p:cNvSpPr>
            <a:spLocks noChangeArrowheads="1"/>
          </p:cNvSpPr>
          <p:nvPr/>
        </p:nvSpPr>
        <p:spPr bwMode="auto">
          <a:xfrm>
            <a:off x="4784725" y="4337845"/>
            <a:ext cx="2413000" cy="494771"/>
          </a:xfrm>
          <a:prstGeom prst="rect">
            <a:avLst/>
          </a:prstGeom>
          <a:solidFill>
            <a:srgbClr val="F0EFF5"/>
          </a:solidFill>
          <a:ln w="30163">
            <a:solidFill>
              <a:srgbClr val="686297"/>
            </a:solidFill>
            <a:miter lim="800000"/>
            <a:headEnd/>
            <a:tailEnd/>
          </a:ln>
        </p:spPr>
        <p:txBody>
          <a:bodyPr/>
          <a:lstStyle/>
          <a:p>
            <a:endParaRPr lang="nl-NL" sz="1600" b="1">
              <a:solidFill>
                <a:schemeClr val="accent4">
                  <a:lumMod val="50000"/>
                </a:schemeClr>
              </a:solidFill>
              <a:latin typeface="+mn-lt"/>
            </a:endParaRPr>
          </a:p>
        </p:txBody>
      </p:sp>
      <p:sp>
        <p:nvSpPr>
          <p:cNvPr id="77832" name="Freeform 7"/>
          <p:cNvSpPr>
            <a:spLocks/>
          </p:cNvSpPr>
          <p:nvPr/>
        </p:nvSpPr>
        <p:spPr bwMode="auto">
          <a:xfrm>
            <a:off x="2632075" y="4489979"/>
            <a:ext cx="2135188" cy="181240"/>
          </a:xfrm>
          <a:custGeom>
            <a:avLst/>
            <a:gdLst>
              <a:gd name="T0" fmla="*/ 0 w 2350"/>
              <a:gd name="T1" fmla="*/ 2147483647 h 285"/>
              <a:gd name="T2" fmla="*/ 2147483647 w 2350"/>
              <a:gd name="T3" fmla="*/ 2147483647 h 285"/>
              <a:gd name="T4" fmla="*/ 2147483647 w 2350"/>
              <a:gd name="T5" fmla="*/ 0 h 285"/>
              <a:gd name="T6" fmla="*/ 2147483647 w 2350"/>
              <a:gd name="T7" fmla="*/ 2147483647 h 285"/>
              <a:gd name="T8" fmla="*/ 2147483647 w 2350"/>
              <a:gd name="T9" fmla="*/ 2147483647 h 285"/>
              <a:gd name="T10" fmla="*/ 2147483647 w 2350"/>
              <a:gd name="T11" fmla="*/ 2147483647 h 285"/>
              <a:gd name="T12" fmla="*/ 0 w 2350"/>
              <a:gd name="T13" fmla="*/ 2147483647 h 285"/>
              <a:gd name="T14" fmla="*/ 0 w 2350"/>
              <a:gd name="T15" fmla="*/ 2147483647 h 2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50" h="285">
                <a:moveTo>
                  <a:pt x="0" y="82"/>
                </a:moveTo>
                <a:lnTo>
                  <a:pt x="2204" y="82"/>
                </a:lnTo>
                <a:lnTo>
                  <a:pt x="2204" y="0"/>
                </a:lnTo>
                <a:lnTo>
                  <a:pt x="2350" y="140"/>
                </a:lnTo>
                <a:lnTo>
                  <a:pt x="2204" y="285"/>
                </a:lnTo>
                <a:lnTo>
                  <a:pt x="2204" y="197"/>
                </a:lnTo>
                <a:lnTo>
                  <a:pt x="0" y="197"/>
                </a:lnTo>
                <a:lnTo>
                  <a:pt x="0" y="82"/>
                </a:lnTo>
                <a:close/>
              </a:path>
            </a:pathLst>
          </a:custGeom>
          <a:solidFill>
            <a:srgbClr val="7772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endParaRPr>
          </a:p>
        </p:txBody>
      </p:sp>
      <p:sp>
        <p:nvSpPr>
          <p:cNvPr id="77833" name="Rectangle 8"/>
          <p:cNvSpPr>
            <a:spLocks noChangeArrowheads="1"/>
          </p:cNvSpPr>
          <p:nvPr/>
        </p:nvSpPr>
        <p:spPr bwMode="auto">
          <a:xfrm>
            <a:off x="3875088" y="3685646"/>
            <a:ext cx="2413000" cy="494771"/>
          </a:xfrm>
          <a:prstGeom prst="rect">
            <a:avLst/>
          </a:prstGeom>
          <a:solidFill>
            <a:srgbClr val="686297"/>
          </a:solidFill>
          <a:ln w="30163">
            <a:solidFill>
              <a:srgbClr val="686297"/>
            </a:solidFill>
            <a:miter lim="800000"/>
            <a:headEnd/>
            <a:tailEnd/>
          </a:ln>
        </p:spPr>
        <p:txBody>
          <a:bodyPr/>
          <a:lstStyle/>
          <a:p>
            <a:endParaRPr lang="nl-NL" sz="1600" b="1">
              <a:latin typeface="+mn-lt"/>
            </a:endParaRPr>
          </a:p>
        </p:txBody>
      </p:sp>
      <p:sp>
        <p:nvSpPr>
          <p:cNvPr id="77834" name="Rectangle 9"/>
          <p:cNvSpPr>
            <a:spLocks noChangeArrowheads="1"/>
          </p:cNvSpPr>
          <p:nvPr/>
        </p:nvSpPr>
        <p:spPr bwMode="auto">
          <a:xfrm>
            <a:off x="3840163" y="3661834"/>
            <a:ext cx="2413000" cy="494771"/>
          </a:xfrm>
          <a:prstGeom prst="rect">
            <a:avLst/>
          </a:prstGeom>
          <a:solidFill>
            <a:srgbClr val="F0EFF5"/>
          </a:solidFill>
          <a:ln w="30163">
            <a:solidFill>
              <a:srgbClr val="686297"/>
            </a:solidFill>
            <a:miter lim="800000"/>
            <a:headEnd/>
            <a:tailEnd/>
          </a:ln>
        </p:spPr>
        <p:txBody>
          <a:bodyPr/>
          <a:lstStyle/>
          <a:p>
            <a:endParaRPr lang="nl-NL" sz="1600" b="1">
              <a:latin typeface="+mn-lt"/>
            </a:endParaRPr>
          </a:p>
        </p:txBody>
      </p:sp>
      <p:sp>
        <p:nvSpPr>
          <p:cNvPr id="77835" name="Freeform 10"/>
          <p:cNvSpPr>
            <a:spLocks/>
          </p:cNvSpPr>
          <p:nvPr/>
        </p:nvSpPr>
        <p:spPr bwMode="auto">
          <a:xfrm>
            <a:off x="2125664" y="3815292"/>
            <a:ext cx="1698625" cy="179917"/>
          </a:xfrm>
          <a:custGeom>
            <a:avLst/>
            <a:gdLst>
              <a:gd name="T0" fmla="*/ 0 w 1868"/>
              <a:gd name="T1" fmla="*/ 2147483647 h 285"/>
              <a:gd name="T2" fmla="*/ 2147483647 w 1868"/>
              <a:gd name="T3" fmla="*/ 2147483647 h 285"/>
              <a:gd name="T4" fmla="*/ 2147483647 w 1868"/>
              <a:gd name="T5" fmla="*/ 0 h 285"/>
              <a:gd name="T6" fmla="*/ 2147483647 w 1868"/>
              <a:gd name="T7" fmla="*/ 2147483647 h 285"/>
              <a:gd name="T8" fmla="*/ 2147483647 w 1868"/>
              <a:gd name="T9" fmla="*/ 2147483647 h 285"/>
              <a:gd name="T10" fmla="*/ 2147483647 w 1868"/>
              <a:gd name="T11" fmla="*/ 2147483647 h 285"/>
              <a:gd name="T12" fmla="*/ 0 w 1868"/>
              <a:gd name="T13" fmla="*/ 2147483647 h 285"/>
              <a:gd name="T14" fmla="*/ 0 w 1868"/>
              <a:gd name="T15" fmla="*/ 2147483647 h 2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68" h="285">
                <a:moveTo>
                  <a:pt x="0" y="82"/>
                </a:moveTo>
                <a:lnTo>
                  <a:pt x="1723" y="82"/>
                </a:lnTo>
                <a:lnTo>
                  <a:pt x="1723" y="0"/>
                </a:lnTo>
                <a:lnTo>
                  <a:pt x="1868" y="139"/>
                </a:lnTo>
                <a:lnTo>
                  <a:pt x="1723" y="285"/>
                </a:lnTo>
                <a:lnTo>
                  <a:pt x="1723" y="196"/>
                </a:lnTo>
                <a:lnTo>
                  <a:pt x="0" y="196"/>
                </a:lnTo>
                <a:lnTo>
                  <a:pt x="0" y="82"/>
                </a:lnTo>
                <a:close/>
              </a:path>
            </a:pathLst>
          </a:custGeom>
          <a:solidFill>
            <a:srgbClr val="7772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endParaRPr>
          </a:p>
        </p:txBody>
      </p:sp>
      <p:sp>
        <p:nvSpPr>
          <p:cNvPr id="77836" name="Freeform 11"/>
          <p:cNvSpPr>
            <a:spLocks/>
          </p:cNvSpPr>
          <p:nvPr/>
        </p:nvSpPr>
        <p:spPr bwMode="auto">
          <a:xfrm>
            <a:off x="2125664" y="3815292"/>
            <a:ext cx="1698625" cy="179917"/>
          </a:xfrm>
          <a:custGeom>
            <a:avLst/>
            <a:gdLst>
              <a:gd name="T0" fmla="*/ 0 w 1868"/>
              <a:gd name="T1" fmla="*/ 2147483647 h 285"/>
              <a:gd name="T2" fmla="*/ 2147483647 w 1868"/>
              <a:gd name="T3" fmla="*/ 2147483647 h 285"/>
              <a:gd name="T4" fmla="*/ 2147483647 w 1868"/>
              <a:gd name="T5" fmla="*/ 0 h 285"/>
              <a:gd name="T6" fmla="*/ 2147483647 w 1868"/>
              <a:gd name="T7" fmla="*/ 2147483647 h 285"/>
              <a:gd name="T8" fmla="*/ 2147483647 w 1868"/>
              <a:gd name="T9" fmla="*/ 2147483647 h 285"/>
              <a:gd name="T10" fmla="*/ 2147483647 w 1868"/>
              <a:gd name="T11" fmla="*/ 2147483647 h 285"/>
              <a:gd name="T12" fmla="*/ 0 w 1868"/>
              <a:gd name="T13" fmla="*/ 2147483647 h 2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8" h="285">
                <a:moveTo>
                  <a:pt x="0" y="82"/>
                </a:moveTo>
                <a:lnTo>
                  <a:pt x="1723" y="82"/>
                </a:lnTo>
                <a:lnTo>
                  <a:pt x="1723" y="0"/>
                </a:lnTo>
                <a:lnTo>
                  <a:pt x="1868" y="139"/>
                </a:lnTo>
                <a:lnTo>
                  <a:pt x="1723" y="285"/>
                </a:lnTo>
                <a:lnTo>
                  <a:pt x="1723" y="196"/>
                </a:lnTo>
                <a:lnTo>
                  <a:pt x="0" y="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endParaRPr>
          </a:p>
        </p:txBody>
      </p:sp>
      <p:sp>
        <p:nvSpPr>
          <p:cNvPr id="77837" name="Rectangle 12"/>
          <p:cNvSpPr>
            <a:spLocks noChangeArrowheads="1"/>
          </p:cNvSpPr>
          <p:nvPr/>
        </p:nvSpPr>
        <p:spPr bwMode="auto">
          <a:xfrm>
            <a:off x="2770188" y="3009636"/>
            <a:ext cx="2411412" cy="494771"/>
          </a:xfrm>
          <a:prstGeom prst="rect">
            <a:avLst/>
          </a:prstGeom>
          <a:solidFill>
            <a:srgbClr val="686297"/>
          </a:solidFill>
          <a:ln w="30163">
            <a:solidFill>
              <a:srgbClr val="686297"/>
            </a:solidFill>
            <a:miter lim="800000"/>
            <a:headEnd/>
            <a:tailEnd/>
          </a:ln>
        </p:spPr>
        <p:txBody>
          <a:bodyPr/>
          <a:lstStyle/>
          <a:p>
            <a:endParaRPr lang="nl-NL" sz="1600" b="1">
              <a:latin typeface="+mn-lt"/>
            </a:endParaRPr>
          </a:p>
        </p:txBody>
      </p:sp>
      <p:sp>
        <p:nvSpPr>
          <p:cNvPr id="77838" name="Rectangle 13"/>
          <p:cNvSpPr>
            <a:spLocks noChangeArrowheads="1"/>
          </p:cNvSpPr>
          <p:nvPr/>
        </p:nvSpPr>
        <p:spPr bwMode="auto">
          <a:xfrm>
            <a:off x="2735263" y="2985824"/>
            <a:ext cx="2413000" cy="494771"/>
          </a:xfrm>
          <a:prstGeom prst="rect">
            <a:avLst/>
          </a:prstGeom>
          <a:solidFill>
            <a:srgbClr val="F0EFF5"/>
          </a:solidFill>
          <a:ln w="30163">
            <a:solidFill>
              <a:srgbClr val="686297"/>
            </a:solidFill>
            <a:miter lim="800000"/>
            <a:headEnd/>
            <a:tailEnd/>
          </a:ln>
        </p:spPr>
        <p:txBody>
          <a:bodyPr/>
          <a:lstStyle/>
          <a:p>
            <a:endParaRPr lang="nl-NL" sz="1600" b="1">
              <a:latin typeface="+mn-lt"/>
            </a:endParaRPr>
          </a:p>
        </p:txBody>
      </p:sp>
      <p:sp>
        <p:nvSpPr>
          <p:cNvPr id="1783822" name="Rectangle 14"/>
          <p:cNvSpPr>
            <a:spLocks noChangeArrowheads="1"/>
          </p:cNvSpPr>
          <p:nvPr/>
        </p:nvSpPr>
        <p:spPr bwMode="auto">
          <a:xfrm>
            <a:off x="3059832" y="3120761"/>
            <a:ext cx="9137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100000"/>
              </a:lnSpc>
              <a:spcAft>
                <a:spcPct val="0"/>
              </a:spcAft>
              <a:buClrTx/>
              <a:buFontTx/>
              <a:buNone/>
              <a:defRPr/>
            </a:pPr>
            <a:r>
              <a:rPr lang="nl-NL" sz="1600" b="1" dirty="0">
                <a:solidFill>
                  <a:schemeClr val="accent4">
                    <a:lumMod val="50000"/>
                  </a:schemeClr>
                </a:solidFill>
                <a:latin typeface="+mn-lt"/>
                <a:ea typeface="+mn-ea"/>
              </a:rPr>
              <a:t> Oorzaak</a:t>
            </a:r>
          </a:p>
        </p:txBody>
      </p:sp>
      <p:sp>
        <p:nvSpPr>
          <p:cNvPr id="1783823" name="Rectangle 15"/>
          <p:cNvSpPr>
            <a:spLocks noChangeArrowheads="1"/>
          </p:cNvSpPr>
          <p:nvPr/>
        </p:nvSpPr>
        <p:spPr bwMode="auto">
          <a:xfrm>
            <a:off x="4182548" y="3791480"/>
            <a:ext cx="1253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100000"/>
              </a:lnSpc>
              <a:spcAft>
                <a:spcPct val="0"/>
              </a:spcAft>
              <a:buClrTx/>
              <a:buFontTx/>
              <a:buNone/>
              <a:defRPr/>
            </a:pPr>
            <a:r>
              <a:rPr lang="nl-NL" sz="1600" b="1" dirty="0">
                <a:solidFill>
                  <a:schemeClr val="accent4">
                    <a:lumMod val="50000"/>
                  </a:schemeClr>
                </a:solidFill>
                <a:latin typeface="+mn-lt"/>
                <a:ea typeface="+mn-ea"/>
              </a:rPr>
              <a:t>Gebeurtenis</a:t>
            </a:r>
          </a:p>
        </p:txBody>
      </p:sp>
      <p:sp>
        <p:nvSpPr>
          <p:cNvPr id="1783824" name="Rectangle 16"/>
          <p:cNvSpPr>
            <a:spLocks noChangeArrowheads="1"/>
          </p:cNvSpPr>
          <p:nvPr/>
        </p:nvSpPr>
        <p:spPr bwMode="auto">
          <a:xfrm>
            <a:off x="5220072" y="4475428"/>
            <a:ext cx="14346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100000"/>
              </a:lnSpc>
              <a:spcAft>
                <a:spcPct val="0"/>
              </a:spcAft>
              <a:buClrTx/>
              <a:buFontTx/>
              <a:buNone/>
              <a:defRPr/>
            </a:pPr>
            <a:r>
              <a:rPr lang="nl-NL" sz="1600" b="1" dirty="0">
                <a:solidFill>
                  <a:schemeClr val="accent4">
                    <a:lumMod val="50000"/>
                  </a:schemeClr>
                </a:solidFill>
                <a:latin typeface="+mn-lt"/>
                <a:ea typeface="+mn-ea"/>
              </a:rPr>
              <a:t>Projectdoelen</a:t>
            </a:r>
          </a:p>
        </p:txBody>
      </p:sp>
      <p:sp>
        <p:nvSpPr>
          <p:cNvPr id="1783825" name="Rectangle 17"/>
          <p:cNvSpPr>
            <a:spLocks noChangeArrowheads="1"/>
          </p:cNvSpPr>
          <p:nvPr/>
        </p:nvSpPr>
        <p:spPr bwMode="auto">
          <a:xfrm>
            <a:off x="1763714" y="3638021"/>
            <a:ext cx="17745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100000"/>
              </a:lnSpc>
              <a:spcAft>
                <a:spcPct val="0"/>
              </a:spcAft>
              <a:buClrTx/>
              <a:buFontTx/>
              <a:buNone/>
              <a:defRPr/>
            </a:pPr>
            <a:r>
              <a:rPr lang="nl-NL" sz="1600" b="1" dirty="0">
                <a:solidFill>
                  <a:schemeClr val="accent4">
                    <a:lumMod val="50000"/>
                  </a:schemeClr>
                </a:solidFill>
                <a:latin typeface="+mn-lt"/>
                <a:ea typeface="+mn-ea"/>
              </a:rPr>
              <a:t>Kan resulteren in</a:t>
            </a:r>
          </a:p>
        </p:txBody>
      </p:sp>
      <p:sp>
        <p:nvSpPr>
          <p:cNvPr id="1783828" name="Rectangle 20"/>
          <p:cNvSpPr>
            <a:spLocks noChangeArrowheads="1"/>
          </p:cNvSpPr>
          <p:nvPr/>
        </p:nvSpPr>
        <p:spPr bwMode="auto">
          <a:xfrm>
            <a:off x="2268538" y="4298157"/>
            <a:ext cx="21977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100000"/>
              </a:lnSpc>
              <a:spcAft>
                <a:spcPct val="0"/>
              </a:spcAft>
              <a:buClrTx/>
              <a:buFontTx/>
              <a:buNone/>
              <a:defRPr/>
            </a:pPr>
            <a:r>
              <a:rPr lang="nl-NL" sz="1600" b="1" dirty="0">
                <a:solidFill>
                  <a:schemeClr val="accent4">
                    <a:lumMod val="50000"/>
                  </a:schemeClr>
                </a:solidFill>
                <a:latin typeface="+mn-lt"/>
                <a:ea typeface="+mn-ea"/>
              </a:rPr>
              <a:t>Kan effect hebben op</a:t>
            </a:r>
          </a:p>
        </p:txBody>
      </p:sp>
      <p:sp>
        <p:nvSpPr>
          <p:cNvPr id="2" name="Slide Number Placeholder 1">
            <a:extLst>
              <a:ext uri="{FF2B5EF4-FFF2-40B4-BE49-F238E27FC236}">
                <a16:creationId xmlns:a16="http://schemas.microsoft.com/office/drawing/2014/main" id="{01318625-0D6A-5448-9DC7-596DA6AA32B7}"/>
              </a:ext>
            </a:extLst>
          </p:cNvPr>
          <p:cNvSpPr>
            <a:spLocks noGrp="1"/>
          </p:cNvSpPr>
          <p:nvPr>
            <p:ph type="sldNum" sz="quarter" idx="4"/>
          </p:nvPr>
        </p:nvSpPr>
        <p:spPr/>
        <p:txBody>
          <a:bodyPr/>
          <a:lstStyle/>
          <a:p>
            <a:fld id="{8375054B-0626-094F-AF93-178AFB032A1C}" type="slidenum">
              <a:rPr lang="nl-NL" smtClean="0"/>
              <a:pPr/>
              <a:t>51</a:t>
            </a:fld>
            <a:endParaRPr lang="nl-NL"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Risico-/mitigerende maatregelen</a:t>
            </a:r>
          </a:p>
        </p:txBody>
      </p:sp>
      <p:sp>
        <p:nvSpPr>
          <p:cNvPr id="2" name="Content Placeholder 1">
            <a:extLst>
              <a:ext uri="{FF2B5EF4-FFF2-40B4-BE49-F238E27FC236}">
                <a16:creationId xmlns:a16="http://schemas.microsoft.com/office/drawing/2014/main" id="{EB0C3BBF-1284-B745-8337-FC2B19E7E4AF}"/>
              </a:ext>
            </a:extLst>
          </p:cNvPr>
          <p:cNvSpPr>
            <a:spLocks noGrp="1"/>
          </p:cNvSpPr>
          <p:nvPr>
            <p:ph idx="1"/>
          </p:nvPr>
        </p:nvSpPr>
        <p:spPr/>
        <p:txBody>
          <a:bodyPr/>
          <a:lstStyle/>
          <a:p>
            <a:pPr marL="177800" indent="-177800">
              <a:lnSpc>
                <a:spcPct val="120000"/>
              </a:lnSpc>
              <a:buClrTx/>
              <a:buFontTx/>
              <a:buChar char="•"/>
              <a:tabLst>
                <a:tab pos="3314700" algn="l"/>
              </a:tabLst>
            </a:pPr>
            <a:r>
              <a:rPr lang="nl-NL" dirty="0">
                <a:latin typeface="Tahoma" charset="0"/>
              </a:rPr>
              <a:t>Vermijden van de risicovolle activiteit</a:t>
            </a:r>
          </a:p>
          <a:p>
            <a:pPr marL="177800" indent="-177800">
              <a:lnSpc>
                <a:spcPct val="120000"/>
              </a:lnSpc>
              <a:buClrTx/>
              <a:buFontTx/>
              <a:buChar char="•"/>
              <a:tabLst>
                <a:tab pos="3314700" algn="l"/>
              </a:tabLst>
            </a:pPr>
            <a:r>
              <a:rPr lang="nl-NL" dirty="0">
                <a:latin typeface="Tahoma" charset="0"/>
              </a:rPr>
              <a:t>Verwijderen van de risicobron</a:t>
            </a:r>
          </a:p>
          <a:p>
            <a:pPr marL="177800" indent="-177800">
              <a:lnSpc>
                <a:spcPct val="120000"/>
              </a:lnSpc>
              <a:buClrTx/>
              <a:buFontTx/>
              <a:buChar char="•"/>
              <a:tabLst>
                <a:tab pos="3314700" algn="l"/>
              </a:tabLst>
            </a:pPr>
            <a:r>
              <a:rPr lang="nl-NL" dirty="0">
                <a:latin typeface="Tahoma" charset="0"/>
              </a:rPr>
              <a:t>Verminderen waarschijnlijkheid van het risico</a:t>
            </a:r>
          </a:p>
          <a:p>
            <a:pPr marL="177800" indent="-177800">
              <a:lnSpc>
                <a:spcPct val="120000"/>
              </a:lnSpc>
              <a:buClrTx/>
              <a:buFontTx/>
              <a:buChar char="•"/>
              <a:tabLst>
                <a:tab pos="3314700" algn="l"/>
              </a:tabLst>
            </a:pPr>
            <a:r>
              <a:rPr lang="nl-NL" dirty="0">
                <a:latin typeface="Tahoma" charset="0"/>
              </a:rPr>
              <a:t>Verminderen impact van het risico</a:t>
            </a:r>
          </a:p>
          <a:p>
            <a:pPr marL="177800" indent="-177800">
              <a:lnSpc>
                <a:spcPct val="120000"/>
              </a:lnSpc>
              <a:buClrTx/>
              <a:buFontTx/>
              <a:buChar char="•"/>
              <a:tabLst>
                <a:tab pos="3314700" algn="l"/>
              </a:tabLst>
            </a:pPr>
            <a:r>
              <a:rPr lang="nl-NL" dirty="0">
                <a:latin typeface="Tahoma" charset="0"/>
              </a:rPr>
              <a:t>Delen van het risico met andere partijen (bijv. verzekeren)</a:t>
            </a:r>
          </a:p>
          <a:p>
            <a:pPr marL="177800" indent="-177800">
              <a:lnSpc>
                <a:spcPct val="120000"/>
              </a:lnSpc>
              <a:buClrTx/>
              <a:buFontTx/>
              <a:buChar char="•"/>
              <a:tabLst>
                <a:tab pos="3314700" algn="l"/>
              </a:tabLst>
            </a:pPr>
            <a:r>
              <a:rPr lang="nl-NL" dirty="0">
                <a:latin typeface="Tahoma" charset="0"/>
              </a:rPr>
              <a:t>Opstellen en invoeren calamiteitenplan</a:t>
            </a:r>
          </a:p>
          <a:p>
            <a:pPr marL="177800" indent="-177800">
              <a:lnSpc>
                <a:spcPct val="120000"/>
              </a:lnSpc>
              <a:buClrTx/>
              <a:buFontTx/>
              <a:buChar char="•"/>
              <a:tabLst>
                <a:tab pos="3314700" algn="l"/>
              </a:tabLst>
            </a:pPr>
            <a:r>
              <a:rPr lang="nl-NL" dirty="0">
                <a:latin typeface="Tahoma" charset="0"/>
              </a:rPr>
              <a:t>Accepteren risico op basis van een weloverwogen keuze</a:t>
            </a:r>
          </a:p>
          <a:p>
            <a:pPr marL="177800" indent="-177800">
              <a:lnSpc>
                <a:spcPct val="120000"/>
              </a:lnSpc>
              <a:buClrTx/>
              <a:buFontTx/>
              <a:buChar char="•"/>
              <a:tabLst>
                <a:tab pos="3314700" algn="l"/>
              </a:tabLst>
            </a:pPr>
            <a:r>
              <a:rPr lang="nl-NL" dirty="0">
                <a:latin typeface="Tahoma" charset="0"/>
              </a:rPr>
              <a:t>Accepteren/verhogen risico om een kans te kunnen verzilveren</a:t>
            </a:r>
          </a:p>
          <a:p>
            <a:pPr marL="177800" indent="-177800">
              <a:lnSpc>
                <a:spcPct val="120000"/>
              </a:lnSpc>
              <a:buClrTx/>
              <a:buFontTx/>
              <a:buChar char="•"/>
              <a:tabLst>
                <a:tab pos="3314700" algn="l"/>
              </a:tabLst>
            </a:pPr>
            <a:endParaRPr lang="nl-NL" dirty="0">
              <a:latin typeface="Tahoma" charset="0"/>
            </a:endParaRPr>
          </a:p>
          <a:p>
            <a:pPr>
              <a:lnSpc>
                <a:spcPct val="120000"/>
              </a:lnSpc>
              <a:buClrTx/>
              <a:buFontTx/>
              <a:buNone/>
            </a:pPr>
            <a:endParaRPr lang="nl-NL" dirty="0">
              <a:latin typeface="Tahoma" charset="0"/>
            </a:endParaRPr>
          </a:p>
          <a:p>
            <a:pPr>
              <a:lnSpc>
                <a:spcPct val="120000"/>
              </a:lnSpc>
              <a:buClrTx/>
              <a:buFontTx/>
              <a:buNone/>
            </a:pPr>
            <a:endParaRPr lang="nl-NL" dirty="0">
              <a:latin typeface="Tahoma" charset="0"/>
            </a:endParaRPr>
          </a:p>
        </p:txBody>
      </p:sp>
      <p:sp>
        <p:nvSpPr>
          <p:cNvPr id="3" name="Slide Number Placeholder 2">
            <a:extLst>
              <a:ext uri="{FF2B5EF4-FFF2-40B4-BE49-F238E27FC236}">
                <a16:creationId xmlns:a16="http://schemas.microsoft.com/office/drawing/2014/main" id="{2DE4E794-120B-2745-86B2-2D421FFAFABA}"/>
              </a:ext>
            </a:extLst>
          </p:cNvPr>
          <p:cNvSpPr>
            <a:spLocks noGrp="1"/>
          </p:cNvSpPr>
          <p:nvPr>
            <p:ph type="sldNum" sz="quarter" idx="4"/>
          </p:nvPr>
        </p:nvSpPr>
        <p:spPr/>
        <p:txBody>
          <a:bodyPr/>
          <a:lstStyle/>
          <a:p>
            <a:fld id="{8375054B-0626-094F-AF93-178AFB032A1C}" type="slidenum">
              <a:rPr lang="nl-NL" smtClean="0"/>
              <a:pPr/>
              <a:t>52</a:t>
            </a:fld>
            <a:endParaRPr lang="nl-NL" dirty="0"/>
          </a:p>
        </p:txBody>
      </p:sp>
    </p:spTree>
    <p:extLst>
      <p:ext uri="{BB962C8B-B14F-4D97-AF65-F5344CB8AC3E}">
        <p14:creationId xmlns:p14="http://schemas.microsoft.com/office/powerpoint/2010/main" val="204421463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809638" y="277813"/>
            <a:ext cx="7524725" cy="635000"/>
          </a:xfrm>
        </p:spPr>
        <p:txBody>
          <a:bodyPr/>
          <a:lstStyle/>
          <a:p>
            <a:r>
              <a:rPr lang="nl-NL" dirty="0"/>
              <a:t>Inherent, resterend en secundaire risico’s en kansen</a:t>
            </a:r>
          </a:p>
        </p:txBody>
      </p:sp>
      <p:sp>
        <p:nvSpPr>
          <p:cNvPr id="912388" name="AutoShape 4"/>
          <p:cNvSpPr>
            <a:spLocks noChangeArrowheads="1"/>
          </p:cNvSpPr>
          <p:nvPr/>
        </p:nvSpPr>
        <p:spPr bwMode="auto">
          <a:xfrm>
            <a:off x="3810448" y="2321894"/>
            <a:ext cx="1000125" cy="359833"/>
          </a:xfrm>
          <a:prstGeom prst="rightArrow">
            <a:avLst>
              <a:gd name="adj1" fmla="val 50000"/>
              <a:gd name="adj2" fmla="val 66728"/>
            </a:avLst>
          </a:prstGeom>
          <a:solidFill>
            <a:srgbClr val="F0EFF5"/>
          </a:solidFill>
          <a:ln w="19050">
            <a:solidFill>
              <a:srgbClr val="686297"/>
            </a:solidFill>
            <a:miter lim="800000"/>
            <a:headEnd/>
            <a:tailEnd/>
          </a:ln>
          <a:effectLst/>
          <a:extLst/>
        </p:spPr>
        <p:txBody>
          <a:bodyPr wrap="none" lIns="92075" tIns="46038" rIns="92075" bIns="46038" anchor="ctr"/>
          <a:lstStyle/>
          <a:p>
            <a:pPr>
              <a:buNone/>
              <a:defRPr/>
            </a:pPr>
            <a:endParaRPr lang="nl-NL" sz="1600">
              <a:solidFill>
                <a:srgbClr val="4B4B4B"/>
              </a:solidFill>
              <a:latin typeface="+mn-lt"/>
              <a:ea typeface="Tahoma" pitchFamily="34" charset="0"/>
              <a:cs typeface="Tahoma" pitchFamily="34" charset="0"/>
            </a:endParaRPr>
          </a:p>
        </p:txBody>
      </p:sp>
      <p:sp>
        <p:nvSpPr>
          <p:cNvPr id="912391" name="AutoShape 7"/>
          <p:cNvSpPr>
            <a:spLocks noChangeArrowheads="1"/>
          </p:cNvSpPr>
          <p:nvPr/>
        </p:nvSpPr>
        <p:spPr bwMode="auto">
          <a:xfrm rot="5400000">
            <a:off x="4104267" y="3365538"/>
            <a:ext cx="660136" cy="62547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0EFF5"/>
          </a:solidFill>
          <a:ln w="19050">
            <a:solidFill>
              <a:srgbClr val="686297"/>
            </a:solidFill>
            <a:miter lim="800000"/>
            <a:headEnd/>
            <a:tailEnd/>
          </a:ln>
          <a:effectLst/>
          <a:extLst/>
        </p:spPr>
        <p:txBody>
          <a:bodyPr wrap="none" lIns="92075" tIns="46038" rIns="92075" bIns="46038" anchor="ctr"/>
          <a:lstStyle/>
          <a:p>
            <a:pPr>
              <a:buNone/>
              <a:defRPr/>
            </a:pPr>
            <a:endParaRPr lang="nl-NL" sz="1600">
              <a:solidFill>
                <a:srgbClr val="4B4B4B"/>
              </a:solidFill>
              <a:latin typeface="+mn-lt"/>
              <a:ea typeface="Tahoma" pitchFamily="34" charset="0"/>
              <a:cs typeface="Tahoma" pitchFamily="34" charset="0"/>
            </a:endParaRPr>
          </a:p>
        </p:txBody>
      </p:sp>
      <p:sp>
        <p:nvSpPr>
          <p:cNvPr id="912392" name="Text Box 8"/>
          <p:cNvSpPr txBox="1">
            <a:spLocks noChangeArrowheads="1"/>
          </p:cNvSpPr>
          <p:nvPr/>
        </p:nvSpPr>
        <p:spPr bwMode="auto">
          <a:xfrm>
            <a:off x="3322388" y="1848041"/>
            <a:ext cx="1825676" cy="56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B1B14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2075" tIns="46038" rIns="92075" bIns="46038">
            <a:spAutoFit/>
          </a:bodyPr>
          <a:lstStyle/>
          <a:p>
            <a:pPr>
              <a:spcBef>
                <a:spcPct val="50000"/>
              </a:spcBef>
              <a:buNone/>
              <a:defRPr/>
            </a:pPr>
            <a:r>
              <a:rPr lang="nl-NL" sz="1600" dirty="0">
                <a:solidFill>
                  <a:srgbClr val="4B4B4B"/>
                </a:solidFill>
                <a:latin typeface="+mn-lt"/>
                <a:ea typeface="Tahoma" pitchFamily="34" charset="0"/>
                <a:cs typeface="Tahoma" pitchFamily="34" charset="0"/>
              </a:rPr>
              <a:t>Risico- of kansmaatregel</a:t>
            </a:r>
          </a:p>
        </p:txBody>
      </p:sp>
      <p:sp>
        <p:nvSpPr>
          <p:cNvPr id="64518" name="Rectangle 14"/>
          <p:cNvSpPr>
            <a:spLocks noChangeArrowheads="1"/>
          </p:cNvSpPr>
          <p:nvPr/>
        </p:nvSpPr>
        <p:spPr bwMode="auto">
          <a:xfrm>
            <a:off x="1187898" y="2254425"/>
            <a:ext cx="2092325" cy="494771"/>
          </a:xfrm>
          <a:prstGeom prst="rect">
            <a:avLst/>
          </a:prstGeom>
          <a:solidFill>
            <a:srgbClr val="F0EFF5"/>
          </a:solidFill>
          <a:ln w="30163">
            <a:solidFill>
              <a:srgbClr val="686297"/>
            </a:solidFill>
            <a:miter lim="800000"/>
            <a:headEnd/>
            <a:tailEnd/>
          </a:ln>
        </p:spPr>
        <p:txBody>
          <a:bodyPr anchor="ctr"/>
          <a:lstStyle/>
          <a:p>
            <a:pPr>
              <a:buNone/>
            </a:pPr>
            <a:r>
              <a:rPr lang="nl-NL" sz="1600" dirty="0">
                <a:solidFill>
                  <a:srgbClr val="4B4B4B"/>
                </a:solidFill>
                <a:latin typeface="+mn-lt"/>
                <a:cs typeface="Tahoma" pitchFamily="34" charset="0"/>
              </a:rPr>
              <a:t>Inherent risico       of kans</a:t>
            </a:r>
          </a:p>
        </p:txBody>
      </p:sp>
      <p:sp>
        <p:nvSpPr>
          <p:cNvPr id="64519" name="Rectangle 14"/>
          <p:cNvSpPr>
            <a:spLocks noChangeArrowheads="1"/>
          </p:cNvSpPr>
          <p:nvPr/>
        </p:nvSpPr>
        <p:spPr bwMode="auto">
          <a:xfrm>
            <a:off x="5194748" y="2254425"/>
            <a:ext cx="2092325" cy="494771"/>
          </a:xfrm>
          <a:prstGeom prst="rect">
            <a:avLst/>
          </a:prstGeom>
          <a:solidFill>
            <a:srgbClr val="F0EFF5"/>
          </a:solidFill>
          <a:ln w="30163">
            <a:solidFill>
              <a:srgbClr val="686297"/>
            </a:solidFill>
            <a:miter lim="800000"/>
            <a:headEnd/>
            <a:tailEnd/>
          </a:ln>
        </p:spPr>
        <p:txBody>
          <a:bodyPr anchor="ctr"/>
          <a:lstStyle/>
          <a:p>
            <a:pPr>
              <a:buNone/>
            </a:pPr>
            <a:r>
              <a:rPr lang="nl-NL" sz="1600" dirty="0">
                <a:solidFill>
                  <a:srgbClr val="4B4B4B"/>
                </a:solidFill>
                <a:latin typeface="+mn-lt"/>
                <a:cs typeface="Tahoma" pitchFamily="34" charset="0"/>
              </a:rPr>
              <a:t>Restrisico – of kans</a:t>
            </a:r>
          </a:p>
        </p:txBody>
      </p:sp>
      <p:sp>
        <p:nvSpPr>
          <p:cNvPr id="64520" name="Rectangle 14"/>
          <p:cNvSpPr>
            <a:spLocks noChangeArrowheads="1"/>
          </p:cNvSpPr>
          <p:nvPr/>
        </p:nvSpPr>
        <p:spPr bwMode="auto">
          <a:xfrm>
            <a:off x="5194748" y="3628666"/>
            <a:ext cx="2092325" cy="494771"/>
          </a:xfrm>
          <a:prstGeom prst="rect">
            <a:avLst/>
          </a:prstGeom>
          <a:solidFill>
            <a:srgbClr val="F0EFF5"/>
          </a:solidFill>
          <a:ln w="30163">
            <a:solidFill>
              <a:srgbClr val="686297"/>
            </a:solidFill>
            <a:miter lim="800000"/>
            <a:headEnd/>
            <a:tailEnd/>
          </a:ln>
        </p:spPr>
        <p:txBody>
          <a:bodyPr anchor="ctr"/>
          <a:lstStyle/>
          <a:p>
            <a:pPr>
              <a:buNone/>
            </a:pPr>
            <a:r>
              <a:rPr lang="nl-NL" sz="1600" dirty="0">
                <a:solidFill>
                  <a:srgbClr val="4B4B4B"/>
                </a:solidFill>
                <a:latin typeface="+mn-lt"/>
                <a:cs typeface="Tahoma" pitchFamily="34" charset="0"/>
              </a:rPr>
              <a:t>Secundair risico         of kans</a:t>
            </a:r>
          </a:p>
        </p:txBody>
      </p:sp>
      <p:sp>
        <p:nvSpPr>
          <p:cNvPr id="2" name="Tekstvak 1"/>
          <p:cNvSpPr txBox="1"/>
          <p:nvPr/>
        </p:nvSpPr>
        <p:spPr>
          <a:xfrm>
            <a:off x="1115616" y="2860320"/>
            <a:ext cx="2448000" cy="794064"/>
          </a:xfrm>
          <a:prstGeom prst="rect">
            <a:avLst/>
          </a:prstGeom>
          <a:noFill/>
        </p:spPr>
        <p:txBody>
          <a:bodyPr wrap="square">
            <a:spAutoFit/>
          </a:bodyPr>
          <a:lstStyle/>
          <a:p>
            <a:pPr algn="l">
              <a:buNone/>
              <a:defRPr/>
            </a:pPr>
            <a:r>
              <a:rPr lang="nl-NL" sz="1600" dirty="0">
                <a:solidFill>
                  <a:srgbClr val="4B4B4B"/>
                </a:solidFill>
                <a:latin typeface="+mn-lt"/>
                <a:ea typeface="Tahoma" pitchFamily="34" charset="0"/>
                <a:cs typeface="Tahoma" pitchFamily="34" charset="0"/>
              </a:rPr>
              <a:t>Omvang van het risico of kans voor het nemen van een risicomaatregel</a:t>
            </a:r>
          </a:p>
        </p:txBody>
      </p:sp>
      <p:sp>
        <p:nvSpPr>
          <p:cNvPr id="17" name="Tekstvak 16"/>
          <p:cNvSpPr txBox="1"/>
          <p:nvPr/>
        </p:nvSpPr>
        <p:spPr>
          <a:xfrm>
            <a:off x="5148065" y="2853706"/>
            <a:ext cx="2448197" cy="560153"/>
          </a:xfrm>
          <a:prstGeom prst="rect">
            <a:avLst/>
          </a:prstGeom>
          <a:noFill/>
        </p:spPr>
        <p:txBody>
          <a:bodyPr wrap="square">
            <a:spAutoFit/>
          </a:bodyPr>
          <a:lstStyle/>
          <a:p>
            <a:pPr algn="l">
              <a:buNone/>
              <a:defRPr/>
            </a:pPr>
            <a:r>
              <a:rPr lang="nl-NL" sz="1600" dirty="0">
                <a:solidFill>
                  <a:srgbClr val="4B4B4B"/>
                </a:solidFill>
                <a:latin typeface="+mn-lt"/>
                <a:ea typeface="Tahoma" pitchFamily="34" charset="0"/>
                <a:cs typeface="Tahoma" pitchFamily="34" charset="0"/>
              </a:rPr>
              <a:t>Resterend risico  of kans na een risicomaatregel</a:t>
            </a:r>
          </a:p>
        </p:txBody>
      </p:sp>
      <p:sp>
        <p:nvSpPr>
          <p:cNvPr id="18" name="Tekstvak 17"/>
          <p:cNvSpPr txBox="1"/>
          <p:nvPr/>
        </p:nvSpPr>
        <p:spPr>
          <a:xfrm>
            <a:off x="5148064" y="4190906"/>
            <a:ext cx="3312293" cy="560153"/>
          </a:xfrm>
          <a:prstGeom prst="rect">
            <a:avLst/>
          </a:prstGeom>
          <a:noFill/>
        </p:spPr>
        <p:txBody>
          <a:bodyPr wrap="square">
            <a:spAutoFit/>
          </a:bodyPr>
          <a:lstStyle/>
          <a:p>
            <a:pPr algn="l">
              <a:buNone/>
              <a:defRPr/>
            </a:pPr>
            <a:r>
              <a:rPr lang="nl-NL" sz="1600" dirty="0">
                <a:solidFill>
                  <a:srgbClr val="4B4B4B"/>
                </a:solidFill>
                <a:latin typeface="+mn-lt"/>
                <a:ea typeface="Tahoma" pitchFamily="34" charset="0"/>
                <a:cs typeface="Tahoma" pitchFamily="34" charset="0"/>
              </a:rPr>
              <a:t>Risico of kans welke ontstaat door een risico- of kansmaatregel</a:t>
            </a:r>
          </a:p>
        </p:txBody>
      </p:sp>
      <p:sp>
        <p:nvSpPr>
          <p:cNvPr id="3" name="Slide Number Placeholder 2">
            <a:extLst>
              <a:ext uri="{FF2B5EF4-FFF2-40B4-BE49-F238E27FC236}">
                <a16:creationId xmlns:a16="http://schemas.microsoft.com/office/drawing/2014/main" id="{C665928D-F2F8-724B-B818-F53A1DDBC512}"/>
              </a:ext>
            </a:extLst>
          </p:cNvPr>
          <p:cNvSpPr>
            <a:spLocks noGrp="1"/>
          </p:cNvSpPr>
          <p:nvPr>
            <p:ph type="sldNum" sz="quarter" idx="4"/>
          </p:nvPr>
        </p:nvSpPr>
        <p:spPr/>
        <p:txBody>
          <a:bodyPr/>
          <a:lstStyle/>
          <a:p>
            <a:fld id="{8375054B-0626-094F-AF93-178AFB032A1C}" type="slidenum">
              <a:rPr lang="nl-NL" smtClean="0"/>
              <a:pPr/>
              <a:t>53</a:t>
            </a:fld>
            <a:endParaRPr lang="nl-NL" dirty="0"/>
          </a:p>
        </p:txBody>
      </p:sp>
    </p:spTree>
    <p:extLst>
      <p:ext uri="{BB962C8B-B14F-4D97-AF65-F5344CB8AC3E}">
        <p14:creationId xmlns:p14="http://schemas.microsoft.com/office/powerpoint/2010/main" val="60172555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Risico- en kansregister</a:t>
            </a:r>
          </a:p>
        </p:txBody>
      </p:sp>
      <p:sp>
        <p:nvSpPr>
          <p:cNvPr id="87044" name="Rectangle 3"/>
          <p:cNvSpPr>
            <a:spLocks noGrp="1" noChangeArrowheads="1"/>
          </p:cNvSpPr>
          <p:nvPr>
            <p:ph idx="1"/>
          </p:nvPr>
        </p:nvSpPr>
        <p:spPr/>
        <p:txBody>
          <a:bodyPr/>
          <a:lstStyle/>
          <a:p>
            <a:pPr>
              <a:lnSpc>
                <a:spcPct val="110000"/>
              </a:lnSpc>
            </a:pPr>
            <a:r>
              <a:rPr lang="nl-NL" dirty="0">
                <a:solidFill>
                  <a:srgbClr val="FF6600"/>
                </a:solidFill>
                <a:latin typeface="Tahoma" charset="0"/>
              </a:rPr>
              <a:t>Doel</a:t>
            </a:r>
          </a:p>
          <a:p>
            <a:pPr>
              <a:lnSpc>
                <a:spcPct val="110000"/>
              </a:lnSpc>
              <a:buFontTx/>
              <a:buChar char="•"/>
            </a:pPr>
            <a:r>
              <a:rPr lang="nl-NL" sz="1600" dirty="0">
                <a:latin typeface="Tahoma" charset="0"/>
              </a:rPr>
              <a:t>Leveren van een bestand met geïdentificeerde risico’s, inclusief de status en geschiedenis om de informatie vast te leggen over alle geïdentificeerde kansen en bedreigingen m.b.t. het project</a:t>
            </a:r>
            <a:br>
              <a:rPr lang="nl-NL" sz="1600" dirty="0">
                <a:latin typeface="Tahoma" charset="0"/>
              </a:rPr>
            </a:br>
            <a:endParaRPr lang="nl-NL" b="1" dirty="0">
              <a:solidFill>
                <a:srgbClr val="FF3300"/>
              </a:solidFill>
              <a:latin typeface="Tahoma" charset="0"/>
            </a:endParaRPr>
          </a:p>
          <a:p>
            <a:pPr>
              <a:lnSpc>
                <a:spcPct val="110000"/>
              </a:lnSpc>
            </a:pPr>
            <a:r>
              <a:rPr lang="nl-NL" dirty="0">
                <a:solidFill>
                  <a:srgbClr val="FF6600"/>
                </a:solidFill>
                <a:latin typeface="Tahoma" charset="0"/>
              </a:rPr>
              <a:t>Inhoud</a:t>
            </a:r>
          </a:p>
        </p:txBody>
      </p:sp>
      <p:sp>
        <p:nvSpPr>
          <p:cNvPr id="1346564" name="Rectangle 4"/>
          <p:cNvSpPr>
            <a:spLocks noChangeArrowheads="1"/>
          </p:cNvSpPr>
          <p:nvPr/>
        </p:nvSpPr>
        <p:spPr bwMode="auto">
          <a:xfrm>
            <a:off x="1107122" y="2713897"/>
            <a:ext cx="6049168" cy="20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30000"/>
              </a:lnSpc>
              <a:spcBef>
                <a:spcPct val="20000"/>
              </a:spcBef>
              <a:spcAft>
                <a:spcPct val="0"/>
              </a:spcAft>
              <a:buClrTx/>
              <a:buFontTx/>
              <a:buChar char="•"/>
              <a:defRPr/>
            </a:pPr>
            <a:r>
              <a:rPr lang="nl-NL" sz="1600" dirty="0">
                <a:solidFill>
                  <a:srgbClr val="4B4B4B"/>
                </a:solidFill>
                <a:latin typeface="Tahoma" pitchFamily="34" charset="0"/>
                <a:ea typeface="+mn-ea"/>
              </a:rPr>
              <a:t> Risico-identificatie</a:t>
            </a:r>
          </a:p>
          <a:p>
            <a:pPr algn="l">
              <a:lnSpc>
                <a:spcPct val="130000"/>
              </a:lnSpc>
              <a:spcBef>
                <a:spcPct val="20000"/>
              </a:spcBef>
              <a:spcAft>
                <a:spcPct val="0"/>
              </a:spcAft>
              <a:buClrTx/>
              <a:buFontTx/>
              <a:buChar char="•"/>
              <a:defRPr/>
            </a:pPr>
            <a:r>
              <a:rPr lang="nl-NL" sz="1600" dirty="0">
                <a:solidFill>
                  <a:srgbClr val="4B4B4B"/>
                </a:solidFill>
                <a:latin typeface="Tahoma" pitchFamily="34" charset="0"/>
                <a:ea typeface="+mn-ea"/>
              </a:rPr>
              <a:t> Indiener risico</a:t>
            </a:r>
          </a:p>
          <a:p>
            <a:pPr algn="l">
              <a:lnSpc>
                <a:spcPct val="130000"/>
              </a:lnSpc>
              <a:spcBef>
                <a:spcPct val="20000"/>
              </a:spcBef>
              <a:spcAft>
                <a:spcPct val="0"/>
              </a:spcAft>
              <a:buClrTx/>
              <a:buFontTx/>
              <a:buChar char="•"/>
              <a:defRPr/>
            </a:pPr>
            <a:r>
              <a:rPr lang="nl-NL" sz="1600" dirty="0">
                <a:solidFill>
                  <a:srgbClr val="4B4B4B"/>
                </a:solidFill>
                <a:latin typeface="Tahoma" pitchFamily="34" charset="0"/>
                <a:ea typeface="+mn-ea"/>
              </a:rPr>
              <a:t> Datum registratie</a:t>
            </a:r>
          </a:p>
          <a:p>
            <a:pPr algn="l">
              <a:lnSpc>
                <a:spcPct val="130000"/>
              </a:lnSpc>
              <a:spcBef>
                <a:spcPct val="20000"/>
              </a:spcBef>
              <a:spcAft>
                <a:spcPct val="0"/>
              </a:spcAft>
              <a:buClrTx/>
              <a:buFontTx/>
              <a:buChar char="•"/>
              <a:defRPr/>
            </a:pPr>
            <a:r>
              <a:rPr lang="nl-NL" sz="1600" dirty="0">
                <a:solidFill>
                  <a:srgbClr val="4B4B4B"/>
                </a:solidFill>
                <a:latin typeface="Tahoma" pitchFamily="34" charset="0"/>
                <a:ea typeface="+mn-ea"/>
              </a:rPr>
              <a:t> Risico- of kanscategorie</a:t>
            </a:r>
          </a:p>
          <a:p>
            <a:pPr algn="l">
              <a:lnSpc>
                <a:spcPct val="130000"/>
              </a:lnSpc>
              <a:spcBef>
                <a:spcPct val="20000"/>
              </a:spcBef>
              <a:spcAft>
                <a:spcPct val="0"/>
              </a:spcAft>
              <a:buClrTx/>
              <a:buFontTx/>
              <a:buChar char="•"/>
              <a:defRPr/>
            </a:pPr>
            <a:r>
              <a:rPr lang="nl-NL" sz="1600" dirty="0">
                <a:solidFill>
                  <a:srgbClr val="4B4B4B"/>
                </a:solidFill>
                <a:latin typeface="Tahoma" pitchFamily="34" charset="0"/>
                <a:ea typeface="+mn-ea"/>
              </a:rPr>
              <a:t> Risico- of kansbeschrijving </a:t>
            </a:r>
          </a:p>
          <a:p>
            <a:pPr algn="l">
              <a:lnSpc>
                <a:spcPct val="130000"/>
              </a:lnSpc>
              <a:spcBef>
                <a:spcPct val="20000"/>
              </a:spcBef>
              <a:spcAft>
                <a:spcPct val="0"/>
              </a:spcAft>
              <a:buClrTx/>
              <a:buFontTx/>
              <a:buChar char="•"/>
              <a:defRPr/>
            </a:pPr>
            <a:r>
              <a:rPr lang="nl-NL" sz="1600" dirty="0">
                <a:solidFill>
                  <a:srgbClr val="4B4B4B"/>
                </a:solidFill>
                <a:latin typeface="Tahoma" pitchFamily="34" charset="0"/>
                <a:ea typeface="+mn-ea"/>
              </a:rPr>
              <a:t> Waarschijnlijkheid en impact</a:t>
            </a:r>
          </a:p>
          <a:p>
            <a:pPr algn="l">
              <a:lnSpc>
                <a:spcPct val="200000"/>
              </a:lnSpc>
              <a:spcBef>
                <a:spcPct val="20000"/>
              </a:spcBef>
              <a:spcAft>
                <a:spcPct val="0"/>
              </a:spcAft>
              <a:buClrTx/>
              <a:buNone/>
              <a:defRPr/>
            </a:pPr>
            <a:r>
              <a:rPr lang="nl-NL" sz="1600" dirty="0">
                <a:solidFill>
                  <a:srgbClr val="4B4B4B"/>
                </a:solidFill>
                <a:latin typeface="Tahoma" pitchFamily="34" charset="0"/>
                <a:ea typeface="+mn-ea"/>
              </a:rPr>
              <a:t>     * Nabijheid: periode waarin een risico of kans kan optreden</a:t>
            </a:r>
          </a:p>
        </p:txBody>
      </p:sp>
      <p:sp>
        <p:nvSpPr>
          <p:cNvPr id="1346565" name="Rectangle 5"/>
          <p:cNvSpPr>
            <a:spLocks noChangeArrowheads="1"/>
          </p:cNvSpPr>
          <p:nvPr/>
        </p:nvSpPr>
        <p:spPr bwMode="auto">
          <a:xfrm>
            <a:off x="4923905" y="2713897"/>
            <a:ext cx="3095625" cy="20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30000"/>
              </a:lnSpc>
              <a:spcBef>
                <a:spcPct val="20000"/>
              </a:spcBef>
              <a:spcAft>
                <a:spcPct val="0"/>
              </a:spcAft>
              <a:buClrTx/>
              <a:buFontTx/>
              <a:buChar char="•"/>
              <a:defRPr/>
            </a:pPr>
            <a:r>
              <a:rPr lang="nl-NL" sz="1600" dirty="0">
                <a:solidFill>
                  <a:srgbClr val="4B4B4B"/>
                </a:solidFill>
                <a:latin typeface="Tahoma" pitchFamily="34" charset="0"/>
                <a:ea typeface="+mn-ea"/>
              </a:rPr>
              <a:t> </a:t>
            </a:r>
            <a:r>
              <a:rPr lang="nl-NL" sz="1600" dirty="0">
                <a:solidFill>
                  <a:srgbClr val="4B4B4B"/>
                </a:solidFill>
                <a:latin typeface="Tahoma" pitchFamily="34" charset="0"/>
              </a:rPr>
              <a:t>Verwachte geldwaarde</a:t>
            </a:r>
          </a:p>
          <a:p>
            <a:pPr algn="l">
              <a:lnSpc>
                <a:spcPct val="130000"/>
              </a:lnSpc>
              <a:spcBef>
                <a:spcPct val="20000"/>
              </a:spcBef>
              <a:spcAft>
                <a:spcPct val="0"/>
              </a:spcAft>
              <a:buClrTx/>
              <a:buFontTx/>
              <a:buChar char="•"/>
              <a:defRPr/>
            </a:pPr>
            <a:r>
              <a:rPr lang="nl-NL" sz="1600" dirty="0">
                <a:solidFill>
                  <a:srgbClr val="4B4B4B"/>
                </a:solidFill>
                <a:latin typeface="Tahoma" pitchFamily="34" charset="0"/>
                <a:ea typeface="+mn-ea"/>
              </a:rPr>
              <a:t> Nabijheid risico of kans</a:t>
            </a:r>
            <a:endParaRPr lang="nl-NL" sz="1600" u="sng" dirty="0">
              <a:solidFill>
                <a:srgbClr val="4B4B4B"/>
              </a:solidFill>
              <a:latin typeface="Tahoma" pitchFamily="34" charset="0"/>
              <a:ea typeface="+mn-ea"/>
            </a:endParaRPr>
          </a:p>
          <a:p>
            <a:pPr algn="l">
              <a:lnSpc>
                <a:spcPct val="130000"/>
              </a:lnSpc>
              <a:spcBef>
                <a:spcPct val="20000"/>
              </a:spcBef>
              <a:spcAft>
                <a:spcPct val="0"/>
              </a:spcAft>
              <a:buClrTx/>
              <a:buFontTx/>
              <a:buChar char="•"/>
              <a:defRPr/>
            </a:pPr>
            <a:r>
              <a:rPr lang="nl-NL" sz="1600" dirty="0">
                <a:solidFill>
                  <a:srgbClr val="4B4B4B"/>
                </a:solidFill>
                <a:latin typeface="Tahoma" pitchFamily="34" charset="0"/>
                <a:ea typeface="+mn-ea"/>
              </a:rPr>
              <a:t> Risico of kansmaatregel</a:t>
            </a:r>
          </a:p>
          <a:p>
            <a:pPr algn="l">
              <a:lnSpc>
                <a:spcPct val="130000"/>
              </a:lnSpc>
              <a:spcBef>
                <a:spcPct val="20000"/>
              </a:spcBef>
              <a:spcAft>
                <a:spcPct val="0"/>
              </a:spcAft>
              <a:buClrTx/>
              <a:buFontTx/>
              <a:buChar char="•"/>
              <a:defRPr/>
            </a:pPr>
            <a:r>
              <a:rPr lang="nl-NL" sz="1600" dirty="0">
                <a:solidFill>
                  <a:srgbClr val="4B4B4B"/>
                </a:solidFill>
                <a:latin typeface="Tahoma" pitchFamily="34" charset="0"/>
                <a:ea typeface="+mn-ea"/>
              </a:rPr>
              <a:t> Risico- of kanseigenaar</a:t>
            </a:r>
          </a:p>
          <a:p>
            <a:pPr algn="l">
              <a:lnSpc>
                <a:spcPct val="130000"/>
              </a:lnSpc>
              <a:spcBef>
                <a:spcPct val="20000"/>
              </a:spcBef>
              <a:spcAft>
                <a:spcPct val="0"/>
              </a:spcAft>
              <a:buClrTx/>
              <a:buFontTx/>
              <a:buChar char="•"/>
              <a:defRPr/>
            </a:pPr>
            <a:r>
              <a:rPr lang="nl-NL" sz="1600" dirty="0">
                <a:solidFill>
                  <a:srgbClr val="4B4B4B"/>
                </a:solidFill>
                <a:latin typeface="Tahoma" pitchFamily="34" charset="0"/>
                <a:ea typeface="+mn-ea"/>
              </a:rPr>
              <a:t> Risico- of kansactiehouder</a:t>
            </a:r>
          </a:p>
          <a:p>
            <a:pPr algn="l">
              <a:lnSpc>
                <a:spcPct val="130000"/>
              </a:lnSpc>
              <a:spcBef>
                <a:spcPct val="20000"/>
              </a:spcBef>
              <a:spcAft>
                <a:spcPct val="0"/>
              </a:spcAft>
              <a:buClrTx/>
              <a:buFontTx/>
              <a:buChar char="•"/>
              <a:defRPr/>
            </a:pPr>
            <a:r>
              <a:rPr lang="nl-NL" sz="1600" dirty="0">
                <a:solidFill>
                  <a:srgbClr val="4B4B4B"/>
                </a:solidFill>
                <a:latin typeface="Tahoma" pitchFamily="34" charset="0"/>
                <a:ea typeface="+mn-ea"/>
              </a:rPr>
              <a:t> Actuele risico of kans</a:t>
            </a:r>
          </a:p>
        </p:txBody>
      </p:sp>
      <p:pic>
        <p:nvPicPr>
          <p:cNvPr id="87047" name="Picture 6"/>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10859" y="4402122"/>
            <a:ext cx="143986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Slide Number Placeholder 1">
            <a:extLst>
              <a:ext uri="{FF2B5EF4-FFF2-40B4-BE49-F238E27FC236}">
                <a16:creationId xmlns:a16="http://schemas.microsoft.com/office/drawing/2014/main" id="{8397C3D7-9E11-0643-BFC2-BBB3D5AC14A4}"/>
              </a:ext>
            </a:extLst>
          </p:cNvPr>
          <p:cNvSpPr>
            <a:spLocks noGrp="1"/>
          </p:cNvSpPr>
          <p:nvPr>
            <p:ph type="sldNum" sz="quarter" idx="4"/>
          </p:nvPr>
        </p:nvSpPr>
        <p:spPr/>
        <p:txBody>
          <a:bodyPr/>
          <a:lstStyle/>
          <a:p>
            <a:fld id="{8375054B-0626-094F-AF93-178AFB032A1C}" type="slidenum">
              <a:rPr lang="nl-NL" smtClean="0"/>
              <a:pPr/>
              <a:t>54</a:t>
            </a:fld>
            <a:endParaRPr lang="nl-NL" dirty="0"/>
          </a:p>
        </p:txBody>
      </p:sp>
    </p:spTree>
    <p:extLst>
      <p:ext uri="{BB962C8B-B14F-4D97-AF65-F5344CB8AC3E}">
        <p14:creationId xmlns:p14="http://schemas.microsoft.com/office/powerpoint/2010/main" val="310448571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Classificatie waarschijnlijkheid en impact</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00214" y="1705901"/>
            <a:ext cx="5743575" cy="307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Aspect="1" noChangeArrowheads="1"/>
          </p:cNvSpPr>
          <p:nvPr/>
        </p:nvSpPr>
        <p:spPr bwMode="auto">
          <a:xfrm>
            <a:off x="1700214" y="1705901"/>
            <a:ext cx="574357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p>
        </p:txBody>
      </p:sp>
      <p:sp>
        <p:nvSpPr>
          <p:cNvPr id="5" name="Slide Number Placeholder 4">
            <a:extLst>
              <a:ext uri="{FF2B5EF4-FFF2-40B4-BE49-F238E27FC236}">
                <a16:creationId xmlns:a16="http://schemas.microsoft.com/office/drawing/2014/main" id="{2B51D74C-FB35-FF45-9191-356AAD4D64B4}"/>
              </a:ext>
            </a:extLst>
          </p:cNvPr>
          <p:cNvSpPr>
            <a:spLocks noGrp="1"/>
          </p:cNvSpPr>
          <p:nvPr>
            <p:ph type="sldNum" sz="quarter" idx="4"/>
          </p:nvPr>
        </p:nvSpPr>
        <p:spPr/>
        <p:txBody>
          <a:bodyPr/>
          <a:lstStyle/>
          <a:p>
            <a:fld id="{8375054B-0626-094F-AF93-178AFB032A1C}" type="slidenum">
              <a:rPr lang="nl-NL" smtClean="0"/>
              <a:pPr/>
              <a:t>55</a:t>
            </a:fld>
            <a:endParaRPr lang="nl-NL" dirty="0"/>
          </a:p>
        </p:txBody>
      </p:sp>
    </p:spTree>
    <p:extLst>
      <p:ext uri="{BB962C8B-B14F-4D97-AF65-F5344CB8AC3E}">
        <p14:creationId xmlns:p14="http://schemas.microsoft.com/office/powerpoint/2010/main" val="986985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Rectangle 3"/>
          <p:cNvSpPr>
            <a:spLocks noChangeArrowheads="1"/>
          </p:cNvSpPr>
          <p:nvPr/>
        </p:nvSpPr>
        <p:spPr bwMode="auto">
          <a:xfrm>
            <a:off x="2789239" y="1916907"/>
            <a:ext cx="3692525" cy="2358760"/>
          </a:xfrm>
          <a:prstGeom prst="rect">
            <a:avLst/>
          </a:prstGeom>
          <a:solidFill>
            <a:srgbClr val="99FFCC"/>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04" name="Line 4"/>
          <p:cNvSpPr>
            <a:spLocks noChangeShapeType="1"/>
          </p:cNvSpPr>
          <p:nvPr/>
        </p:nvSpPr>
        <p:spPr bwMode="auto">
          <a:xfrm>
            <a:off x="3536950" y="1879865"/>
            <a:ext cx="0" cy="2360083"/>
          </a:xfrm>
          <a:prstGeom prst="line">
            <a:avLst/>
          </a:prstGeom>
          <a:noFill/>
          <a:ln w="9525">
            <a:solidFill>
              <a:schemeClr val="tx1"/>
            </a:solidFill>
            <a:round/>
            <a:headEnd/>
            <a:tailEn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05" name="Line 5"/>
          <p:cNvSpPr>
            <a:spLocks noChangeShapeType="1"/>
          </p:cNvSpPr>
          <p:nvPr/>
        </p:nvSpPr>
        <p:spPr bwMode="auto">
          <a:xfrm>
            <a:off x="4275138" y="1879865"/>
            <a:ext cx="0" cy="2360083"/>
          </a:xfrm>
          <a:prstGeom prst="line">
            <a:avLst/>
          </a:prstGeom>
          <a:noFill/>
          <a:ln w="9525">
            <a:solidFill>
              <a:schemeClr val="tx1"/>
            </a:solidFill>
            <a:round/>
            <a:headEnd/>
            <a:tailEn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07" name="Line 7"/>
          <p:cNvSpPr>
            <a:spLocks noChangeShapeType="1"/>
          </p:cNvSpPr>
          <p:nvPr/>
        </p:nvSpPr>
        <p:spPr bwMode="auto">
          <a:xfrm>
            <a:off x="5753100" y="1879865"/>
            <a:ext cx="0" cy="2360083"/>
          </a:xfrm>
          <a:prstGeom prst="line">
            <a:avLst/>
          </a:prstGeom>
          <a:noFill/>
          <a:ln w="9525">
            <a:solidFill>
              <a:schemeClr val="tx1"/>
            </a:solidFill>
            <a:round/>
            <a:headEnd/>
            <a:tailEn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08" name="Line 8"/>
          <p:cNvSpPr>
            <a:spLocks noChangeShapeType="1"/>
          </p:cNvSpPr>
          <p:nvPr/>
        </p:nvSpPr>
        <p:spPr bwMode="auto">
          <a:xfrm>
            <a:off x="2797176" y="2352146"/>
            <a:ext cx="3692525" cy="0"/>
          </a:xfrm>
          <a:prstGeom prst="line">
            <a:avLst/>
          </a:prstGeom>
          <a:noFill/>
          <a:ln w="9525">
            <a:solidFill>
              <a:schemeClr val="tx1"/>
            </a:solidFill>
            <a:round/>
            <a:headEnd/>
            <a:tailEn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09" name="Line 9"/>
          <p:cNvSpPr>
            <a:spLocks noChangeShapeType="1"/>
          </p:cNvSpPr>
          <p:nvPr/>
        </p:nvSpPr>
        <p:spPr bwMode="auto">
          <a:xfrm>
            <a:off x="2797176" y="2824428"/>
            <a:ext cx="3692525" cy="0"/>
          </a:xfrm>
          <a:prstGeom prst="line">
            <a:avLst/>
          </a:prstGeom>
          <a:noFill/>
          <a:ln w="9525">
            <a:solidFill>
              <a:schemeClr val="tx1"/>
            </a:solidFill>
            <a:round/>
            <a:headEnd/>
            <a:tailEn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10" name="Line 10"/>
          <p:cNvSpPr>
            <a:spLocks noChangeShapeType="1"/>
          </p:cNvSpPr>
          <p:nvPr/>
        </p:nvSpPr>
        <p:spPr bwMode="auto">
          <a:xfrm>
            <a:off x="2797176" y="3295386"/>
            <a:ext cx="3692525" cy="0"/>
          </a:xfrm>
          <a:prstGeom prst="line">
            <a:avLst/>
          </a:prstGeom>
          <a:noFill/>
          <a:ln w="9525">
            <a:solidFill>
              <a:schemeClr val="tx1"/>
            </a:solidFill>
            <a:round/>
            <a:headEnd/>
            <a:tailEn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11" name="Line 11"/>
          <p:cNvSpPr>
            <a:spLocks noChangeShapeType="1"/>
          </p:cNvSpPr>
          <p:nvPr/>
        </p:nvSpPr>
        <p:spPr bwMode="auto">
          <a:xfrm>
            <a:off x="2797176" y="3767667"/>
            <a:ext cx="3692525" cy="0"/>
          </a:xfrm>
          <a:prstGeom prst="line">
            <a:avLst/>
          </a:prstGeom>
          <a:noFill/>
          <a:ln w="9525">
            <a:solidFill>
              <a:schemeClr val="tx1"/>
            </a:solidFill>
            <a:round/>
            <a:headEnd/>
            <a:tailEn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12" name="Text Box 12"/>
          <p:cNvSpPr txBox="1">
            <a:spLocks noChangeArrowheads="1"/>
          </p:cNvSpPr>
          <p:nvPr/>
        </p:nvSpPr>
        <p:spPr bwMode="auto">
          <a:xfrm>
            <a:off x="2627313" y="4298157"/>
            <a:ext cx="965200" cy="501676"/>
          </a:xfrm>
          <a:prstGeom prst="rect">
            <a:avLst/>
          </a:prstGeom>
          <a:noFill/>
          <a:ln w="9525">
            <a:noFill/>
            <a:miter lim="800000"/>
            <a:headEnd/>
            <a:tailEnd/>
          </a:ln>
          <a:effectLst/>
        </p:spPr>
        <p:txBody>
          <a:bodyPr>
            <a:spAutoFit/>
          </a:bodyPr>
          <a:lstStyle/>
          <a:p>
            <a:pPr>
              <a:spcBef>
                <a:spcPct val="50000"/>
              </a:spcBef>
              <a:buFont typeface="Wingdings" pitchFamily="2" charset="2"/>
              <a:buNone/>
              <a:defRPr/>
            </a:pPr>
            <a:r>
              <a:rPr lang="nl-NL" sz="1400" dirty="0">
                <a:solidFill>
                  <a:schemeClr val="accent4">
                    <a:lumMod val="50000"/>
                  </a:schemeClr>
                </a:solidFill>
                <a:latin typeface="+mn-lt"/>
                <a:ea typeface="+mn-ea"/>
              </a:rPr>
              <a:t>zeer gering</a:t>
            </a:r>
          </a:p>
        </p:txBody>
      </p:sp>
      <p:sp>
        <p:nvSpPr>
          <p:cNvPr id="512013" name="Text Box 13"/>
          <p:cNvSpPr txBox="1">
            <a:spLocks noChangeArrowheads="1"/>
          </p:cNvSpPr>
          <p:nvPr/>
        </p:nvSpPr>
        <p:spPr bwMode="auto">
          <a:xfrm>
            <a:off x="3419475" y="4382824"/>
            <a:ext cx="966788" cy="297004"/>
          </a:xfrm>
          <a:prstGeom prst="rect">
            <a:avLst/>
          </a:prstGeom>
          <a:noFill/>
          <a:ln w="9525">
            <a:noFill/>
            <a:miter lim="800000"/>
            <a:headEnd/>
            <a:tailEnd/>
          </a:ln>
          <a:effectLst/>
        </p:spPr>
        <p:txBody>
          <a:bodyPr>
            <a:spAutoFit/>
          </a:bodyPr>
          <a:lstStyle/>
          <a:p>
            <a:pPr>
              <a:spcBef>
                <a:spcPct val="50000"/>
              </a:spcBef>
              <a:buFont typeface="Wingdings" pitchFamily="2" charset="2"/>
              <a:buNone/>
              <a:defRPr/>
            </a:pPr>
            <a:r>
              <a:rPr lang="nl-NL" sz="1400" dirty="0">
                <a:solidFill>
                  <a:schemeClr val="accent4">
                    <a:lumMod val="50000"/>
                  </a:schemeClr>
                </a:solidFill>
                <a:latin typeface="+mn-lt"/>
                <a:ea typeface="+mn-ea"/>
              </a:rPr>
              <a:t>laag</a:t>
            </a:r>
          </a:p>
        </p:txBody>
      </p:sp>
      <p:sp>
        <p:nvSpPr>
          <p:cNvPr id="512014" name="Text Box 14"/>
          <p:cNvSpPr txBox="1">
            <a:spLocks noChangeArrowheads="1"/>
          </p:cNvSpPr>
          <p:nvPr/>
        </p:nvSpPr>
        <p:spPr bwMode="auto">
          <a:xfrm>
            <a:off x="4140200" y="4382824"/>
            <a:ext cx="966788" cy="297004"/>
          </a:xfrm>
          <a:prstGeom prst="rect">
            <a:avLst/>
          </a:prstGeom>
          <a:noFill/>
          <a:ln w="9525">
            <a:noFill/>
            <a:miter lim="800000"/>
            <a:headEnd/>
            <a:tailEnd/>
          </a:ln>
          <a:effectLst/>
        </p:spPr>
        <p:txBody>
          <a:bodyPr>
            <a:spAutoFit/>
          </a:bodyPr>
          <a:lstStyle/>
          <a:p>
            <a:pPr>
              <a:spcBef>
                <a:spcPct val="50000"/>
              </a:spcBef>
              <a:buFont typeface="Wingdings" pitchFamily="2" charset="2"/>
              <a:buNone/>
              <a:defRPr/>
            </a:pPr>
            <a:r>
              <a:rPr lang="nl-NL" sz="1400" dirty="0">
                <a:solidFill>
                  <a:schemeClr val="accent4">
                    <a:lumMod val="50000"/>
                  </a:schemeClr>
                </a:solidFill>
                <a:latin typeface="+mn-lt"/>
                <a:ea typeface="+mn-ea"/>
              </a:rPr>
              <a:t>middel</a:t>
            </a:r>
          </a:p>
        </p:txBody>
      </p:sp>
      <p:sp>
        <p:nvSpPr>
          <p:cNvPr id="512015" name="Text Box 15"/>
          <p:cNvSpPr txBox="1">
            <a:spLocks noChangeArrowheads="1"/>
          </p:cNvSpPr>
          <p:nvPr/>
        </p:nvSpPr>
        <p:spPr bwMode="auto">
          <a:xfrm>
            <a:off x="4932364" y="4382824"/>
            <a:ext cx="966787" cy="297004"/>
          </a:xfrm>
          <a:prstGeom prst="rect">
            <a:avLst/>
          </a:prstGeom>
          <a:noFill/>
          <a:ln w="9525">
            <a:noFill/>
            <a:miter lim="800000"/>
            <a:headEnd/>
            <a:tailEnd/>
          </a:ln>
          <a:effectLst/>
        </p:spPr>
        <p:txBody>
          <a:bodyPr>
            <a:spAutoFit/>
          </a:bodyPr>
          <a:lstStyle/>
          <a:p>
            <a:pPr>
              <a:spcBef>
                <a:spcPct val="50000"/>
              </a:spcBef>
              <a:buFont typeface="Wingdings" pitchFamily="2" charset="2"/>
              <a:buNone/>
              <a:defRPr/>
            </a:pPr>
            <a:r>
              <a:rPr lang="nl-NL" sz="1400" dirty="0">
                <a:solidFill>
                  <a:schemeClr val="accent4">
                    <a:lumMod val="50000"/>
                  </a:schemeClr>
                </a:solidFill>
                <a:latin typeface="+mn-lt"/>
                <a:ea typeface="+mn-ea"/>
              </a:rPr>
              <a:t>hoog</a:t>
            </a:r>
          </a:p>
        </p:txBody>
      </p:sp>
      <p:sp>
        <p:nvSpPr>
          <p:cNvPr id="512016" name="Text Box 16"/>
          <p:cNvSpPr txBox="1">
            <a:spLocks noChangeArrowheads="1"/>
          </p:cNvSpPr>
          <p:nvPr/>
        </p:nvSpPr>
        <p:spPr bwMode="auto">
          <a:xfrm>
            <a:off x="5694363" y="4298157"/>
            <a:ext cx="965200" cy="501676"/>
          </a:xfrm>
          <a:prstGeom prst="rect">
            <a:avLst/>
          </a:prstGeom>
          <a:noFill/>
          <a:ln w="9525">
            <a:noFill/>
            <a:miter lim="800000"/>
            <a:headEnd/>
            <a:tailEnd/>
          </a:ln>
          <a:effectLst/>
        </p:spPr>
        <p:txBody>
          <a:bodyPr>
            <a:spAutoFit/>
          </a:bodyPr>
          <a:lstStyle/>
          <a:p>
            <a:pPr>
              <a:spcBef>
                <a:spcPct val="50000"/>
              </a:spcBef>
              <a:buFont typeface="Wingdings" pitchFamily="2" charset="2"/>
              <a:buNone/>
              <a:defRPr/>
            </a:pPr>
            <a:r>
              <a:rPr lang="nl-NL" sz="1400" dirty="0">
                <a:solidFill>
                  <a:schemeClr val="accent4">
                    <a:lumMod val="50000"/>
                  </a:schemeClr>
                </a:solidFill>
                <a:latin typeface="+mn-lt"/>
                <a:ea typeface="+mn-ea"/>
              </a:rPr>
              <a:t>vrijwel zeker</a:t>
            </a:r>
          </a:p>
        </p:txBody>
      </p:sp>
      <p:sp>
        <p:nvSpPr>
          <p:cNvPr id="512017" name="Text Box 17"/>
          <p:cNvSpPr txBox="1">
            <a:spLocks noChangeArrowheads="1"/>
          </p:cNvSpPr>
          <p:nvPr/>
        </p:nvSpPr>
        <p:spPr bwMode="auto">
          <a:xfrm>
            <a:off x="1835150" y="3828521"/>
            <a:ext cx="966788" cy="501676"/>
          </a:xfrm>
          <a:prstGeom prst="rect">
            <a:avLst/>
          </a:prstGeom>
          <a:noFill/>
          <a:ln w="9525">
            <a:noFill/>
            <a:miter lim="800000"/>
            <a:headEnd/>
            <a:tailEnd/>
          </a:ln>
          <a:effectLst/>
        </p:spPr>
        <p:txBody>
          <a:bodyPr>
            <a:spAutoFit/>
          </a:bodyPr>
          <a:lstStyle/>
          <a:p>
            <a:pPr algn="r">
              <a:spcBef>
                <a:spcPct val="50000"/>
              </a:spcBef>
              <a:buFont typeface="Wingdings" pitchFamily="2" charset="2"/>
              <a:buNone/>
              <a:defRPr/>
            </a:pPr>
            <a:r>
              <a:rPr lang="nl-NL" sz="1400" dirty="0">
                <a:solidFill>
                  <a:schemeClr val="accent4">
                    <a:lumMod val="50000"/>
                  </a:schemeClr>
                </a:solidFill>
                <a:latin typeface="+mn-lt"/>
                <a:ea typeface="+mn-ea"/>
              </a:rPr>
              <a:t>zeer gering</a:t>
            </a:r>
          </a:p>
        </p:txBody>
      </p:sp>
      <p:sp>
        <p:nvSpPr>
          <p:cNvPr id="512018" name="Text Box 18"/>
          <p:cNvSpPr txBox="1">
            <a:spLocks noChangeArrowheads="1"/>
          </p:cNvSpPr>
          <p:nvPr/>
        </p:nvSpPr>
        <p:spPr bwMode="auto">
          <a:xfrm>
            <a:off x="1804989" y="3423708"/>
            <a:ext cx="966787" cy="297004"/>
          </a:xfrm>
          <a:prstGeom prst="rect">
            <a:avLst/>
          </a:prstGeom>
          <a:noFill/>
          <a:ln w="9525">
            <a:noFill/>
            <a:miter lim="800000"/>
            <a:headEnd/>
            <a:tailEnd/>
          </a:ln>
          <a:effectLst/>
        </p:spPr>
        <p:txBody>
          <a:bodyPr>
            <a:spAutoFit/>
          </a:bodyPr>
          <a:lstStyle/>
          <a:p>
            <a:pPr algn="r">
              <a:spcBef>
                <a:spcPct val="50000"/>
              </a:spcBef>
              <a:buNone/>
              <a:defRPr/>
            </a:pPr>
            <a:r>
              <a:rPr lang="nl-NL" sz="1400" dirty="0">
                <a:solidFill>
                  <a:schemeClr val="accent4">
                    <a:lumMod val="50000"/>
                  </a:schemeClr>
                </a:solidFill>
                <a:latin typeface="+mn-lt"/>
                <a:ea typeface="+mn-ea"/>
              </a:rPr>
              <a:t>laag</a:t>
            </a:r>
          </a:p>
        </p:txBody>
      </p:sp>
      <p:sp>
        <p:nvSpPr>
          <p:cNvPr id="512019" name="Text Box 19"/>
          <p:cNvSpPr txBox="1">
            <a:spLocks noChangeArrowheads="1"/>
          </p:cNvSpPr>
          <p:nvPr/>
        </p:nvSpPr>
        <p:spPr bwMode="auto">
          <a:xfrm>
            <a:off x="1804989" y="2935553"/>
            <a:ext cx="966787" cy="297004"/>
          </a:xfrm>
          <a:prstGeom prst="rect">
            <a:avLst/>
          </a:prstGeom>
          <a:noFill/>
          <a:ln w="9525">
            <a:noFill/>
            <a:miter lim="800000"/>
            <a:headEnd/>
            <a:tailEnd/>
          </a:ln>
          <a:effectLst/>
        </p:spPr>
        <p:txBody>
          <a:bodyPr>
            <a:spAutoFit/>
          </a:bodyPr>
          <a:lstStyle/>
          <a:p>
            <a:pPr algn="r">
              <a:spcBef>
                <a:spcPct val="50000"/>
              </a:spcBef>
              <a:buFont typeface="Wingdings" pitchFamily="2" charset="2"/>
              <a:buNone/>
              <a:defRPr/>
            </a:pPr>
            <a:r>
              <a:rPr lang="nl-NL" sz="1400" dirty="0">
                <a:solidFill>
                  <a:schemeClr val="accent4">
                    <a:lumMod val="50000"/>
                  </a:schemeClr>
                </a:solidFill>
                <a:latin typeface="+mn-lt"/>
                <a:ea typeface="+mn-ea"/>
              </a:rPr>
              <a:t>middel</a:t>
            </a:r>
          </a:p>
        </p:txBody>
      </p:sp>
      <p:sp>
        <p:nvSpPr>
          <p:cNvPr id="512020" name="Text Box 20"/>
          <p:cNvSpPr txBox="1">
            <a:spLocks noChangeArrowheads="1"/>
          </p:cNvSpPr>
          <p:nvPr/>
        </p:nvSpPr>
        <p:spPr bwMode="auto">
          <a:xfrm>
            <a:off x="1835150" y="2450042"/>
            <a:ext cx="966788" cy="297004"/>
          </a:xfrm>
          <a:prstGeom prst="rect">
            <a:avLst/>
          </a:prstGeom>
          <a:noFill/>
          <a:ln w="9525">
            <a:noFill/>
            <a:miter lim="800000"/>
            <a:headEnd/>
            <a:tailEnd/>
          </a:ln>
          <a:effectLst/>
        </p:spPr>
        <p:txBody>
          <a:bodyPr>
            <a:spAutoFit/>
          </a:bodyPr>
          <a:lstStyle/>
          <a:p>
            <a:pPr algn="r">
              <a:spcBef>
                <a:spcPct val="50000"/>
              </a:spcBef>
              <a:buFont typeface="Wingdings" pitchFamily="2" charset="2"/>
              <a:buNone/>
              <a:defRPr/>
            </a:pPr>
            <a:r>
              <a:rPr lang="nl-NL" sz="1400" dirty="0">
                <a:solidFill>
                  <a:schemeClr val="accent4">
                    <a:lumMod val="50000"/>
                  </a:schemeClr>
                </a:solidFill>
                <a:latin typeface="+mn-lt"/>
                <a:ea typeface="+mn-ea"/>
              </a:rPr>
              <a:t>hoog</a:t>
            </a:r>
          </a:p>
        </p:txBody>
      </p:sp>
      <p:sp>
        <p:nvSpPr>
          <p:cNvPr id="512021" name="Text Box 21"/>
          <p:cNvSpPr txBox="1">
            <a:spLocks noChangeArrowheads="1"/>
          </p:cNvSpPr>
          <p:nvPr/>
        </p:nvSpPr>
        <p:spPr bwMode="auto">
          <a:xfrm>
            <a:off x="1979712" y="1886810"/>
            <a:ext cx="817463" cy="501676"/>
          </a:xfrm>
          <a:prstGeom prst="rect">
            <a:avLst/>
          </a:prstGeom>
          <a:noFill/>
          <a:ln w="9525">
            <a:noFill/>
            <a:miter lim="800000"/>
            <a:headEnd/>
            <a:tailEnd/>
          </a:ln>
          <a:effectLst/>
        </p:spPr>
        <p:txBody>
          <a:bodyPr wrap="square">
            <a:spAutoFit/>
          </a:bodyPr>
          <a:lstStyle/>
          <a:p>
            <a:pPr algn="r">
              <a:spcBef>
                <a:spcPct val="50000"/>
              </a:spcBef>
              <a:buFont typeface="Wingdings" pitchFamily="2" charset="2"/>
              <a:buNone/>
              <a:defRPr/>
            </a:pPr>
            <a:r>
              <a:rPr lang="nl-NL" sz="1400" dirty="0">
                <a:solidFill>
                  <a:schemeClr val="accent4">
                    <a:lumMod val="50000"/>
                  </a:schemeClr>
                </a:solidFill>
                <a:latin typeface="+mn-lt"/>
                <a:ea typeface="+mn-ea"/>
              </a:rPr>
              <a:t>zeer hoog</a:t>
            </a:r>
          </a:p>
        </p:txBody>
      </p:sp>
      <p:sp>
        <p:nvSpPr>
          <p:cNvPr id="512023" name="Text Box 23"/>
          <p:cNvSpPr txBox="1">
            <a:spLocks noChangeArrowheads="1"/>
          </p:cNvSpPr>
          <p:nvPr/>
        </p:nvSpPr>
        <p:spPr bwMode="auto">
          <a:xfrm>
            <a:off x="1747864" y="1464469"/>
            <a:ext cx="1023937" cy="297004"/>
          </a:xfrm>
          <a:prstGeom prst="rect">
            <a:avLst/>
          </a:prstGeom>
          <a:noFill/>
          <a:ln w="9525">
            <a:noFill/>
            <a:miter lim="800000"/>
            <a:headEnd/>
            <a:tailEnd/>
          </a:ln>
          <a:effectLst/>
        </p:spPr>
        <p:txBody>
          <a:bodyPr>
            <a:spAutoFit/>
          </a:bodyPr>
          <a:lstStyle/>
          <a:p>
            <a:pPr>
              <a:spcBef>
                <a:spcPct val="50000"/>
              </a:spcBef>
              <a:buFont typeface="Wingdings" pitchFamily="2" charset="2"/>
              <a:buNone/>
              <a:defRPr/>
            </a:pPr>
            <a:r>
              <a:rPr lang="nl-NL" sz="1400" dirty="0">
                <a:solidFill>
                  <a:schemeClr val="accent4">
                    <a:lumMod val="50000"/>
                  </a:schemeClr>
                </a:solidFill>
                <a:latin typeface="+mn-lt"/>
                <a:ea typeface="+mn-ea"/>
              </a:rPr>
              <a:t>Impact</a:t>
            </a:r>
          </a:p>
        </p:txBody>
      </p:sp>
      <p:sp>
        <p:nvSpPr>
          <p:cNvPr id="512024" name="Text Box 24"/>
          <p:cNvSpPr txBox="1">
            <a:spLocks noChangeArrowheads="1"/>
          </p:cNvSpPr>
          <p:nvPr/>
        </p:nvSpPr>
        <p:spPr bwMode="auto">
          <a:xfrm>
            <a:off x="6281874" y="4822323"/>
            <a:ext cx="1935484" cy="297004"/>
          </a:xfrm>
          <a:prstGeom prst="rect">
            <a:avLst/>
          </a:prstGeom>
          <a:noFill/>
          <a:ln w="9525">
            <a:noFill/>
            <a:miter lim="800000"/>
            <a:headEnd/>
            <a:tailEnd/>
          </a:ln>
          <a:effectLst/>
        </p:spPr>
        <p:txBody>
          <a:bodyPr wrap="square">
            <a:spAutoFit/>
          </a:bodyPr>
          <a:lstStyle/>
          <a:p>
            <a:pPr algn="l">
              <a:spcBef>
                <a:spcPct val="50000"/>
              </a:spcBef>
              <a:buFont typeface="Wingdings" pitchFamily="2" charset="2"/>
              <a:buNone/>
              <a:defRPr/>
            </a:pPr>
            <a:r>
              <a:rPr lang="nl-NL" sz="1400" dirty="0">
                <a:solidFill>
                  <a:schemeClr val="accent4">
                    <a:lumMod val="50000"/>
                  </a:schemeClr>
                </a:solidFill>
                <a:latin typeface="+mn-lt"/>
                <a:ea typeface="+mn-ea"/>
              </a:rPr>
              <a:t>Waarschijnlijkheid</a:t>
            </a:r>
          </a:p>
        </p:txBody>
      </p:sp>
      <p:sp>
        <p:nvSpPr>
          <p:cNvPr id="512027" name="Text Box 27"/>
          <p:cNvSpPr txBox="1">
            <a:spLocks noChangeArrowheads="1"/>
          </p:cNvSpPr>
          <p:nvPr/>
        </p:nvSpPr>
        <p:spPr bwMode="auto">
          <a:xfrm>
            <a:off x="4068195" y="1229978"/>
            <a:ext cx="2047875" cy="297004"/>
          </a:xfrm>
          <a:prstGeom prst="rect">
            <a:avLst/>
          </a:prstGeom>
          <a:noFill/>
          <a:ln w="9525">
            <a:noFill/>
            <a:miter lim="800000"/>
            <a:headEnd/>
            <a:tailEnd/>
          </a:ln>
          <a:effectLst/>
        </p:spPr>
        <p:txBody>
          <a:bodyPr>
            <a:spAutoFit/>
          </a:bodyPr>
          <a:lstStyle/>
          <a:p>
            <a:pPr>
              <a:spcBef>
                <a:spcPct val="50000"/>
              </a:spcBef>
              <a:buNone/>
              <a:defRPr/>
            </a:pPr>
            <a:r>
              <a:rPr lang="nl-NL" sz="1400" b="1" dirty="0">
                <a:solidFill>
                  <a:schemeClr val="accent4">
                    <a:lumMod val="50000"/>
                  </a:schemeClr>
                </a:solidFill>
                <a:latin typeface="+mn-lt"/>
                <a:ea typeface="+mn-ea"/>
              </a:rPr>
              <a:t>Lijn risicotolerantie</a:t>
            </a:r>
          </a:p>
        </p:txBody>
      </p:sp>
      <p:sp>
        <p:nvSpPr>
          <p:cNvPr id="512028" name="Text Box 28"/>
          <p:cNvSpPr txBox="1">
            <a:spLocks noChangeArrowheads="1"/>
          </p:cNvSpPr>
          <p:nvPr/>
        </p:nvSpPr>
        <p:spPr bwMode="auto">
          <a:xfrm>
            <a:off x="4500563" y="3897313"/>
            <a:ext cx="284162" cy="297004"/>
          </a:xfrm>
          <a:prstGeom prst="rect">
            <a:avLst/>
          </a:prstGeom>
          <a:noFill/>
          <a:ln w="9525">
            <a:noFill/>
            <a:miter lim="800000"/>
            <a:headEnd/>
            <a:tailEnd/>
          </a:ln>
          <a:effectLst/>
        </p:spPr>
        <p:txBody>
          <a:bodyPr>
            <a:spAutoFit/>
          </a:bodyPr>
          <a:lstStyle/>
          <a:p>
            <a:pPr>
              <a:spcBef>
                <a:spcPct val="50000"/>
              </a:spcBef>
              <a:buNone/>
              <a:defRPr/>
            </a:pPr>
            <a:r>
              <a:rPr lang="nl-NL" sz="1400" dirty="0">
                <a:solidFill>
                  <a:schemeClr val="accent4">
                    <a:lumMod val="50000"/>
                  </a:schemeClr>
                </a:solidFill>
                <a:latin typeface="+mn-lt"/>
                <a:ea typeface="+mn-ea"/>
              </a:rPr>
              <a:t>4</a:t>
            </a:r>
          </a:p>
        </p:txBody>
      </p:sp>
      <p:sp>
        <p:nvSpPr>
          <p:cNvPr id="512029" name="Rectangle 29"/>
          <p:cNvSpPr>
            <a:spLocks noChangeArrowheads="1"/>
          </p:cNvSpPr>
          <p:nvPr/>
        </p:nvSpPr>
        <p:spPr bwMode="auto">
          <a:xfrm>
            <a:off x="2786064" y="1865313"/>
            <a:ext cx="752475" cy="486833"/>
          </a:xfrm>
          <a:prstGeom prst="rect">
            <a:avLst/>
          </a:prstGeom>
          <a:solidFill>
            <a:srgbClr val="FFCC99"/>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30" name="Rectangle 30"/>
          <p:cNvSpPr>
            <a:spLocks noChangeArrowheads="1"/>
          </p:cNvSpPr>
          <p:nvPr/>
        </p:nvSpPr>
        <p:spPr bwMode="auto">
          <a:xfrm>
            <a:off x="3538539" y="1865313"/>
            <a:ext cx="750887" cy="486833"/>
          </a:xfrm>
          <a:prstGeom prst="rect">
            <a:avLst/>
          </a:prstGeom>
          <a:solidFill>
            <a:srgbClr val="FFCC99"/>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31" name="Rectangle 31"/>
          <p:cNvSpPr>
            <a:spLocks noChangeArrowheads="1"/>
          </p:cNvSpPr>
          <p:nvPr/>
        </p:nvSpPr>
        <p:spPr bwMode="auto">
          <a:xfrm>
            <a:off x="2786064" y="2352146"/>
            <a:ext cx="752475" cy="486833"/>
          </a:xfrm>
          <a:prstGeom prst="rect">
            <a:avLst/>
          </a:prstGeom>
          <a:solidFill>
            <a:srgbClr val="FFCC99"/>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32" name="Rectangle 32"/>
          <p:cNvSpPr>
            <a:spLocks noChangeArrowheads="1"/>
          </p:cNvSpPr>
          <p:nvPr/>
        </p:nvSpPr>
        <p:spPr bwMode="auto">
          <a:xfrm>
            <a:off x="3538539" y="2352146"/>
            <a:ext cx="750887" cy="486833"/>
          </a:xfrm>
          <a:prstGeom prst="rect">
            <a:avLst/>
          </a:prstGeom>
          <a:solidFill>
            <a:srgbClr val="FFCC99"/>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33" name="Rectangle 33"/>
          <p:cNvSpPr>
            <a:spLocks noChangeArrowheads="1"/>
          </p:cNvSpPr>
          <p:nvPr/>
        </p:nvSpPr>
        <p:spPr bwMode="auto">
          <a:xfrm>
            <a:off x="4289425" y="2352146"/>
            <a:ext cx="750888" cy="486833"/>
          </a:xfrm>
          <a:prstGeom prst="rect">
            <a:avLst/>
          </a:prstGeom>
          <a:solidFill>
            <a:srgbClr val="FFCC99"/>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34" name="Rectangle 34"/>
          <p:cNvSpPr>
            <a:spLocks noChangeArrowheads="1"/>
          </p:cNvSpPr>
          <p:nvPr/>
        </p:nvSpPr>
        <p:spPr bwMode="auto">
          <a:xfrm>
            <a:off x="3538539" y="2837657"/>
            <a:ext cx="750887" cy="486833"/>
          </a:xfrm>
          <a:prstGeom prst="rect">
            <a:avLst/>
          </a:prstGeom>
          <a:solidFill>
            <a:srgbClr val="FFCC99"/>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35" name="Rectangle 35"/>
          <p:cNvSpPr>
            <a:spLocks noChangeArrowheads="1"/>
          </p:cNvSpPr>
          <p:nvPr/>
        </p:nvSpPr>
        <p:spPr bwMode="auto">
          <a:xfrm>
            <a:off x="4289425" y="2844271"/>
            <a:ext cx="750888" cy="488157"/>
          </a:xfrm>
          <a:prstGeom prst="rect">
            <a:avLst/>
          </a:prstGeom>
          <a:solidFill>
            <a:srgbClr val="FFCC99"/>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36" name="Rectangle 36"/>
          <p:cNvSpPr>
            <a:spLocks noChangeArrowheads="1"/>
          </p:cNvSpPr>
          <p:nvPr/>
        </p:nvSpPr>
        <p:spPr bwMode="auto">
          <a:xfrm>
            <a:off x="5040313" y="2829719"/>
            <a:ext cx="747712" cy="486833"/>
          </a:xfrm>
          <a:prstGeom prst="rect">
            <a:avLst/>
          </a:prstGeom>
          <a:solidFill>
            <a:srgbClr val="FFCC99"/>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37" name="Rectangle 37"/>
          <p:cNvSpPr>
            <a:spLocks noChangeArrowheads="1"/>
          </p:cNvSpPr>
          <p:nvPr/>
        </p:nvSpPr>
        <p:spPr bwMode="auto">
          <a:xfrm>
            <a:off x="4278953" y="3319199"/>
            <a:ext cx="747713" cy="486833"/>
          </a:xfrm>
          <a:prstGeom prst="rect">
            <a:avLst/>
          </a:prstGeom>
          <a:solidFill>
            <a:srgbClr val="FFCC99"/>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38" name="Rectangle 38"/>
          <p:cNvSpPr>
            <a:spLocks noChangeArrowheads="1"/>
          </p:cNvSpPr>
          <p:nvPr/>
        </p:nvSpPr>
        <p:spPr bwMode="auto">
          <a:xfrm>
            <a:off x="5033963" y="3319199"/>
            <a:ext cx="754062" cy="486833"/>
          </a:xfrm>
          <a:prstGeom prst="rect">
            <a:avLst/>
          </a:prstGeom>
          <a:solidFill>
            <a:srgbClr val="FFCC99"/>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39" name="Rectangle 39"/>
          <p:cNvSpPr>
            <a:spLocks noChangeArrowheads="1"/>
          </p:cNvSpPr>
          <p:nvPr/>
        </p:nvSpPr>
        <p:spPr bwMode="auto">
          <a:xfrm>
            <a:off x="5784850" y="3324490"/>
            <a:ext cx="750888" cy="486833"/>
          </a:xfrm>
          <a:prstGeom prst="rect">
            <a:avLst/>
          </a:prstGeom>
          <a:solidFill>
            <a:srgbClr val="FFCC99"/>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40" name="Rectangle 40"/>
          <p:cNvSpPr>
            <a:spLocks noChangeArrowheads="1"/>
          </p:cNvSpPr>
          <p:nvPr/>
        </p:nvSpPr>
        <p:spPr bwMode="auto">
          <a:xfrm>
            <a:off x="5030788" y="3799417"/>
            <a:ext cx="747712" cy="486833"/>
          </a:xfrm>
          <a:prstGeom prst="rect">
            <a:avLst/>
          </a:prstGeom>
          <a:solidFill>
            <a:srgbClr val="FFCC99"/>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41" name="Rectangle 41"/>
          <p:cNvSpPr>
            <a:spLocks noChangeArrowheads="1"/>
          </p:cNvSpPr>
          <p:nvPr/>
        </p:nvSpPr>
        <p:spPr bwMode="auto">
          <a:xfrm>
            <a:off x="5781676" y="3799417"/>
            <a:ext cx="754063" cy="486833"/>
          </a:xfrm>
          <a:prstGeom prst="rect">
            <a:avLst/>
          </a:prstGeom>
          <a:solidFill>
            <a:srgbClr val="FFCC99"/>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42" name="Rectangle 42"/>
          <p:cNvSpPr>
            <a:spLocks noChangeArrowheads="1"/>
          </p:cNvSpPr>
          <p:nvPr/>
        </p:nvSpPr>
        <p:spPr bwMode="auto">
          <a:xfrm>
            <a:off x="4289425" y="1865313"/>
            <a:ext cx="750888" cy="486833"/>
          </a:xfrm>
          <a:prstGeom prst="rect">
            <a:avLst/>
          </a:prstGeom>
          <a:solidFill>
            <a:srgbClr val="FF99CC"/>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43" name="Rectangle 43"/>
          <p:cNvSpPr>
            <a:spLocks noChangeArrowheads="1"/>
          </p:cNvSpPr>
          <p:nvPr/>
        </p:nvSpPr>
        <p:spPr bwMode="auto">
          <a:xfrm>
            <a:off x="5040313" y="1865313"/>
            <a:ext cx="747712" cy="486833"/>
          </a:xfrm>
          <a:prstGeom prst="rect">
            <a:avLst/>
          </a:prstGeom>
          <a:solidFill>
            <a:srgbClr val="FF99CC"/>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44" name="Rectangle 44"/>
          <p:cNvSpPr>
            <a:spLocks noChangeArrowheads="1"/>
          </p:cNvSpPr>
          <p:nvPr/>
        </p:nvSpPr>
        <p:spPr bwMode="auto">
          <a:xfrm>
            <a:off x="5791201" y="1865313"/>
            <a:ext cx="754063" cy="486833"/>
          </a:xfrm>
          <a:prstGeom prst="rect">
            <a:avLst/>
          </a:prstGeom>
          <a:solidFill>
            <a:srgbClr val="FF99CC"/>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45" name="Rectangle 45"/>
          <p:cNvSpPr>
            <a:spLocks noChangeArrowheads="1"/>
          </p:cNvSpPr>
          <p:nvPr/>
        </p:nvSpPr>
        <p:spPr bwMode="auto">
          <a:xfrm>
            <a:off x="5040313" y="2352146"/>
            <a:ext cx="747712" cy="486833"/>
          </a:xfrm>
          <a:prstGeom prst="rect">
            <a:avLst/>
          </a:prstGeom>
          <a:solidFill>
            <a:srgbClr val="FF99CC"/>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46" name="Rectangle 46"/>
          <p:cNvSpPr>
            <a:spLocks noChangeArrowheads="1"/>
          </p:cNvSpPr>
          <p:nvPr/>
        </p:nvSpPr>
        <p:spPr bwMode="auto">
          <a:xfrm>
            <a:off x="5791201" y="2352146"/>
            <a:ext cx="754063" cy="486833"/>
          </a:xfrm>
          <a:prstGeom prst="rect">
            <a:avLst/>
          </a:prstGeom>
          <a:solidFill>
            <a:srgbClr val="FF99CC"/>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47" name="Rectangle 47"/>
          <p:cNvSpPr>
            <a:spLocks noChangeArrowheads="1"/>
          </p:cNvSpPr>
          <p:nvPr/>
        </p:nvSpPr>
        <p:spPr bwMode="auto">
          <a:xfrm>
            <a:off x="5791201" y="2837657"/>
            <a:ext cx="754063" cy="486833"/>
          </a:xfrm>
          <a:prstGeom prst="rect">
            <a:avLst/>
          </a:prstGeom>
          <a:solidFill>
            <a:srgbClr val="FF99CC"/>
          </a:solidFill>
          <a:ln w="9525">
            <a:solidFill>
              <a:schemeClr val="tx1"/>
            </a:solidFill>
            <a:miter lim="800000"/>
            <a:headEnd/>
            <a:tailEnd/>
          </a:ln>
          <a:effectLst/>
        </p:spPr>
        <p:txBody>
          <a:bodyPr wrap="none" anchor="ct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48" name="Line 48"/>
          <p:cNvSpPr>
            <a:spLocks noChangeShapeType="1"/>
          </p:cNvSpPr>
          <p:nvPr/>
        </p:nvSpPr>
        <p:spPr bwMode="auto">
          <a:xfrm>
            <a:off x="5778029" y="3313881"/>
            <a:ext cx="741363" cy="0"/>
          </a:xfrm>
          <a:prstGeom prst="line">
            <a:avLst/>
          </a:prstGeom>
          <a:noFill/>
          <a:ln w="38100">
            <a:solidFill>
              <a:srgbClr val="3F3F3F"/>
            </a:solidFill>
            <a:round/>
            <a:headEnd/>
            <a:tailEn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51" name="Line 51"/>
          <p:cNvSpPr>
            <a:spLocks noChangeShapeType="1"/>
          </p:cNvSpPr>
          <p:nvPr/>
        </p:nvSpPr>
        <p:spPr bwMode="auto">
          <a:xfrm flipH="1">
            <a:off x="4316411" y="1522678"/>
            <a:ext cx="493765" cy="567556"/>
          </a:xfrm>
          <a:prstGeom prst="line">
            <a:avLst/>
          </a:prstGeom>
          <a:noFill/>
          <a:ln w="9525">
            <a:solidFill>
              <a:srgbClr val="3F3F3F"/>
            </a:solidFill>
            <a:round/>
            <a:headEnd/>
            <a:tailEnd type="triangle" w="med" len="me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52" name="Text Box 52"/>
          <p:cNvSpPr txBox="1">
            <a:spLocks noChangeArrowheads="1"/>
          </p:cNvSpPr>
          <p:nvPr/>
        </p:nvSpPr>
        <p:spPr bwMode="auto">
          <a:xfrm>
            <a:off x="4557714" y="2094178"/>
            <a:ext cx="287337" cy="297004"/>
          </a:xfrm>
          <a:prstGeom prst="rect">
            <a:avLst/>
          </a:prstGeom>
          <a:noFill/>
          <a:ln w="9525">
            <a:noFill/>
            <a:miter lim="800000"/>
            <a:headEnd/>
            <a:tailEnd/>
          </a:ln>
          <a:effectLst/>
        </p:spPr>
        <p:txBody>
          <a:bodyPr>
            <a:spAutoFit/>
          </a:bodyPr>
          <a:lstStyle/>
          <a:p>
            <a:pPr>
              <a:spcBef>
                <a:spcPct val="50000"/>
              </a:spcBef>
              <a:buNone/>
              <a:defRPr/>
            </a:pPr>
            <a:r>
              <a:rPr lang="nl-NL" sz="1400" dirty="0">
                <a:solidFill>
                  <a:schemeClr val="accent4">
                    <a:lumMod val="50000"/>
                  </a:schemeClr>
                </a:solidFill>
                <a:latin typeface="+mn-lt"/>
                <a:ea typeface="+mn-ea"/>
              </a:rPr>
              <a:t>3</a:t>
            </a:r>
          </a:p>
        </p:txBody>
      </p:sp>
      <p:sp>
        <p:nvSpPr>
          <p:cNvPr id="512053" name="Text Box 53"/>
          <p:cNvSpPr txBox="1">
            <a:spLocks noChangeArrowheads="1"/>
          </p:cNvSpPr>
          <p:nvPr/>
        </p:nvSpPr>
        <p:spPr bwMode="auto">
          <a:xfrm>
            <a:off x="5254625" y="2946136"/>
            <a:ext cx="285750" cy="297004"/>
          </a:xfrm>
          <a:prstGeom prst="rect">
            <a:avLst/>
          </a:prstGeom>
          <a:noFill/>
          <a:ln w="9525">
            <a:noFill/>
            <a:miter lim="800000"/>
            <a:headEnd/>
            <a:tailEnd/>
          </a:ln>
          <a:effectLst/>
        </p:spPr>
        <p:txBody>
          <a:bodyPr>
            <a:spAutoFit/>
          </a:bodyPr>
          <a:lstStyle/>
          <a:p>
            <a:pPr>
              <a:spcBef>
                <a:spcPct val="50000"/>
              </a:spcBef>
              <a:buNone/>
              <a:defRPr/>
            </a:pPr>
            <a:r>
              <a:rPr lang="nl-NL" sz="1400" dirty="0">
                <a:solidFill>
                  <a:schemeClr val="accent4">
                    <a:lumMod val="50000"/>
                  </a:schemeClr>
                </a:solidFill>
                <a:latin typeface="+mn-lt"/>
                <a:ea typeface="+mn-ea"/>
              </a:rPr>
              <a:t>6</a:t>
            </a:r>
          </a:p>
        </p:txBody>
      </p:sp>
      <p:sp>
        <p:nvSpPr>
          <p:cNvPr id="512054" name="Text Box 54"/>
          <p:cNvSpPr txBox="1">
            <a:spLocks noChangeArrowheads="1"/>
          </p:cNvSpPr>
          <p:nvPr/>
        </p:nvSpPr>
        <p:spPr bwMode="auto">
          <a:xfrm>
            <a:off x="5254625" y="2473854"/>
            <a:ext cx="285750" cy="297004"/>
          </a:xfrm>
          <a:prstGeom prst="rect">
            <a:avLst/>
          </a:prstGeom>
          <a:noFill/>
          <a:ln w="9525">
            <a:noFill/>
            <a:miter lim="800000"/>
            <a:headEnd/>
            <a:tailEnd/>
          </a:ln>
          <a:effectLst/>
        </p:spPr>
        <p:txBody>
          <a:bodyPr>
            <a:spAutoFit/>
          </a:bodyPr>
          <a:lstStyle/>
          <a:p>
            <a:pPr>
              <a:spcBef>
                <a:spcPct val="50000"/>
              </a:spcBef>
              <a:buNone/>
              <a:defRPr/>
            </a:pPr>
            <a:r>
              <a:rPr lang="nl-NL" sz="1400" dirty="0">
                <a:solidFill>
                  <a:schemeClr val="accent4">
                    <a:lumMod val="50000"/>
                  </a:schemeClr>
                </a:solidFill>
                <a:latin typeface="+mn-lt"/>
                <a:ea typeface="+mn-ea"/>
              </a:rPr>
              <a:t>5</a:t>
            </a:r>
          </a:p>
        </p:txBody>
      </p:sp>
      <p:sp>
        <p:nvSpPr>
          <p:cNvPr id="512055" name="Line 55"/>
          <p:cNvSpPr>
            <a:spLocks noChangeShapeType="1"/>
          </p:cNvSpPr>
          <p:nvPr/>
        </p:nvSpPr>
        <p:spPr bwMode="auto">
          <a:xfrm>
            <a:off x="5036666" y="2353444"/>
            <a:ext cx="0" cy="473604"/>
          </a:xfrm>
          <a:prstGeom prst="line">
            <a:avLst/>
          </a:prstGeom>
          <a:noFill/>
          <a:ln w="38100">
            <a:solidFill>
              <a:srgbClr val="3F3F3F"/>
            </a:solidFill>
            <a:round/>
            <a:headEnd/>
            <a:tailEn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56" name="Text Box 56"/>
          <p:cNvSpPr txBox="1">
            <a:spLocks noChangeArrowheads="1"/>
          </p:cNvSpPr>
          <p:nvPr/>
        </p:nvSpPr>
        <p:spPr bwMode="auto">
          <a:xfrm>
            <a:off x="3054350" y="2498990"/>
            <a:ext cx="284163" cy="297004"/>
          </a:xfrm>
          <a:prstGeom prst="rect">
            <a:avLst/>
          </a:prstGeom>
          <a:noFill/>
          <a:ln w="9525">
            <a:noFill/>
            <a:miter lim="800000"/>
            <a:headEnd/>
            <a:tailEnd/>
          </a:ln>
          <a:effectLst/>
        </p:spPr>
        <p:txBody>
          <a:bodyPr>
            <a:spAutoFit/>
          </a:bodyPr>
          <a:lstStyle/>
          <a:p>
            <a:pPr>
              <a:spcBef>
                <a:spcPct val="50000"/>
              </a:spcBef>
              <a:buNone/>
              <a:defRPr/>
            </a:pPr>
            <a:r>
              <a:rPr lang="nl-NL" sz="1400" dirty="0">
                <a:solidFill>
                  <a:schemeClr val="accent4">
                    <a:lumMod val="50000"/>
                  </a:schemeClr>
                </a:solidFill>
                <a:latin typeface="+mn-lt"/>
                <a:ea typeface="+mn-ea"/>
              </a:rPr>
              <a:t>1</a:t>
            </a:r>
          </a:p>
        </p:txBody>
      </p:sp>
      <p:sp>
        <p:nvSpPr>
          <p:cNvPr id="512057" name="Text Box 57"/>
          <p:cNvSpPr txBox="1">
            <a:spLocks noChangeArrowheads="1"/>
          </p:cNvSpPr>
          <p:nvPr/>
        </p:nvSpPr>
        <p:spPr bwMode="auto">
          <a:xfrm>
            <a:off x="3762376" y="2946136"/>
            <a:ext cx="284163" cy="297004"/>
          </a:xfrm>
          <a:prstGeom prst="rect">
            <a:avLst/>
          </a:prstGeom>
          <a:noFill/>
          <a:ln w="9525">
            <a:noFill/>
            <a:miter lim="800000"/>
            <a:headEnd/>
            <a:tailEnd/>
          </a:ln>
          <a:effectLst/>
        </p:spPr>
        <p:txBody>
          <a:bodyPr>
            <a:spAutoFit/>
          </a:bodyPr>
          <a:lstStyle/>
          <a:p>
            <a:pPr>
              <a:spcBef>
                <a:spcPct val="50000"/>
              </a:spcBef>
              <a:buNone/>
              <a:defRPr/>
            </a:pPr>
            <a:r>
              <a:rPr lang="nl-NL" sz="1400" dirty="0">
                <a:solidFill>
                  <a:schemeClr val="accent4">
                    <a:lumMod val="50000"/>
                  </a:schemeClr>
                </a:solidFill>
                <a:latin typeface="+mn-lt"/>
                <a:ea typeface="+mn-ea"/>
              </a:rPr>
              <a:t>2</a:t>
            </a:r>
          </a:p>
        </p:txBody>
      </p:sp>
      <p:sp>
        <p:nvSpPr>
          <p:cNvPr id="512061" name="Line 61"/>
          <p:cNvSpPr>
            <a:spLocks noChangeShapeType="1"/>
          </p:cNvSpPr>
          <p:nvPr/>
        </p:nvSpPr>
        <p:spPr bwMode="auto">
          <a:xfrm>
            <a:off x="4269903" y="2353444"/>
            <a:ext cx="738188" cy="0"/>
          </a:xfrm>
          <a:prstGeom prst="line">
            <a:avLst/>
          </a:prstGeom>
          <a:noFill/>
          <a:ln w="38100">
            <a:solidFill>
              <a:srgbClr val="3F3F3F"/>
            </a:solidFill>
            <a:round/>
            <a:headEnd/>
            <a:tailEn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62" name="Line 62"/>
          <p:cNvSpPr>
            <a:spLocks noChangeShapeType="1"/>
          </p:cNvSpPr>
          <p:nvPr/>
        </p:nvSpPr>
        <p:spPr bwMode="auto">
          <a:xfrm>
            <a:off x="5038253" y="2836309"/>
            <a:ext cx="738188" cy="0"/>
          </a:xfrm>
          <a:prstGeom prst="line">
            <a:avLst/>
          </a:prstGeom>
          <a:noFill/>
          <a:ln w="38100">
            <a:solidFill>
              <a:srgbClr val="3F3F3F"/>
            </a:solidFill>
            <a:round/>
            <a:headEnd/>
            <a:tailEn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91199" name="Tekstvak 1"/>
          <p:cNvSpPr txBox="1">
            <a:spLocks noChangeArrowheads="1"/>
          </p:cNvSpPr>
          <p:nvPr/>
        </p:nvSpPr>
        <p:spPr bwMode="auto">
          <a:xfrm>
            <a:off x="2302205" y="4959674"/>
            <a:ext cx="4625975" cy="29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buNone/>
            </a:pPr>
            <a:r>
              <a:rPr lang="nl-NL" sz="1400" dirty="0">
                <a:solidFill>
                  <a:schemeClr val="accent4">
                    <a:lumMod val="50000"/>
                  </a:schemeClr>
                </a:solidFill>
                <a:latin typeface="+mn-lt"/>
                <a:cs typeface="ＭＳ Ｐゴシック" charset="0"/>
              </a:rPr>
              <a:t>Te beperken tot 10-20 risico’s</a:t>
            </a:r>
          </a:p>
        </p:txBody>
      </p:sp>
      <p:sp>
        <p:nvSpPr>
          <p:cNvPr id="65" name="Oval 34"/>
          <p:cNvSpPr>
            <a:spLocks noChangeArrowheads="1"/>
          </p:cNvSpPr>
          <p:nvPr/>
        </p:nvSpPr>
        <p:spPr bwMode="auto">
          <a:xfrm>
            <a:off x="5795963" y="1865313"/>
            <a:ext cx="792162" cy="24209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eaLnBrk="1" hangingPunct="1">
              <a:lnSpc>
                <a:spcPct val="100000"/>
              </a:lnSpc>
              <a:spcAft>
                <a:spcPct val="0"/>
              </a:spcAft>
              <a:buClrTx/>
              <a:buFontTx/>
              <a:buNone/>
              <a:defRPr/>
            </a:pPr>
            <a:r>
              <a:rPr lang="nl-NL" sz="1400" b="1" dirty="0">
                <a:solidFill>
                  <a:schemeClr val="accent4">
                    <a:lumMod val="50000"/>
                  </a:schemeClr>
                </a:solidFill>
                <a:latin typeface="+mn-lt"/>
                <a:ea typeface="+mn-ea"/>
                <a:cs typeface="Times New Roman" pitchFamily="18" charset="0"/>
              </a:rPr>
              <a:t>Behandelen als issue</a:t>
            </a:r>
          </a:p>
        </p:txBody>
      </p:sp>
      <p:sp>
        <p:nvSpPr>
          <p:cNvPr id="66" name="Oval 35"/>
          <p:cNvSpPr>
            <a:spLocks noChangeArrowheads="1"/>
          </p:cNvSpPr>
          <p:nvPr/>
        </p:nvSpPr>
        <p:spPr bwMode="auto">
          <a:xfrm rot="18537876">
            <a:off x="3011223" y="3181880"/>
            <a:ext cx="537104" cy="15049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1" hangingPunct="1">
              <a:lnSpc>
                <a:spcPct val="100000"/>
              </a:lnSpc>
              <a:spcAft>
                <a:spcPct val="0"/>
              </a:spcAft>
              <a:buClrTx/>
              <a:buFontTx/>
              <a:buNone/>
              <a:defRPr/>
            </a:pPr>
            <a:r>
              <a:rPr lang="nl-NL" sz="1400" b="1" dirty="0">
                <a:solidFill>
                  <a:schemeClr val="accent4">
                    <a:lumMod val="50000"/>
                  </a:schemeClr>
                </a:solidFill>
                <a:latin typeface="+mn-lt"/>
                <a:ea typeface="+mn-ea"/>
                <a:cs typeface="Times New Roman" pitchFamily="18" charset="0"/>
              </a:rPr>
              <a:t>Wordt vaak niet</a:t>
            </a:r>
          </a:p>
          <a:p>
            <a:pPr eaLnBrk="1" hangingPunct="1">
              <a:lnSpc>
                <a:spcPct val="100000"/>
              </a:lnSpc>
              <a:spcAft>
                <a:spcPct val="0"/>
              </a:spcAft>
              <a:buClrTx/>
              <a:buFontTx/>
              <a:buNone/>
              <a:defRPr/>
            </a:pPr>
            <a:r>
              <a:rPr lang="nl-NL" sz="1400" b="1" dirty="0">
                <a:solidFill>
                  <a:schemeClr val="accent4">
                    <a:lumMod val="50000"/>
                  </a:schemeClr>
                </a:solidFill>
                <a:latin typeface="+mn-lt"/>
                <a:ea typeface="+mn-ea"/>
                <a:cs typeface="Times New Roman" pitchFamily="18" charset="0"/>
              </a:rPr>
              <a:t> gemonitord</a:t>
            </a:r>
          </a:p>
        </p:txBody>
      </p:sp>
      <p:sp>
        <p:nvSpPr>
          <p:cNvPr id="67" name="Oval 36"/>
          <p:cNvSpPr>
            <a:spLocks noChangeArrowheads="1"/>
          </p:cNvSpPr>
          <p:nvPr/>
        </p:nvSpPr>
        <p:spPr bwMode="auto">
          <a:xfrm>
            <a:off x="2700338" y="1783292"/>
            <a:ext cx="944562" cy="101467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lnSpc>
                <a:spcPct val="100000"/>
              </a:lnSpc>
              <a:spcAft>
                <a:spcPct val="0"/>
              </a:spcAft>
              <a:buClrTx/>
              <a:buFontTx/>
              <a:buNone/>
              <a:defRPr/>
            </a:pPr>
            <a:r>
              <a:rPr lang="nl-NL" sz="1400" b="1" dirty="0" err="1">
                <a:solidFill>
                  <a:schemeClr val="accent4">
                    <a:lumMod val="50000"/>
                  </a:schemeClr>
                </a:solidFill>
                <a:latin typeface="+mn-lt"/>
                <a:ea typeface="+mn-ea"/>
                <a:cs typeface="Times New Roman" pitchFamily="18" charset="0"/>
              </a:rPr>
              <a:t>Verze</a:t>
            </a:r>
            <a:r>
              <a:rPr lang="nl-NL" sz="1400" b="1" dirty="0">
                <a:solidFill>
                  <a:schemeClr val="accent4">
                    <a:lumMod val="50000"/>
                  </a:schemeClr>
                </a:solidFill>
                <a:latin typeface="+mn-lt"/>
                <a:ea typeface="+mn-ea"/>
                <a:cs typeface="Times New Roman" pitchFamily="18" charset="0"/>
              </a:rPr>
              <a:t>-</a:t>
            </a:r>
          </a:p>
          <a:p>
            <a:pPr eaLnBrk="1" hangingPunct="1">
              <a:lnSpc>
                <a:spcPct val="100000"/>
              </a:lnSpc>
              <a:spcAft>
                <a:spcPct val="0"/>
              </a:spcAft>
              <a:buClrTx/>
              <a:buFontTx/>
              <a:buNone/>
              <a:defRPr/>
            </a:pPr>
            <a:r>
              <a:rPr lang="nl-NL" sz="1400" b="1" dirty="0">
                <a:solidFill>
                  <a:schemeClr val="accent4">
                    <a:lumMod val="50000"/>
                  </a:schemeClr>
                </a:solidFill>
                <a:latin typeface="+mn-lt"/>
                <a:ea typeface="+mn-ea"/>
                <a:cs typeface="Times New Roman" pitchFamily="18" charset="0"/>
              </a:rPr>
              <a:t>keren</a:t>
            </a:r>
          </a:p>
        </p:txBody>
      </p:sp>
      <p:sp>
        <p:nvSpPr>
          <p:cNvPr id="68" name="Oval 40"/>
          <p:cNvSpPr>
            <a:spLocks noChangeArrowheads="1"/>
          </p:cNvSpPr>
          <p:nvPr/>
        </p:nvSpPr>
        <p:spPr bwMode="auto">
          <a:xfrm rot="18537876">
            <a:off x="3319728" y="2277269"/>
            <a:ext cx="685271" cy="25495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1" hangingPunct="1">
              <a:lnSpc>
                <a:spcPct val="100000"/>
              </a:lnSpc>
              <a:spcAft>
                <a:spcPct val="0"/>
              </a:spcAft>
              <a:buClrTx/>
              <a:buFontTx/>
              <a:buNone/>
              <a:defRPr/>
            </a:pPr>
            <a:r>
              <a:rPr lang="nl-NL" sz="1400" b="1" dirty="0">
                <a:solidFill>
                  <a:schemeClr val="accent4">
                    <a:lumMod val="50000"/>
                  </a:schemeClr>
                </a:solidFill>
                <a:latin typeface="+mn-lt"/>
                <a:ea typeface="+mn-ea"/>
                <a:cs typeface="Times New Roman" pitchFamily="18" charset="0"/>
              </a:rPr>
              <a:t>Maatregelen optioneel</a:t>
            </a:r>
          </a:p>
        </p:txBody>
      </p:sp>
      <p:sp>
        <p:nvSpPr>
          <p:cNvPr id="2" name="Title 1">
            <a:extLst>
              <a:ext uri="{FF2B5EF4-FFF2-40B4-BE49-F238E27FC236}">
                <a16:creationId xmlns:a16="http://schemas.microsoft.com/office/drawing/2014/main" id="{EEADD96E-82FE-2243-90DF-0CA98127D3AA}"/>
              </a:ext>
            </a:extLst>
          </p:cNvPr>
          <p:cNvSpPr>
            <a:spLocks noGrp="1"/>
          </p:cNvSpPr>
          <p:nvPr>
            <p:ph type="title"/>
          </p:nvPr>
        </p:nvSpPr>
        <p:spPr/>
        <p:txBody>
          <a:bodyPr/>
          <a:lstStyle/>
          <a:p>
            <a:r>
              <a:rPr lang="nl-NL" dirty="0"/>
              <a:t>Risicoprofieloverzicht</a:t>
            </a:r>
            <a:endParaRPr lang="en-US" dirty="0"/>
          </a:p>
        </p:txBody>
      </p:sp>
      <p:sp>
        <p:nvSpPr>
          <p:cNvPr id="512026" name="Line 26"/>
          <p:cNvSpPr>
            <a:spLocks noChangeShapeType="1"/>
          </p:cNvSpPr>
          <p:nvPr/>
        </p:nvSpPr>
        <p:spPr bwMode="auto">
          <a:xfrm>
            <a:off x="4283551" y="1865070"/>
            <a:ext cx="0" cy="470958"/>
          </a:xfrm>
          <a:prstGeom prst="line">
            <a:avLst/>
          </a:prstGeom>
          <a:noFill/>
          <a:ln w="38100">
            <a:solidFill>
              <a:srgbClr val="3F3F3F"/>
            </a:solidFill>
            <a:round/>
            <a:headEnd/>
            <a:tailEn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512025" name="Line 25"/>
          <p:cNvSpPr>
            <a:spLocks noChangeShapeType="1"/>
          </p:cNvSpPr>
          <p:nvPr/>
        </p:nvSpPr>
        <p:spPr bwMode="auto">
          <a:xfrm>
            <a:off x="5784687" y="2828372"/>
            <a:ext cx="0" cy="473604"/>
          </a:xfrm>
          <a:prstGeom prst="line">
            <a:avLst/>
          </a:prstGeom>
          <a:noFill/>
          <a:ln w="38100">
            <a:solidFill>
              <a:srgbClr val="3F3F3F"/>
            </a:solidFill>
            <a:round/>
            <a:headEnd/>
            <a:tailEnd/>
          </a:ln>
          <a:effectLst/>
        </p:spPr>
        <p:txBody>
          <a:bodyPr/>
          <a:lstStyle/>
          <a:p>
            <a:pPr>
              <a:buFont typeface="Wingdings" pitchFamily="2" charset="2"/>
              <a:buChar char=""/>
              <a:defRPr/>
            </a:pPr>
            <a:endParaRPr lang="nl-NL" sz="1400">
              <a:solidFill>
                <a:schemeClr val="accent4">
                  <a:lumMod val="50000"/>
                </a:schemeClr>
              </a:solidFill>
              <a:latin typeface="+mn-lt"/>
              <a:ea typeface="+mn-ea"/>
            </a:endParaRPr>
          </a:p>
        </p:txBody>
      </p:sp>
      <p:sp>
        <p:nvSpPr>
          <p:cNvPr id="3" name="Slide Number Placeholder 2">
            <a:extLst>
              <a:ext uri="{FF2B5EF4-FFF2-40B4-BE49-F238E27FC236}">
                <a16:creationId xmlns:a16="http://schemas.microsoft.com/office/drawing/2014/main" id="{FB509B02-308B-4744-9E81-038C0EBC0B27}"/>
              </a:ext>
            </a:extLst>
          </p:cNvPr>
          <p:cNvSpPr>
            <a:spLocks noGrp="1"/>
          </p:cNvSpPr>
          <p:nvPr>
            <p:ph type="sldNum" sz="quarter" idx="4"/>
          </p:nvPr>
        </p:nvSpPr>
        <p:spPr/>
        <p:txBody>
          <a:bodyPr/>
          <a:lstStyle/>
          <a:p>
            <a:fld id="{8375054B-0626-094F-AF93-178AFB032A1C}" type="slidenum">
              <a:rPr lang="nl-NL" smtClean="0"/>
              <a:pPr/>
              <a:t>56</a:t>
            </a:fld>
            <a:endParaRPr lang="nl-NL" dirty="0"/>
          </a:p>
        </p:txBody>
      </p:sp>
    </p:spTree>
    <p:extLst>
      <p:ext uri="{BB962C8B-B14F-4D97-AF65-F5344CB8AC3E}">
        <p14:creationId xmlns:p14="http://schemas.microsoft.com/office/powerpoint/2010/main" val="136881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5"/>
          <p:cNvSpPr>
            <a:spLocks noGrp="1" noChangeArrowheads="1"/>
          </p:cNvSpPr>
          <p:nvPr>
            <p:ph type="ctrTitle"/>
          </p:nvPr>
        </p:nvSpPr>
        <p:spPr>
          <a:noFill/>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NL" sz="2800" dirty="0">
                <a:effectLst/>
                <a:latin typeface="Tahoma" charset="0"/>
              </a:rPr>
              <a:t>4.06 Projectaanpak</a:t>
            </a:r>
            <a:endParaRPr lang="nl" sz="2800" dirty="0">
              <a:effectLst/>
              <a:latin typeface="Tahoma" charset="0"/>
            </a:endParaRPr>
          </a:p>
        </p:txBody>
      </p:sp>
      <p:sp>
        <p:nvSpPr>
          <p:cNvPr id="91141" name="Rectangle 7"/>
          <p:cNvSpPr>
            <a:spLocks noGrp="1" noChangeArrowheads="1"/>
          </p:cNvSpPr>
          <p:nvPr>
            <p:ph type="subTitle" idx="1"/>
          </p:nvPr>
        </p:nvSpPr>
        <p:spPr>
          <a:extLst>
            <a:ext uri="{909E8E84-426E-40DD-AFC4-6F175D3DCCD1}">
              <a14:hiddenFill xmlns:a14="http://schemas.microsoft.com/office/drawing/2010/main">
                <a:solidFill>
                  <a:srgbClr val="99FF99"/>
                </a:solidFill>
              </a14:hiddenFill>
            </a:ext>
          </a:extLst>
        </p:spPr>
        <p:txBody>
          <a:bodyPr/>
          <a:lstStyle/>
          <a:p>
            <a:pPr marL="0" indent="0" algn="ctr">
              <a:tabLst>
                <a:tab pos="0" algn="l"/>
              </a:tabLst>
            </a:pPr>
            <a:r>
              <a:rPr lang="nl-NL" sz="2000" dirty="0">
                <a:solidFill>
                  <a:srgbClr val="333333"/>
                </a:solidFill>
              </a:rPr>
              <a:t>De competentie om voor een project een aanpak te kiezen die de grootste kans biedt op succes (V1).</a:t>
            </a:r>
          </a:p>
        </p:txBody>
      </p:sp>
      <p:sp>
        <p:nvSpPr>
          <p:cNvPr id="2" name="Slide Number Placeholder 1">
            <a:extLst>
              <a:ext uri="{FF2B5EF4-FFF2-40B4-BE49-F238E27FC236}">
                <a16:creationId xmlns:a16="http://schemas.microsoft.com/office/drawing/2014/main" id="{BE9B8D55-495A-2145-B95B-2BBD9D6AEAF0}"/>
              </a:ext>
            </a:extLst>
          </p:cNvPr>
          <p:cNvSpPr>
            <a:spLocks noGrp="1"/>
          </p:cNvSpPr>
          <p:nvPr>
            <p:ph type="sldNum" sz="quarter" idx="10"/>
          </p:nvPr>
        </p:nvSpPr>
        <p:spPr/>
        <p:txBody>
          <a:bodyPr/>
          <a:lstStyle/>
          <a:p>
            <a:fld id="{AC2621BF-E77D-E548-9EEE-B9174F378ACD}" type="slidenum">
              <a:rPr lang="nl-NL" smtClean="0"/>
              <a:pPr/>
              <a:t>57</a:t>
            </a:fld>
            <a:endParaRPr lang="nl-NL"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Definities</a:t>
            </a:r>
          </a:p>
        </p:txBody>
      </p:sp>
      <p:sp>
        <p:nvSpPr>
          <p:cNvPr id="92164" name="Rectangle 3"/>
          <p:cNvSpPr>
            <a:spLocks noGrp="1" noChangeArrowheads="1"/>
          </p:cNvSpPr>
          <p:nvPr>
            <p:ph idx="1"/>
          </p:nvPr>
        </p:nvSpPr>
        <p:spPr>
          <a:noFill/>
        </p:spPr>
        <p:txBody>
          <a:bodyPr/>
          <a:lstStyle/>
          <a:p>
            <a:pPr eaLnBrk="1" hangingPunct="1">
              <a:lnSpc>
                <a:spcPct val="120000"/>
              </a:lnSpc>
            </a:pPr>
            <a:r>
              <a:rPr lang="nl" sz="1600" u="sng" dirty="0">
                <a:latin typeface="Tahoma" charset="0"/>
              </a:rPr>
              <a:t>Projectsucces</a:t>
            </a:r>
          </a:p>
          <a:p>
            <a:pPr eaLnBrk="1" hangingPunct="1">
              <a:lnSpc>
                <a:spcPct val="120000"/>
              </a:lnSpc>
              <a:buFontTx/>
              <a:buChar char="•"/>
            </a:pPr>
            <a:r>
              <a:rPr lang="nl" sz="1600" dirty="0">
                <a:latin typeface="Tahoma" charset="0"/>
              </a:rPr>
              <a:t>De mate waarin het projectresultaat de belanghebbenden tevreden stelt.</a:t>
            </a:r>
            <a:endParaRPr lang="en-US" sz="1600" dirty="0">
              <a:latin typeface="Tahoma" charset="0"/>
            </a:endParaRPr>
          </a:p>
          <a:p>
            <a:pPr eaLnBrk="1" hangingPunct="1">
              <a:lnSpc>
                <a:spcPct val="120000"/>
              </a:lnSpc>
            </a:pPr>
            <a:endParaRPr lang="nl" sz="1600" dirty="0">
              <a:latin typeface="Tahoma" charset="0"/>
            </a:endParaRPr>
          </a:p>
          <a:p>
            <a:pPr eaLnBrk="1" hangingPunct="1">
              <a:lnSpc>
                <a:spcPct val="120000"/>
              </a:lnSpc>
            </a:pPr>
            <a:r>
              <a:rPr lang="nl" sz="1600" u="sng" dirty="0">
                <a:latin typeface="Tahoma" charset="0"/>
              </a:rPr>
              <a:t>Projectmanagementsucces</a:t>
            </a:r>
          </a:p>
          <a:p>
            <a:pPr eaLnBrk="1" hangingPunct="1">
              <a:lnSpc>
                <a:spcPct val="120000"/>
              </a:lnSpc>
              <a:buFontTx/>
              <a:buChar char="•"/>
            </a:pPr>
            <a:r>
              <a:rPr lang="nl" sz="1600" dirty="0">
                <a:latin typeface="Tahoma" charset="0"/>
              </a:rPr>
              <a:t>De mate waarin alle relevante belanghebbenden tevreden zijn over het optreden van de projectmanager.</a:t>
            </a:r>
          </a:p>
          <a:p>
            <a:pPr eaLnBrk="1" hangingPunct="1">
              <a:lnSpc>
                <a:spcPct val="120000"/>
              </a:lnSpc>
              <a:buFontTx/>
              <a:buChar char="•"/>
            </a:pPr>
            <a:endParaRPr lang="nl" sz="1600" dirty="0">
              <a:latin typeface="Tahoma" charset="0"/>
            </a:endParaRPr>
          </a:p>
          <a:p>
            <a:pPr marL="0" indent="0" eaLnBrk="1" hangingPunct="1">
              <a:lnSpc>
                <a:spcPct val="120000"/>
              </a:lnSpc>
            </a:pPr>
            <a:r>
              <a:rPr lang="nl" sz="1600" u="sng" dirty="0">
                <a:latin typeface="Tahoma" charset="0"/>
              </a:rPr>
              <a:t>Projectaanpak</a:t>
            </a:r>
          </a:p>
          <a:p>
            <a:pPr eaLnBrk="1" hangingPunct="1">
              <a:lnSpc>
                <a:spcPct val="120000"/>
              </a:lnSpc>
              <a:buFontTx/>
              <a:buChar char="•"/>
            </a:pPr>
            <a:r>
              <a:rPr lang="nl" sz="1600" dirty="0">
                <a:latin typeface="Tahoma" charset="0"/>
              </a:rPr>
              <a:t>De beschrijving op hoofdpunten hoe de op te leveren resultaten worden gerealiseerd.</a:t>
            </a:r>
          </a:p>
        </p:txBody>
      </p:sp>
      <p:sp>
        <p:nvSpPr>
          <p:cNvPr id="2" name="Slide Number Placeholder 1">
            <a:extLst>
              <a:ext uri="{FF2B5EF4-FFF2-40B4-BE49-F238E27FC236}">
                <a16:creationId xmlns:a16="http://schemas.microsoft.com/office/drawing/2014/main" id="{D7704E3F-C4D8-0B48-B299-155AD556557D}"/>
              </a:ext>
            </a:extLst>
          </p:cNvPr>
          <p:cNvSpPr>
            <a:spLocks noGrp="1"/>
          </p:cNvSpPr>
          <p:nvPr>
            <p:ph type="sldNum" sz="quarter" idx="4"/>
          </p:nvPr>
        </p:nvSpPr>
        <p:spPr/>
        <p:txBody>
          <a:bodyPr/>
          <a:lstStyle/>
          <a:p>
            <a:fld id="{8375054B-0626-094F-AF93-178AFB032A1C}" type="slidenum">
              <a:rPr lang="nl-NL" smtClean="0"/>
              <a:pPr/>
              <a:t>58</a:t>
            </a:fld>
            <a:endParaRPr lang="nl-NL"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latin typeface="Tahoma" charset="0"/>
              </a:rPr>
              <a:t>Factoren en criteria</a:t>
            </a:r>
            <a:endParaRPr lang="nl" dirty="0">
              <a:effectLst/>
              <a:latin typeface="Tahoma" charset="0"/>
            </a:endParaRPr>
          </a:p>
        </p:txBody>
      </p:sp>
      <p:sp>
        <p:nvSpPr>
          <p:cNvPr id="94213" name="Rectangle 6"/>
          <p:cNvSpPr>
            <a:spLocks noGrp="1" noChangeArrowheads="1"/>
          </p:cNvSpPr>
          <p:nvPr>
            <p:ph idx="1"/>
          </p:nvPr>
        </p:nvSpPr>
        <p:spPr>
          <a:noFill/>
        </p:spPr>
        <p:txBody>
          <a:bodyPr/>
          <a:lstStyle/>
          <a:p>
            <a:pPr marL="0" indent="0" eaLnBrk="1" hangingPunct="1"/>
            <a:r>
              <a:rPr lang="nl-NL" sz="1600" u="sng" dirty="0">
                <a:latin typeface="Tahoma" charset="0"/>
              </a:rPr>
              <a:t>Projectsucces- en faalfactoren</a:t>
            </a:r>
          </a:p>
          <a:p>
            <a:pPr eaLnBrk="1" hangingPunct="1">
              <a:buFontTx/>
              <a:buChar char="•"/>
            </a:pPr>
            <a:r>
              <a:rPr lang="nl-NL" sz="1600" dirty="0">
                <a:latin typeface="Tahoma" charset="0"/>
              </a:rPr>
              <a:t>De factoren welke in hoge mate bijdragen aan het succes of falen van een project</a:t>
            </a:r>
          </a:p>
          <a:p>
            <a:pPr eaLnBrk="1" hangingPunct="1">
              <a:buFontTx/>
              <a:buChar char="•"/>
            </a:pPr>
            <a:endParaRPr lang="nl-NL" sz="1600" dirty="0">
              <a:latin typeface="Tahoma" charset="0"/>
            </a:endParaRPr>
          </a:p>
          <a:p>
            <a:pPr marL="0" indent="0" eaLnBrk="1" hangingPunct="1"/>
            <a:r>
              <a:rPr lang="nl-NL" sz="1600" u="sng" dirty="0">
                <a:latin typeface="Tahoma" charset="0"/>
              </a:rPr>
              <a:t>Projectsucces- en faalcriteria</a:t>
            </a:r>
          </a:p>
          <a:p>
            <a:pPr eaLnBrk="1" hangingPunct="1">
              <a:buFontTx/>
              <a:buChar char="•"/>
            </a:pPr>
            <a:r>
              <a:rPr lang="nl-NL" sz="1600" dirty="0">
                <a:latin typeface="Tahoma" charset="0"/>
              </a:rPr>
              <a:t>De criteria op basis waarvan kan worden vastgesteld of een project succesvol is geweest of niet</a:t>
            </a:r>
          </a:p>
          <a:p>
            <a:pPr eaLnBrk="1" hangingPunct="1">
              <a:buFontTx/>
              <a:buChar char="•"/>
            </a:pPr>
            <a:endParaRPr lang="nl-NL" sz="1600" dirty="0">
              <a:latin typeface="Tahoma" charset="0"/>
            </a:endParaRPr>
          </a:p>
          <a:p>
            <a:pPr eaLnBrk="1" hangingPunct="1">
              <a:buFontTx/>
              <a:buChar char="•"/>
            </a:pPr>
            <a:endParaRPr lang="nl-NL" sz="1600" dirty="0">
              <a:latin typeface="Tahoma" charset="0"/>
            </a:endParaRPr>
          </a:p>
          <a:p>
            <a:pPr eaLnBrk="1" hangingPunct="1">
              <a:buFontTx/>
              <a:buChar char="•"/>
            </a:pPr>
            <a:r>
              <a:rPr lang="nl-NL" sz="1600" dirty="0">
                <a:latin typeface="Tahoma" charset="0"/>
              </a:rPr>
              <a:t>Opdrachtgever		zakelijke rechtvaardiging</a:t>
            </a:r>
          </a:p>
          <a:p>
            <a:pPr eaLnBrk="1" hangingPunct="1">
              <a:buFontTx/>
              <a:buChar char="•"/>
            </a:pPr>
            <a:r>
              <a:rPr lang="nl-NL" sz="1600" dirty="0">
                <a:latin typeface="Tahoma" charset="0"/>
              </a:rPr>
              <a:t>Gebruiker		geschikt voor gebruik</a:t>
            </a:r>
          </a:p>
          <a:p>
            <a:pPr eaLnBrk="1" hangingPunct="1">
              <a:buFontTx/>
              <a:buChar char="•"/>
            </a:pPr>
            <a:r>
              <a:rPr lang="nl-NL" sz="1600" dirty="0">
                <a:latin typeface="Tahoma" charset="0"/>
              </a:rPr>
              <a:t>Leverancier		eigen business case</a:t>
            </a:r>
          </a:p>
          <a:p>
            <a:pPr eaLnBrk="1" hangingPunct="1">
              <a:buFontTx/>
              <a:buChar char="•"/>
            </a:pPr>
            <a:r>
              <a:rPr lang="nl-NL" sz="1600" dirty="0">
                <a:latin typeface="Tahoma" charset="0"/>
              </a:rPr>
              <a:t>Teamleden		persoonlijke doelstellingen</a:t>
            </a:r>
            <a:endParaRPr lang="nl" sz="1600" dirty="0">
              <a:latin typeface="Tahoma" charset="0"/>
            </a:endParaRPr>
          </a:p>
        </p:txBody>
      </p:sp>
      <p:pic>
        <p:nvPicPr>
          <p:cNvPr id="6" name="Picture 4" descr="MCj0234527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8110" y="3901331"/>
            <a:ext cx="1243012" cy="88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296461B-5101-564C-A4F4-191E6882054F}"/>
              </a:ext>
            </a:extLst>
          </p:cNvPr>
          <p:cNvSpPr>
            <a:spLocks noGrp="1"/>
          </p:cNvSpPr>
          <p:nvPr>
            <p:ph type="sldNum" sz="quarter" idx="4"/>
          </p:nvPr>
        </p:nvSpPr>
        <p:spPr/>
        <p:txBody>
          <a:bodyPr/>
          <a:lstStyle/>
          <a:p>
            <a:fld id="{8375054B-0626-094F-AF93-178AFB032A1C}" type="slidenum">
              <a:rPr lang="nl-NL" smtClean="0"/>
              <a:pPr/>
              <a:t>59</a:t>
            </a:fld>
            <a:endParaRPr lang="nl-NL"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4898" name="Rectangle 2"/>
          <p:cNvSpPr>
            <a:spLocks noGrp="1" noChangeArrowheads="1"/>
          </p:cNvSpPr>
          <p:nvPr>
            <p:ph type="title"/>
          </p:nvPr>
        </p:nvSpPr>
        <p:spPr/>
        <p:txBody>
          <a:bodyPr/>
          <a:lstStyle/>
          <a:p>
            <a:pPr eaLnBrk="1" hangingPunct="1"/>
            <a:r>
              <a:rPr lang="nl-NL" dirty="0">
                <a:effectLst/>
              </a:rPr>
              <a:t>Overzicht van indeling training</a:t>
            </a:r>
          </a:p>
        </p:txBody>
      </p:sp>
      <p:sp>
        <p:nvSpPr>
          <p:cNvPr id="638980" name="Rectangle 3"/>
          <p:cNvSpPr>
            <a:spLocks noGrp="1" noChangeArrowheads="1"/>
          </p:cNvSpPr>
          <p:nvPr>
            <p:ph idx="1"/>
          </p:nvPr>
        </p:nvSpPr>
        <p:spPr/>
        <p:txBody>
          <a:bodyPr/>
          <a:lstStyle/>
          <a:p>
            <a:pPr eaLnBrk="1" hangingPunct="1"/>
            <a:r>
              <a:rPr lang="nl-NL" dirty="0"/>
              <a:t>Dag 1: 	Introductie &amp; Projectvoorbereiding</a:t>
            </a:r>
          </a:p>
          <a:p>
            <a:pPr eaLnBrk="1" hangingPunct="1"/>
            <a:endParaRPr lang="nl-NL" dirty="0"/>
          </a:p>
          <a:p>
            <a:pPr eaLnBrk="1" hangingPunct="1"/>
            <a:r>
              <a:rPr lang="nl-NL" dirty="0"/>
              <a:t>Dag 2: 	Projectinrichting &amp; Projectuitvoering </a:t>
            </a:r>
          </a:p>
          <a:p>
            <a:pPr eaLnBrk="1" hangingPunct="1"/>
            <a:endParaRPr lang="nl-NL" dirty="0"/>
          </a:p>
          <a:p>
            <a:pPr eaLnBrk="1" hangingPunct="1"/>
            <a:r>
              <a:rPr lang="nl-NL" dirty="0"/>
              <a:t>Dag 3: 	Gedragscompetenties</a:t>
            </a:r>
          </a:p>
          <a:p>
            <a:pPr eaLnBrk="1" hangingPunct="1"/>
            <a:endParaRPr lang="en-US" dirty="0"/>
          </a:p>
          <a:p>
            <a:pPr eaLnBrk="1" hangingPunct="1"/>
            <a:r>
              <a:rPr lang="nl-NL" dirty="0"/>
              <a:t>Dag 4: 	Contextuele competenties</a:t>
            </a:r>
          </a:p>
          <a:p>
            <a:pPr eaLnBrk="1" hangingPunct="1"/>
            <a:endParaRPr lang="nl-NL" dirty="0"/>
          </a:p>
          <a:p>
            <a:pPr eaLnBrk="1" hangingPunct="1"/>
            <a:endParaRPr lang="nl-NL" dirty="0"/>
          </a:p>
          <a:p>
            <a:pPr eaLnBrk="1" hangingPunct="1"/>
            <a:endParaRPr lang="en-US" dirty="0"/>
          </a:p>
        </p:txBody>
      </p:sp>
      <p:sp>
        <p:nvSpPr>
          <p:cNvPr id="2" name="Slide Number Placeholder 1">
            <a:extLst>
              <a:ext uri="{FF2B5EF4-FFF2-40B4-BE49-F238E27FC236}">
                <a16:creationId xmlns:a16="http://schemas.microsoft.com/office/drawing/2014/main" id="{44C9CD59-5419-574B-BA71-725DBB48A8CA}"/>
              </a:ext>
            </a:extLst>
          </p:cNvPr>
          <p:cNvSpPr>
            <a:spLocks noGrp="1"/>
          </p:cNvSpPr>
          <p:nvPr>
            <p:ph type="sldNum" sz="quarter" idx="4"/>
          </p:nvPr>
        </p:nvSpPr>
        <p:spPr/>
        <p:txBody>
          <a:bodyPr/>
          <a:lstStyle/>
          <a:p>
            <a:fld id="{8375054B-0626-094F-AF93-178AFB032A1C}" type="slidenum">
              <a:rPr lang="nl-NL" smtClean="0"/>
              <a:pPr/>
              <a:t>6</a:t>
            </a:fld>
            <a:endParaRPr lang="nl-NL" dirty="0"/>
          </a:p>
        </p:txBody>
      </p:sp>
    </p:spTree>
    <p:extLst>
      <p:ext uri="{BB962C8B-B14F-4D97-AF65-F5344CB8AC3E}">
        <p14:creationId xmlns:p14="http://schemas.microsoft.com/office/powerpoint/2010/main" val="127523264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2"/>
          <p:cNvSpPr txBox="1">
            <a:spLocks noChangeArrowheads="1"/>
          </p:cNvSpPr>
          <p:nvPr/>
        </p:nvSpPr>
        <p:spPr bwMode="auto">
          <a:xfrm>
            <a:off x="107950" y="5090153"/>
            <a:ext cx="41529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a:lnSpc>
                <a:spcPct val="100000"/>
              </a:lnSpc>
              <a:spcAft>
                <a:spcPct val="0"/>
              </a:spcAft>
              <a:buClrTx/>
              <a:buFontTx/>
              <a:buNone/>
            </a:pPr>
            <a:r>
              <a:rPr lang="en-US" sz="1400" dirty="0" err="1">
                <a:solidFill>
                  <a:schemeClr val="accent4">
                    <a:lumMod val="50000"/>
                  </a:schemeClr>
                </a:solidFill>
              </a:rPr>
              <a:t>Bron</a:t>
            </a:r>
            <a:r>
              <a:rPr lang="en-US" sz="1400" dirty="0">
                <a:solidFill>
                  <a:schemeClr val="accent4">
                    <a:lumMod val="50000"/>
                  </a:schemeClr>
                </a:solidFill>
              </a:rPr>
              <a:t>: the </a:t>
            </a:r>
            <a:r>
              <a:rPr lang="en-US" sz="1400" dirty="0" err="1">
                <a:solidFill>
                  <a:schemeClr val="accent4">
                    <a:lumMod val="50000"/>
                  </a:schemeClr>
                </a:solidFill>
              </a:rPr>
              <a:t>standish</a:t>
            </a:r>
            <a:r>
              <a:rPr lang="en-US" sz="1400" dirty="0">
                <a:solidFill>
                  <a:schemeClr val="accent4">
                    <a:lumMod val="50000"/>
                  </a:schemeClr>
                </a:solidFill>
              </a:rPr>
              <a:t> group, 2015</a:t>
            </a:r>
          </a:p>
        </p:txBody>
      </p:sp>
      <p:sp>
        <p:nvSpPr>
          <p:cNvPr id="95236" name="Rectangle 47"/>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a:effectLst/>
                <a:latin typeface="Tahoma" charset="0"/>
              </a:rPr>
              <a:t>Projectsuccesfactoren</a:t>
            </a:r>
          </a:p>
        </p:txBody>
      </p:sp>
      <p:grpSp>
        <p:nvGrpSpPr>
          <p:cNvPr id="48" name="Groep 1"/>
          <p:cNvGrpSpPr>
            <a:grpSpLocks/>
          </p:cNvGrpSpPr>
          <p:nvPr/>
        </p:nvGrpSpPr>
        <p:grpSpPr bwMode="auto">
          <a:xfrm>
            <a:off x="611560" y="1270074"/>
            <a:ext cx="7801942" cy="3820079"/>
            <a:chOff x="298450" y="1343025"/>
            <a:chExt cx="8616754" cy="5029201"/>
          </a:xfrm>
        </p:grpSpPr>
        <p:grpSp>
          <p:nvGrpSpPr>
            <p:cNvPr id="49" name="Group 2"/>
            <p:cNvGrpSpPr>
              <a:grpSpLocks/>
            </p:cNvGrpSpPr>
            <p:nvPr/>
          </p:nvGrpSpPr>
          <p:grpSpPr bwMode="auto">
            <a:xfrm>
              <a:off x="298450" y="1343025"/>
              <a:ext cx="8616754" cy="5029201"/>
              <a:chOff x="188" y="846"/>
              <a:chExt cx="5125" cy="3168"/>
            </a:xfrm>
          </p:grpSpPr>
          <p:sp>
            <p:nvSpPr>
              <p:cNvPr id="52" name="Freeform 3"/>
              <p:cNvSpPr>
                <a:spLocks/>
              </p:cNvSpPr>
              <p:nvPr/>
            </p:nvSpPr>
            <p:spPr bwMode="auto">
              <a:xfrm>
                <a:off x="2709" y="1610"/>
                <a:ext cx="179" cy="931"/>
              </a:xfrm>
              <a:custGeom>
                <a:avLst/>
                <a:gdLst>
                  <a:gd name="T0" fmla="*/ 179 w 179"/>
                  <a:gd name="T1" fmla="*/ 773 h 931"/>
                  <a:gd name="T2" fmla="*/ 0 w 179"/>
                  <a:gd name="T3" fmla="*/ 0 h 931"/>
                  <a:gd name="T4" fmla="*/ 0 w 179"/>
                  <a:gd name="T5" fmla="*/ 157 h 931"/>
                  <a:gd name="T6" fmla="*/ 179 w 179"/>
                  <a:gd name="T7" fmla="*/ 931 h 931"/>
                  <a:gd name="T8" fmla="*/ 179 w 179"/>
                  <a:gd name="T9" fmla="*/ 773 h 9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931">
                    <a:moveTo>
                      <a:pt x="179" y="773"/>
                    </a:moveTo>
                    <a:lnTo>
                      <a:pt x="0" y="0"/>
                    </a:lnTo>
                    <a:lnTo>
                      <a:pt x="0" y="157"/>
                    </a:lnTo>
                    <a:lnTo>
                      <a:pt x="179" y="931"/>
                    </a:lnTo>
                    <a:lnTo>
                      <a:pt x="179" y="773"/>
                    </a:lnTo>
                    <a:close/>
                  </a:path>
                </a:pathLst>
              </a:custGeom>
              <a:solidFill>
                <a:srgbClr val="80804D"/>
              </a:solidFill>
              <a:ln w="7938">
                <a:solidFill>
                  <a:srgbClr val="000000"/>
                </a:solidFill>
                <a:prstDash val="solid"/>
                <a:round/>
                <a:headEnd/>
                <a:tailEnd/>
              </a:ln>
            </p:spPr>
            <p:txBody>
              <a:bodyPr/>
              <a:lstStyle/>
              <a:p>
                <a:endParaRPr lang="nl-NL">
                  <a:solidFill>
                    <a:srgbClr val="333333"/>
                  </a:solidFill>
                </a:endParaRPr>
              </a:p>
            </p:txBody>
          </p:sp>
          <p:sp>
            <p:nvSpPr>
              <p:cNvPr id="53" name="Freeform 4"/>
              <p:cNvSpPr>
                <a:spLocks/>
              </p:cNvSpPr>
              <p:nvPr/>
            </p:nvSpPr>
            <p:spPr bwMode="auto">
              <a:xfrm>
                <a:off x="2704" y="1599"/>
                <a:ext cx="184" cy="784"/>
              </a:xfrm>
              <a:custGeom>
                <a:avLst/>
                <a:gdLst>
                  <a:gd name="T0" fmla="*/ 0 w 184"/>
                  <a:gd name="T1" fmla="*/ 11 h 784"/>
                  <a:gd name="T2" fmla="*/ 16 w 184"/>
                  <a:gd name="T3" fmla="*/ 11 h 784"/>
                  <a:gd name="T4" fmla="*/ 31 w 184"/>
                  <a:gd name="T5" fmla="*/ 11 h 784"/>
                  <a:gd name="T6" fmla="*/ 47 w 184"/>
                  <a:gd name="T7" fmla="*/ 5 h 784"/>
                  <a:gd name="T8" fmla="*/ 68 w 184"/>
                  <a:gd name="T9" fmla="*/ 5 h 784"/>
                  <a:gd name="T10" fmla="*/ 84 w 184"/>
                  <a:gd name="T11" fmla="*/ 5 h 784"/>
                  <a:gd name="T12" fmla="*/ 100 w 184"/>
                  <a:gd name="T13" fmla="*/ 0 h 784"/>
                  <a:gd name="T14" fmla="*/ 100 w 184"/>
                  <a:gd name="T15" fmla="*/ 0 h 784"/>
                  <a:gd name="T16" fmla="*/ 115 w 184"/>
                  <a:gd name="T17" fmla="*/ 0 h 784"/>
                  <a:gd name="T18" fmla="*/ 131 w 184"/>
                  <a:gd name="T19" fmla="*/ 0 h 784"/>
                  <a:gd name="T20" fmla="*/ 147 w 184"/>
                  <a:gd name="T21" fmla="*/ 0 h 784"/>
                  <a:gd name="T22" fmla="*/ 168 w 184"/>
                  <a:gd name="T23" fmla="*/ 0 h 784"/>
                  <a:gd name="T24" fmla="*/ 184 w 184"/>
                  <a:gd name="T25" fmla="*/ 0 h 784"/>
                  <a:gd name="T26" fmla="*/ 184 w 184"/>
                  <a:gd name="T27" fmla="*/ 784 h 784"/>
                  <a:gd name="T28" fmla="*/ 0 w 184"/>
                  <a:gd name="T29" fmla="*/ 11 h 7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4" h="784">
                    <a:moveTo>
                      <a:pt x="0" y="11"/>
                    </a:moveTo>
                    <a:lnTo>
                      <a:pt x="16" y="11"/>
                    </a:lnTo>
                    <a:lnTo>
                      <a:pt x="31" y="11"/>
                    </a:lnTo>
                    <a:lnTo>
                      <a:pt x="47" y="5"/>
                    </a:lnTo>
                    <a:lnTo>
                      <a:pt x="68" y="5"/>
                    </a:lnTo>
                    <a:lnTo>
                      <a:pt x="84" y="5"/>
                    </a:lnTo>
                    <a:lnTo>
                      <a:pt x="100" y="0"/>
                    </a:lnTo>
                    <a:lnTo>
                      <a:pt x="115" y="0"/>
                    </a:lnTo>
                    <a:lnTo>
                      <a:pt x="131" y="0"/>
                    </a:lnTo>
                    <a:lnTo>
                      <a:pt x="147" y="0"/>
                    </a:lnTo>
                    <a:lnTo>
                      <a:pt x="168" y="0"/>
                    </a:lnTo>
                    <a:lnTo>
                      <a:pt x="184" y="0"/>
                    </a:lnTo>
                    <a:lnTo>
                      <a:pt x="184" y="784"/>
                    </a:lnTo>
                    <a:lnTo>
                      <a:pt x="0" y="11"/>
                    </a:lnTo>
                    <a:close/>
                  </a:path>
                </a:pathLst>
              </a:custGeom>
              <a:solidFill>
                <a:srgbClr val="FFFF99"/>
              </a:solidFill>
              <a:ln w="7938">
                <a:solidFill>
                  <a:srgbClr val="000000"/>
                </a:solidFill>
                <a:prstDash val="solid"/>
                <a:round/>
                <a:headEnd/>
                <a:tailEnd/>
              </a:ln>
            </p:spPr>
            <p:txBody>
              <a:bodyPr/>
              <a:lstStyle/>
              <a:p>
                <a:endParaRPr lang="nl-NL">
                  <a:solidFill>
                    <a:srgbClr val="333333"/>
                  </a:solidFill>
                </a:endParaRPr>
              </a:p>
            </p:txBody>
          </p:sp>
          <p:sp>
            <p:nvSpPr>
              <p:cNvPr id="54" name="Freeform 5"/>
              <p:cNvSpPr>
                <a:spLocks/>
              </p:cNvSpPr>
              <p:nvPr/>
            </p:nvSpPr>
            <p:spPr bwMode="auto">
              <a:xfrm>
                <a:off x="2789" y="1157"/>
                <a:ext cx="273" cy="504"/>
              </a:xfrm>
              <a:custGeom>
                <a:avLst/>
                <a:gdLst>
                  <a:gd name="T0" fmla="*/ 2147483647 w 13"/>
                  <a:gd name="T1" fmla="*/ 0 h 93"/>
                  <a:gd name="T2" fmla="*/ 2147483647 w 13"/>
                  <a:gd name="T3" fmla="*/ 0 h 93"/>
                  <a:gd name="T4" fmla="*/ 0 w 13"/>
                  <a:gd name="T5" fmla="*/ 2147483647 h 93"/>
                  <a:gd name="T6" fmla="*/ 0 60000 65536"/>
                  <a:gd name="T7" fmla="*/ 0 60000 65536"/>
                  <a:gd name="T8" fmla="*/ 0 60000 65536"/>
                </a:gdLst>
                <a:ahLst/>
                <a:cxnLst>
                  <a:cxn ang="T6">
                    <a:pos x="T0" y="T1"/>
                  </a:cxn>
                  <a:cxn ang="T7">
                    <a:pos x="T2" y="T3"/>
                  </a:cxn>
                  <a:cxn ang="T8">
                    <a:pos x="T4" y="T5"/>
                  </a:cxn>
                </a:cxnLst>
                <a:rect l="0" t="0" r="r" b="b"/>
                <a:pathLst>
                  <a:path w="13" h="93">
                    <a:moveTo>
                      <a:pt x="13" y="0"/>
                    </a:moveTo>
                    <a:lnTo>
                      <a:pt x="2" y="0"/>
                    </a:lnTo>
                    <a:lnTo>
                      <a:pt x="0" y="9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333333"/>
                  </a:solidFill>
                </a:endParaRPr>
              </a:p>
            </p:txBody>
          </p:sp>
          <p:sp>
            <p:nvSpPr>
              <p:cNvPr id="55" name="Freeform 6"/>
              <p:cNvSpPr>
                <a:spLocks/>
              </p:cNvSpPr>
              <p:nvPr/>
            </p:nvSpPr>
            <p:spPr bwMode="auto">
              <a:xfrm>
                <a:off x="2530" y="1657"/>
                <a:ext cx="358" cy="884"/>
              </a:xfrm>
              <a:custGeom>
                <a:avLst/>
                <a:gdLst>
                  <a:gd name="T0" fmla="*/ 358 w 358"/>
                  <a:gd name="T1" fmla="*/ 726 h 884"/>
                  <a:gd name="T2" fmla="*/ 0 w 358"/>
                  <a:gd name="T3" fmla="*/ 0 h 884"/>
                  <a:gd name="T4" fmla="*/ 0 w 358"/>
                  <a:gd name="T5" fmla="*/ 158 h 884"/>
                  <a:gd name="T6" fmla="*/ 358 w 358"/>
                  <a:gd name="T7" fmla="*/ 884 h 884"/>
                  <a:gd name="T8" fmla="*/ 358 w 358"/>
                  <a:gd name="T9" fmla="*/ 726 h 8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884">
                    <a:moveTo>
                      <a:pt x="358" y="726"/>
                    </a:moveTo>
                    <a:lnTo>
                      <a:pt x="0" y="0"/>
                    </a:lnTo>
                    <a:lnTo>
                      <a:pt x="0" y="158"/>
                    </a:lnTo>
                    <a:lnTo>
                      <a:pt x="358" y="884"/>
                    </a:lnTo>
                    <a:lnTo>
                      <a:pt x="358" y="726"/>
                    </a:lnTo>
                    <a:close/>
                  </a:path>
                </a:pathLst>
              </a:custGeom>
              <a:solidFill>
                <a:srgbClr val="800000"/>
              </a:solidFill>
              <a:ln w="7938">
                <a:solidFill>
                  <a:srgbClr val="000000"/>
                </a:solidFill>
                <a:prstDash val="solid"/>
                <a:round/>
                <a:headEnd/>
                <a:tailEnd/>
              </a:ln>
            </p:spPr>
            <p:txBody>
              <a:bodyPr/>
              <a:lstStyle/>
              <a:p>
                <a:endParaRPr lang="nl-NL">
                  <a:solidFill>
                    <a:srgbClr val="333333"/>
                  </a:solidFill>
                </a:endParaRPr>
              </a:p>
            </p:txBody>
          </p:sp>
          <p:sp>
            <p:nvSpPr>
              <p:cNvPr id="56" name="Freeform 7"/>
              <p:cNvSpPr>
                <a:spLocks/>
              </p:cNvSpPr>
              <p:nvPr/>
            </p:nvSpPr>
            <p:spPr bwMode="auto">
              <a:xfrm>
                <a:off x="2530" y="1610"/>
                <a:ext cx="358" cy="773"/>
              </a:xfrm>
              <a:custGeom>
                <a:avLst/>
                <a:gdLst>
                  <a:gd name="T0" fmla="*/ 0 w 358"/>
                  <a:gd name="T1" fmla="*/ 47 h 773"/>
                  <a:gd name="T2" fmla="*/ 16 w 358"/>
                  <a:gd name="T3" fmla="*/ 42 h 773"/>
                  <a:gd name="T4" fmla="*/ 32 w 358"/>
                  <a:gd name="T5" fmla="*/ 36 h 773"/>
                  <a:gd name="T6" fmla="*/ 42 w 358"/>
                  <a:gd name="T7" fmla="*/ 31 h 773"/>
                  <a:gd name="T8" fmla="*/ 63 w 358"/>
                  <a:gd name="T9" fmla="*/ 26 h 773"/>
                  <a:gd name="T10" fmla="*/ 79 w 358"/>
                  <a:gd name="T11" fmla="*/ 21 h 773"/>
                  <a:gd name="T12" fmla="*/ 95 w 358"/>
                  <a:gd name="T13" fmla="*/ 21 h 773"/>
                  <a:gd name="T14" fmla="*/ 95 w 358"/>
                  <a:gd name="T15" fmla="*/ 21 h 773"/>
                  <a:gd name="T16" fmla="*/ 111 w 358"/>
                  <a:gd name="T17" fmla="*/ 15 h 773"/>
                  <a:gd name="T18" fmla="*/ 126 w 358"/>
                  <a:gd name="T19" fmla="*/ 10 h 773"/>
                  <a:gd name="T20" fmla="*/ 142 w 358"/>
                  <a:gd name="T21" fmla="*/ 10 h 773"/>
                  <a:gd name="T22" fmla="*/ 158 w 358"/>
                  <a:gd name="T23" fmla="*/ 5 h 773"/>
                  <a:gd name="T24" fmla="*/ 174 w 358"/>
                  <a:gd name="T25" fmla="*/ 0 h 773"/>
                  <a:gd name="T26" fmla="*/ 358 w 358"/>
                  <a:gd name="T27" fmla="*/ 773 h 773"/>
                  <a:gd name="T28" fmla="*/ 0 w 358"/>
                  <a:gd name="T29" fmla="*/ 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8" h="773">
                    <a:moveTo>
                      <a:pt x="0" y="47"/>
                    </a:moveTo>
                    <a:lnTo>
                      <a:pt x="16" y="42"/>
                    </a:lnTo>
                    <a:lnTo>
                      <a:pt x="32" y="36"/>
                    </a:lnTo>
                    <a:lnTo>
                      <a:pt x="42" y="31"/>
                    </a:lnTo>
                    <a:lnTo>
                      <a:pt x="63" y="26"/>
                    </a:lnTo>
                    <a:lnTo>
                      <a:pt x="79" y="21"/>
                    </a:lnTo>
                    <a:lnTo>
                      <a:pt x="95" y="21"/>
                    </a:lnTo>
                    <a:lnTo>
                      <a:pt x="111" y="15"/>
                    </a:lnTo>
                    <a:lnTo>
                      <a:pt x="126" y="10"/>
                    </a:lnTo>
                    <a:lnTo>
                      <a:pt x="142" y="10"/>
                    </a:lnTo>
                    <a:lnTo>
                      <a:pt x="158" y="5"/>
                    </a:lnTo>
                    <a:lnTo>
                      <a:pt x="174" y="0"/>
                    </a:lnTo>
                    <a:lnTo>
                      <a:pt x="358" y="773"/>
                    </a:lnTo>
                    <a:lnTo>
                      <a:pt x="0" y="47"/>
                    </a:lnTo>
                    <a:close/>
                  </a:path>
                </a:pathLst>
              </a:custGeom>
              <a:solidFill>
                <a:srgbClr val="FF0000"/>
              </a:solidFill>
              <a:ln w="7938">
                <a:solidFill>
                  <a:srgbClr val="000000"/>
                </a:solidFill>
                <a:prstDash val="solid"/>
                <a:round/>
                <a:headEnd/>
                <a:tailEnd/>
              </a:ln>
            </p:spPr>
            <p:txBody>
              <a:bodyPr/>
              <a:lstStyle/>
              <a:p>
                <a:endParaRPr lang="nl-NL">
                  <a:solidFill>
                    <a:srgbClr val="333333"/>
                  </a:solidFill>
                </a:endParaRPr>
              </a:p>
            </p:txBody>
          </p:sp>
          <p:sp>
            <p:nvSpPr>
              <p:cNvPr id="57" name="Freeform 8"/>
              <p:cNvSpPr>
                <a:spLocks/>
              </p:cNvSpPr>
              <p:nvPr/>
            </p:nvSpPr>
            <p:spPr bwMode="auto">
              <a:xfrm>
                <a:off x="2109" y="1207"/>
                <a:ext cx="500" cy="429"/>
              </a:xfrm>
              <a:custGeom>
                <a:avLst/>
                <a:gdLst>
                  <a:gd name="T0" fmla="*/ 0 w 78"/>
                  <a:gd name="T1" fmla="*/ 0 h 32"/>
                  <a:gd name="T2" fmla="*/ 0 w 78"/>
                  <a:gd name="T3" fmla="*/ 2147483647 h 32"/>
                  <a:gd name="T4" fmla="*/ 2147483647 w 78"/>
                  <a:gd name="T5" fmla="*/ 2147483647 h 32"/>
                  <a:gd name="T6" fmla="*/ 0 60000 65536"/>
                  <a:gd name="T7" fmla="*/ 0 60000 65536"/>
                  <a:gd name="T8" fmla="*/ 0 60000 65536"/>
                </a:gdLst>
                <a:ahLst/>
                <a:cxnLst>
                  <a:cxn ang="T6">
                    <a:pos x="T0" y="T1"/>
                  </a:cxn>
                  <a:cxn ang="T7">
                    <a:pos x="T2" y="T3"/>
                  </a:cxn>
                  <a:cxn ang="T8">
                    <a:pos x="T4" y="T5"/>
                  </a:cxn>
                </a:cxnLst>
                <a:rect l="0" t="0" r="r" b="b"/>
                <a:pathLst>
                  <a:path w="78" h="32">
                    <a:moveTo>
                      <a:pt x="0" y="0"/>
                    </a:moveTo>
                    <a:lnTo>
                      <a:pt x="0" y="11"/>
                    </a:lnTo>
                    <a:lnTo>
                      <a:pt x="78" y="3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333333"/>
                  </a:solidFill>
                </a:endParaRPr>
              </a:p>
            </p:txBody>
          </p:sp>
          <p:sp>
            <p:nvSpPr>
              <p:cNvPr id="58" name="Freeform 9"/>
              <p:cNvSpPr>
                <a:spLocks/>
              </p:cNvSpPr>
              <p:nvPr/>
            </p:nvSpPr>
            <p:spPr bwMode="auto">
              <a:xfrm>
                <a:off x="2236" y="1809"/>
                <a:ext cx="652" cy="732"/>
              </a:xfrm>
              <a:custGeom>
                <a:avLst/>
                <a:gdLst>
                  <a:gd name="T0" fmla="*/ 652 w 652"/>
                  <a:gd name="T1" fmla="*/ 574 h 732"/>
                  <a:gd name="T2" fmla="*/ 0 w 652"/>
                  <a:gd name="T3" fmla="*/ 0 h 732"/>
                  <a:gd name="T4" fmla="*/ 0 w 652"/>
                  <a:gd name="T5" fmla="*/ 158 h 732"/>
                  <a:gd name="T6" fmla="*/ 652 w 652"/>
                  <a:gd name="T7" fmla="*/ 732 h 732"/>
                  <a:gd name="T8" fmla="*/ 652 w 652"/>
                  <a:gd name="T9" fmla="*/ 574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2" h="732">
                    <a:moveTo>
                      <a:pt x="652" y="574"/>
                    </a:moveTo>
                    <a:lnTo>
                      <a:pt x="0" y="0"/>
                    </a:lnTo>
                    <a:lnTo>
                      <a:pt x="0" y="158"/>
                    </a:lnTo>
                    <a:lnTo>
                      <a:pt x="652" y="732"/>
                    </a:lnTo>
                    <a:lnTo>
                      <a:pt x="652" y="574"/>
                    </a:lnTo>
                    <a:close/>
                  </a:path>
                </a:pathLst>
              </a:custGeom>
              <a:solidFill>
                <a:srgbClr val="666680"/>
              </a:solidFill>
              <a:ln w="7938">
                <a:solidFill>
                  <a:srgbClr val="000000"/>
                </a:solidFill>
                <a:prstDash val="solid"/>
                <a:round/>
                <a:headEnd/>
                <a:tailEnd/>
              </a:ln>
            </p:spPr>
            <p:txBody>
              <a:bodyPr/>
              <a:lstStyle/>
              <a:p>
                <a:endParaRPr lang="nl-NL">
                  <a:solidFill>
                    <a:srgbClr val="333333"/>
                  </a:solidFill>
                </a:endParaRPr>
              </a:p>
            </p:txBody>
          </p:sp>
          <p:sp>
            <p:nvSpPr>
              <p:cNvPr id="59" name="Freeform 10"/>
              <p:cNvSpPr>
                <a:spLocks/>
              </p:cNvSpPr>
              <p:nvPr/>
            </p:nvSpPr>
            <p:spPr bwMode="auto">
              <a:xfrm>
                <a:off x="2236" y="1657"/>
                <a:ext cx="652" cy="726"/>
              </a:xfrm>
              <a:custGeom>
                <a:avLst/>
                <a:gdLst>
                  <a:gd name="T0" fmla="*/ 0 w 652"/>
                  <a:gd name="T1" fmla="*/ 152 h 726"/>
                  <a:gd name="T2" fmla="*/ 11 w 652"/>
                  <a:gd name="T3" fmla="*/ 142 h 726"/>
                  <a:gd name="T4" fmla="*/ 21 w 652"/>
                  <a:gd name="T5" fmla="*/ 131 h 726"/>
                  <a:gd name="T6" fmla="*/ 37 w 652"/>
                  <a:gd name="T7" fmla="*/ 126 h 726"/>
                  <a:gd name="T8" fmla="*/ 47 w 652"/>
                  <a:gd name="T9" fmla="*/ 116 h 726"/>
                  <a:gd name="T10" fmla="*/ 63 w 652"/>
                  <a:gd name="T11" fmla="*/ 105 h 726"/>
                  <a:gd name="T12" fmla="*/ 74 w 652"/>
                  <a:gd name="T13" fmla="*/ 100 h 726"/>
                  <a:gd name="T14" fmla="*/ 89 w 652"/>
                  <a:gd name="T15" fmla="*/ 89 h 726"/>
                  <a:gd name="T16" fmla="*/ 100 w 652"/>
                  <a:gd name="T17" fmla="*/ 84 h 726"/>
                  <a:gd name="T18" fmla="*/ 116 w 652"/>
                  <a:gd name="T19" fmla="*/ 74 h 726"/>
                  <a:gd name="T20" fmla="*/ 131 w 652"/>
                  <a:gd name="T21" fmla="*/ 68 h 726"/>
                  <a:gd name="T22" fmla="*/ 142 w 652"/>
                  <a:gd name="T23" fmla="*/ 58 h 726"/>
                  <a:gd name="T24" fmla="*/ 158 w 652"/>
                  <a:gd name="T25" fmla="*/ 53 h 726"/>
                  <a:gd name="T26" fmla="*/ 173 w 652"/>
                  <a:gd name="T27" fmla="*/ 47 h 726"/>
                  <a:gd name="T28" fmla="*/ 189 w 652"/>
                  <a:gd name="T29" fmla="*/ 37 h 726"/>
                  <a:gd name="T30" fmla="*/ 200 w 652"/>
                  <a:gd name="T31" fmla="*/ 31 h 726"/>
                  <a:gd name="T32" fmla="*/ 215 w 652"/>
                  <a:gd name="T33" fmla="*/ 26 h 726"/>
                  <a:gd name="T34" fmla="*/ 231 w 652"/>
                  <a:gd name="T35" fmla="*/ 21 h 726"/>
                  <a:gd name="T36" fmla="*/ 247 w 652"/>
                  <a:gd name="T37" fmla="*/ 16 h 726"/>
                  <a:gd name="T38" fmla="*/ 263 w 652"/>
                  <a:gd name="T39" fmla="*/ 10 h 726"/>
                  <a:gd name="T40" fmla="*/ 279 w 652"/>
                  <a:gd name="T41" fmla="*/ 5 h 726"/>
                  <a:gd name="T42" fmla="*/ 294 w 652"/>
                  <a:gd name="T43" fmla="*/ 0 h 726"/>
                  <a:gd name="T44" fmla="*/ 652 w 652"/>
                  <a:gd name="T45" fmla="*/ 726 h 726"/>
                  <a:gd name="T46" fmla="*/ 0 w 652"/>
                  <a:gd name="T47" fmla="*/ 152 h 7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52" h="726">
                    <a:moveTo>
                      <a:pt x="0" y="152"/>
                    </a:moveTo>
                    <a:lnTo>
                      <a:pt x="11" y="142"/>
                    </a:lnTo>
                    <a:lnTo>
                      <a:pt x="21" y="131"/>
                    </a:lnTo>
                    <a:lnTo>
                      <a:pt x="37" y="126"/>
                    </a:lnTo>
                    <a:lnTo>
                      <a:pt x="47" y="116"/>
                    </a:lnTo>
                    <a:lnTo>
                      <a:pt x="63" y="105"/>
                    </a:lnTo>
                    <a:lnTo>
                      <a:pt x="74" y="100"/>
                    </a:lnTo>
                    <a:lnTo>
                      <a:pt x="89" y="89"/>
                    </a:lnTo>
                    <a:lnTo>
                      <a:pt x="100" y="84"/>
                    </a:lnTo>
                    <a:lnTo>
                      <a:pt x="116" y="74"/>
                    </a:lnTo>
                    <a:lnTo>
                      <a:pt x="131" y="68"/>
                    </a:lnTo>
                    <a:lnTo>
                      <a:pt x="142" y="58"/>
                    </a:lnTo>
                    <a:lnTo>
                      <a:pt x="158" y="53"/>
                    </a:lnTo>
                    <a:lnTo>
                      <a:pt x="173" y="47"/>
                    </a:lnTo>
                    <a:lnTo>
                      <a:pt x="189" y="37"/>
                    </a:lnTo>
                    <a:lnTo>
                      <a:pt x="200" y="31"/>
                    </a:lnTo>
                    <a:lnTo>
                      <a:pt x="215" y="26"/>
                    </a:lnTo>
                    <a:lnTo>
                      <a:pt x="231" y="21"/>
                    </a:lnTo>
                    <a:lnTo>
                      <a:pt x="247" y="16"/>
                    </a:lnTo>
                    <a:lnTo>
                      <a:pt x="263" y="10"/>
                    </a:lnTo>
                    <a:lnTo>
                      <a:pt x="279" y="5"/>
                    </a:lnTo>
                    <a:lnTo>
                      <a:pt x="294" y="0"/>
                    </a:lnTo>
                    <a:lnTo>
                      <a:pt x="652" y="726"/>
                    </a:lnTo>
                    <a:lnTo>
                      <a:pt x="0" y="152"/>
                    </a:lnTo>
                    <a:close/>
                  </a:path>
                </a:pathLst>
              </a:custGeom>
              <a:solidFill>
                <a:srgbClr val="CCCCFF"/>
              </a:solidFill>
              <a:ln w="7938">
                <a:solidFill>
                  <a:srgbClr val="000000"/>
                </a:solidFill>
                <a:prstDash val="solid"/>
                <a:round/>
                <a:headEnd/>
                <a:tailEnd/>
              </a:ln>
            </p:spPr>
            <p:txBody>
              <a:bodyPr/>
              <a:lstStyle/>
              <a:p>
                <a:endParaRPr lang="nl-NL">
                  <a:solidFill>
                    <a:srgbClr val="333333"/>
                  </a:solidFill>
                </a:endParaRPr>
              </a:p>
            </p:txBody>
          </p:sp>
          <p:sp>
            <p:nvSpPr>
              <p:cNvPr id="60" name="Freeform 11"/>
              <p:cNvSpPr>
                <a:spLocks/>
              </p:cNvSpPr>
              <p:nvPr/>
            </p:nvSpPr>
            <p:spPr bwMode="auto">
              <a:xfrm>
                <a:off x="1716" y="1404"/>
                <a:ext cx="651" cy="321"/>
              </a:xfrm>
              <a:custGeom>
                <a:avLst/>
                <a:gdLst>
                  <a:gd name="T0" fmla="*/ 0 w 124"/>
                  <a:gd name="T1" fmla="*/ 0 h 61"/>
                  <a:gd name="T2" fmla="*/ 2147483647 w 124"/>
                  <a:gd name="T3" fmla="*/ 0 h 61"/>
                  <a:gd name="T4" fmla="*/ 2147483647 w 124"/>
                  <a:gd name="T5" fmla="*/ 2147483647 h 61"/>
                  <a:gd name="T6" fmla="*/ 0 60000 65536"/>
                  <a:gd name="T7" fmla="*/ 0 60000 65536"/>
                  <a:gd name="T8" fmla="*/ 0 60000 65536"/>
                </a:gdLst>
                <a:ahLst/>
                <a:cxnLst>
                  <a:cxn ang="T6">
                    <a:pos x="T0" y="T1"/>
                  </a:cxn>
                  <a:cxn ang="T7">
                    <a:pos x="T2" y="T3"/>
                  </a:cxn>
                  <a:cxn ang="T8">
                    <a:pos x="T4" y="T5"/>
                  </a:cxn>
                </a:cxnLst>
                <a:rect l="0" t="0" r="r" b="b"/>
                <a:pathLst>
                  <a:path w="124" h="61">
                    <a:moveTo>
                      <a:pt x="0" y="0"/>
                    </a:moveTo>
                    <a:lnTo>
                      <a:pt x="11" y="0"/>
                    </a:lnTo>
                    <a:lnTo>
                      <a:pt x="124" y="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333333"/>
                  </a:solidFill>
                </a:endParaRPr>
              </a:p>
            </p:txBody>
          </p:sp>
          <p:sp>
            <p:nvSpPr>
              <p:cNvPr id="61" name="Freeform 12"/>
              <p:cNvSpPr>
                <a:spLocks/>
              </p:cNvSpPr>
              <p:nvPr/>
            </p:nvSpPr>
            <p:spPr bwMode="auto">
              <a:xfrm>
                <a:off x="2888" y="2088"/>
                <a:ext cx="883" cy="453"/>
              </a:xfrm>
              <a:custGeom>
                <a:avLst/>
                <a:gdLst>
                  <a:gd name="T0" fmla="*/ 0 w 883"/>
                  <a:gd name="T1" fmla="*/ 295 h 453"/>
                  <a:gd name="T2" fmla="*/ 883 w 883"/>
                  <a:gd name="T3" fmla="*/ 0 h 453"/>
                  <a:gd name="T4" fmla="*/ 883 w 883"/>
                  <a:gd name="T5" fmla="*/ 158 h 453"/>
                  <a:gd name="T6" fmla="*/ 0 w 883"/>
                  <a:gd name="T7" fmla="*/ 453 h 453"/>
                  <a:gd name="T8" fmla="*/ 0 w 883"/>
                  <a:gd name="T9" fmla="*/ 295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 h="453">
                    <a:moveTo>
                      <a:pt x="0" y="295"/>
                    </a:moveTo>
                    <a:lnTo>
                      <a:pt x="883" y="0"/>
                    </a:lnTo>
                    <a:lnTo>
                      <a:pt x="883" y="158"/>
                    </a:lnTo>
                    <a:lnTo>
                      <a:pt x="0" y="453"/>
                    </a:lnTo>
                    <a:lnTo>
                      <a:pt x="0" y="295"/>
                    </a:lnTo>
                    <a:close/>
                  </a:path>
                </a:pathLst>
              </a:custGeom>
              <a:solidFill>
                <a:srgbClr val="1A6666"/>
              </a:solidFill>
              <a:ln w="7938">
                <a:solidFill>
                  <a:srgbClr val="000000"/>
                </a:solidFill>
                <a:prstDash val="solid"/>
                <a:round/>
                <a:headEnd/>
                <a:tailEnd/>
              </a:ln>
            </p:spPr>
            <p:txBody>
              <a:bodyPr/>
              <a:lstStyle/>
              <a:p>
                <a:endParaRPr lang="nl-NL">
                  <a:solidFill>
                    <a:srgbClr val="333333"/>
                  </a:solidFill>
                </a:endParaRPr>
              </a:p>
            </p:txBody>
          </p:sp>
          <p:sp>
            <p:nvSpPr>
              <p:cNvPr id="62" name="Freeform 13"/>
              <p:cNvSpPr>
                <a:spLocks/>
              </p:cNvSpPr>
              <p:nvPr/>
            </p:nvSpPr>
            <p:spPr bwMode="auto">
              <a:xfrm>
                <a:off x="2888" y="1599"/>
                <a:ext cx="883" cy="784"/>
              </a:xfrm>
              <a:custGeom>
                <a:avLst/>
                <a:gdLst>
                  <a:gd name="T0" fmla="*/ 15 w 883"/>
                  <a:gd name="T1" fmla="*/ 0 h 784"/>
                  <a:gd name="T2" fmla="*/ 47 w 883"/>
                  <a:gd name="T3" fmla="*/ 0 h 784"/>
                  <a:gd name="T4" fmla="*/ 84 w 883"/>
                  <a:gd name="T5" fmla="*/ 0 h 784"/>
                  <a:gd name="T6" fmla="*/ 115 w 883"/>
                  <a:gd name="T7" fmla="*/ 5 h 784"/>
                  <a:gd name="T8" fmla="*/ 147 w 883"/>
                  <a:gd name="T9" fmla="*/ 11 h 784"/>
                  <a:gd name="T10" fmla="*/ 178 w 883"/>
                  <a:gd name="T11" fmla="*/ 11 h 784"/>
                  <a:gd name="T12" fmla="*/ 215 w 883"/>
                  <a:gd name="T13" fmla="*/ 21 h 784"/>
                  <a:gd name="T14" fmla="*/ 247 w 883"/>
                  <a:gd name="T15" fmla="*/ 26 h 784"/>
                  <a:gd name="T16" fmla="*/ 278 w 883"/>
                  <a:gd name="T17" fmla="*/ 32 h 784"/>
                  <a:gd name="T18" fmla="*/ 310 w 883"/>
                  <a:gd name="T19" fmla="*/ 42 h 784"/>
                  <a:gd name="T20" fmla="*/ 341 w 883"/>
                  <a:gd name="T21" fmla="*/ 53 h 784"/>
                  <a:gd name="T22" fmla="*/ 373 w 883"/>
                  <a:gd name="T23" fmla="*/ 63 h 784"/>
                  <a:gd name="T24" fmla="*/ 404 w 883"/>
                  <a:gd name="T25" fmla="*/ 74 h 784"/>
                  <a:gd name="T26" fmla="*/ 431 w 883"/>
                  <a:gd name="T27" fmla="*/ 84 h 784"/>
                  <a:gd name="T28" fmla="*/ 462 w 883"/>
                  <a:gd name="T29" fmla="*/ 95 h 784"/>
                  <a:gd name="T30" fmla="*/ 488 w 883"/>
                  <a:gd name="T31" fmla="*/ 111 h 784"/>
                  <a:gd name="T32" fmla="*/ 520 w 883"/>
                  <a:gd name="T33" fmla="*/ 126 h 784"/>
                  <a:gd name="T34" fmla="*/ 536 w 883"/>
                  <a:gd name="T35" fmla="*/ 132 h 784"/>
                  <a:gd name="T36" fmla="*/ 562 w 883"/>
                  <a:gd name="T37" fmla="*/ 147 h 784"/>
                  <a:gd name="T38" fmla="*/ 588 w 883"/>
                  <a:gd name="T39" fmla="*/ 163 h 784"/>
                  <a:gd name="T40" fmla="*/ 615 w 883"/>
                  <a:gd name="T41" fmla="*/ 184 h 784"/>
                  <a:gd name="T42" fmla="*/ 641 w 883"/>
                  <a:gd name="T43" fmla="*/ 200 h 784"/>
                  <a:gd name="T44" fmla="*/ 662 w 883"/>
                  <a:gd name="T45" fmla="*/ 221 h 784"/>
                  <a:gd name="T46" fmla="*/ 688 w 883"/>
                  <a:gd name="T47" fmla="*/ 237 h 784"/>
                  <a:gd name="T48" fmla="*/ 709 w 883"/>
                  <a:gd name="T49" fmla="*/ 258 h 784"/>
                  <a:gd name="T50" fmla="*/ 730 w 883"/>
                  <a:gd name="T51" fmla="*/ 279 h 784"/>
                  <a:gd name="T52" fmla="*/ 751 w 883"/>
                  <a:gd name="T53" fmla="*/ 300 h 784"/>
                  <a:gd name="T54" fmla="*/ 772 w 883"/>
                  <a:gd name="T55" fmla="*/ 321 h 784"/>
                  <a:gd name="T56" fmla="*/ 793 w 883"/>
                  <a:gd name="T57" fmla="*/ 347 h 784"/>
                  <a:gd name="T58" fmla="*/ 809 w 883"/>
                  <a:gd name="T59" fmla="*/ 368 h 784"/>
                  <a:gd name="T60" fmla="*/ 825 w 883"/>
                  <a:gd name="T61" fmla="*/ 389 h 784"/>
                  <a:gd name="T62" fmla="*/ 841 w 883"/>
                  <a:gd name="T63" fmla="*/ 416 h 784"/>
                  <a:gd name="T64" fmla="*/ 856 w 883"/>
                  <a:gd name="T65" fmla="*/ 442 h 784"/>
                  <a:gd name="T66" fmla="*/ 872 w 883"/>
                  <a:gd name="T67" fmla="*/ 463 h 784"/>
                  <a:gd name="T68" fmla="*/ 883 w 883"/>
                  <a:gd name="T69" fmla="*/ 489 h 784"/>
                  <a:gd name="T70" fmla="*/ 0 w 883"/>
                  <a:gd name="T71" fmla="*/ 0 h 7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83" h="784">
                    <a:moveTo>
                      <a:pt x="0" y="0"/>
                    </a:moveTo>
                    <a:lnTo>
                      <a:pt x="15" y="0"/>
                    </a:lnTo>
                    <a:lnTo>
                      <a:pt x="31" y="0"/>
                    </a:lnTo>
                    <a:lnTo>
                      <a:pt x="47" y="0"/>
                    </a:lnTo>
                    <a:lnTo>
                      <a:pt x="63" y="0"/>
                    </a:lnTo>
                    <a:lnTo>
                      <a:pt x="84" y="0"/>
                    </a:lnTo>
                    <a:lnTo>
                      <a:pt x="100" y="5"/>
                    </a:lnTo>
                    <a:lnTo>
                      <a:pt x="115" y="5"/>
                    </a:lnTo>
                    <a:lnTo>
                      <a:pt x="131" y="5"/>
                    </a:lnTo>
                    <a:lnTo>
                      <a:pt x="147" y="11"/>
                    </a:lnTo>
                    <a:lnTo>
                      <a:pt x="163" y="11"/>
                    </a:lnTo>
                    <a:lnTo>
                      <a:pt x="178" y="11"/>
                    </a:lnTo>
                    <a:lnTo>
                      <a:pt x="199" y="16"/>
                    </a:lnTo>
                    <a:lnTo>
                      <a:pt x="215" y="21"/>
                    </a:lnTo>
                    <a:lnTo>
                      <a:pt x="231" y="21"/>
                    </a:lnTo>
                    <a:lnTo>
                      <a:pt x="247" y="26"/>
                    </a:lnTo>
                    <a:lnTo>
                      <a:pt x="262" y="32"/>
                    </a:lnTo>
                    <a:lnTo>
                      <a:pt x="278" y="32"/>
                    </a:lnTo>
                    <a:lnTo>
                      <a:pt x="294" y="37"/>
                    </a:lnTo>
                    <a:lnTo>
                      <a:pt x="310" y="42"/>
                    </a:lnTo>
                    <a:lnTo>
                      <a:pt x="326" y="47"/>
                    </a:lnTo>
                    <a:lnTo>
                      <a:pt x="341" y="53"/>
                    </a:lnTo>
                    <a:lnTo>
                      <a:pt x="357" y="58"/>
                    </a:lnTo>
                    <a:lnTo>
                      <a:pt x="373" y="63"/>
                    </a:lnTo>
                    <a:lnTo>
                      <a:pt x="389" y="68"/>
                    </a:lnTo>
                    <a:lnTo>
                      <a:pt x="404" y="74"/>
                    </a:lnTo>
                    <a:lnTo>
                      <a:pt x="420" y="79"/>
                    </a:lnTo>
                    <a:lnTo>
                      <a:pt x="431" y="84"/>
                    </a:lnTo>
                    <a:lnTo>
                      <a:pt x="446" y="89"/>
                    </a:lnTo>
                    <a:lnTo>
                      <a:pt x="462" y="95"/>
                    </a:lnTo>
                    <a:lnTo>
                      <a:pt x="478" y="105"/>
                    </a:lnTo>
                    <a:lnTo>
                      <a:pt x="488" y="111"/>
                    </a:lnTo>
                    <a:lnTo>
                      <a:pt x="504" y="116"/>
                    </a:lnTo>
                    <a:lnTo>
                      <a:pt x="520" y="126"/>
                    </a:lnTo>
                    <a:lnTo>
                      <a:pt x="536" y="132"/>
                    </a:lnTo>
                    <a:lnTo>
                      <a:pt x="546" y="142"/>
                    </a:lnTo>
                    <a:lnTo>
                      <a:pt x="562" y="147"/>
                    </a:lnTo>
                    <a:lnTo>
                      <a:pt x="573" y="158"/>
                    </a:lnTo>
                    <a:lnTo>
                      <a:pt x="588" y="163"/>
                    </a:lnTo>
                    <a:lnTo>
                      <a:pt x="599" y="174"/>
                    </a:lnTo>
                    <a:lnTo>
                      <a:pt x="615" y="184"/>
                    </a:lnTo>
                    <a:lnTo>
                      <a:pt x="625" y="189"/>
                    </a:lnTo>
                    <a:lnTo>
                      <a:pt x="641" y="200"/>
                    </a:lnTo>
                    <a:lnTo>
                      <a:pt x="651" y="210"/>
                    </a:lnTo>
                    <a:lnTo>
                      <a:pt x="662" y="221"/>
                    </a:lnTo>
                    <a:lnTo>
                      <a:pt x="672" y="231"/>
                    </a:lnTo>
                    <a:lnTo>
                      <a:pt x="688" y="237"/>
                    </a:lnTo>
                    <a:lnTo>
                      <a:pt x="699" y="247"/>
                    </a:lnTo>
                    <a:lnTo>
                      <a:pt x="709" y="258"/>
                    </a:lnTo>
                    <a:lnTo>
                      <a:pt x="720" y="268"/>
                    </a:lnTo>
                    <a:lnTo>
                      <a:pt x="730" y="279"/>
                    </a:lnTo>
                    <a:lnTo>
                      <a:pt x="741" y="289"/>
                    </a:lnTo>
                    <a:lnTo>
                      <a:pt x="751" y="300"/>
                    </a:lnTo>
                    <a:lnTo>
                      <a:pt x="762" y="310"/>
                    </a:lnTo>
                    <a:lnTo>
                      <a:pt x="772" y="321"/>
                    </a:lnTo>
                    <a:lnTo>
                      <a:pt x="783" y="337"/>
                    </a:lnTo>
                    <a:lnTo>
                      <a:pt x="793" y="347"/>
                    </a:lnTo>
                    <a:lnTo>
                      <a:pt x="798" y="358"/>
                    </a:lnTo>
                    <a:lnTo>
                      <a:pt x="809" y="368"/>
                    </a:lnTo>
                    <a:lnTo>
                      <a:pt x="820" y="379"/>
                    </a:lnTo>
                    <a:lnTo>
                      <a:pt x="825" y="389"/>
                    </a:lnTo>
                    <a:lnTo>
                      <a:pt x="835" y="405"/>
                    </a:lnTo>
                    <a:lnTo>
                      <a:pt x="841" y="416"/>
                    </a:lnTo>
                    <a:lnTo>
                      <a:pt x="851" y="426"/>
                    </a:lnTo>
                    <a:lnTo>
                      <a:pt x="856" y="442"/>
                    </a:lnTo>
                    <a:lnTo>
                      <a:pt x="867" y="452"/>
                    </a:lnTo>
                    <a:lnTo>
                      <a:pt x="872" y="463"/>
                    </a:lnTo>
                    <a:lnTo>
                      <a:pt x="877" y="479"/>
                    </a:lnTo>
                    <a:lnTo>
                      <a:pt x="883" y="489"/>
                    </a:lnTo>
                    <a:lnTo>
                      <a:pt x="0" y="784"/>
                    </a:lnTo>
                    <a:lnTo>
                      <a:pt x="0" y="0"/>
                    </a:lnTo>
                    <a:close/>
                  </a:path>
                </a:pathLst>
              </a:custGeom>
              <a:solidFill>
                <a:srgbClr val="FF3300"/>
              </a:solidFill>
              <a:ln w="7938">
                <a:solidFill>
                  <a:srgbClr val="FF3300"/>
                </a:solidFill>
                <a:prstDash val="solid"/>
                <a:round/>
                <a:headEnd/>
                <a:tailEnd/>
              </a:ln>
            </p:spPr>
            <p:txBody>
              <a:bodyPr/>
              <a:lstStyle/>
              <a:p>
                <a:endParaRPr lang="nl-NL">
                  <a:solidFill>
                    <a:srgbClr val="333333"/>
                  </a:solidFill>
                </a:endParaRPr>
              </a:p>
            </p:txBody>
          </p:sp>
          <p:sp>
            <p:nvSpPr>
              <p:cNvPr id="63" name="Freeform 14"/>
              <p:cNvSpPr>
                <a:spLocks/>
              </p:cNvSpPr>
              <p:nvPr/>
            </p:nvSpPr>
            <p:spPr bwMode="auto">
              <a:xfrm>
                <a:off x="1979" y="2141"/>
                <a:ext cx="909" cy="400"/>
              </a:xfrm>
              <a:custGeom>
                <a:avLst/>
                <a:gdLst>
                  <a:gd name="T0" fmla="*/ 909 w 909"/>
                  <a:gd name="T1" fmla="*/ 242 h 400"/>
                  <a:gd name="T2" fmla="*/ 0 w 909"/>
                  <a:gd name="T3" fmla="*/ 0 h 400"/>
                  <a:gd name="T4" fmla="*/ 0 w 909"/>
                  <a:gd name="T5" fmla="*/ 158 h 400"/>
                  <a:gd name="T6" fmla="*/ 909 w 909"/>
                  <a:gd name="T7" fmla="*/ 400 h 400"/>
                  <a:gd name="T8" fmla="*/ 909 w 909"/>
                  <a:gd name="T9" fmla="*/ 242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9" h="400">
                    <a:moveTo>
                      <a:pt x="909" y="242"/>
                    </a:moveTo>
                    <a:lnTo>
                      <a:pt x="0" y="0"/>
                    </a:lnTo>
                    <a:lnTo>
                      <a:pt x="0" y="158"/>
                    </a:lnTo>
                    <a:lnTo>
                      <a:pt x="909" y="400"/>
                    </a:lnTo>
                    <a:lnTo>
                      <a:pt x="909" y="242"/>
                    </a:lnTo>
                    <a:close/>
                  </a:path>
                </a:pathLst>
              </a:custGeom>
              <a:solidFill>
                <a:srgbClr val="003366"/>
              </a:solidFill>
              <a:ln w="7938">
                <a:solidFill>
                  <a:srgbClr val="000000"/>
                </a:solidFill>
                <a:prstDash val="solid"/>
                <a:round/>
                <a:headEnd/>
                <a:tailEnd/>
              </a:ln>
            </p:spPr>
            <p:txBody>
              <a:bodyPr/>
              <a:lstStyle/>
              <a:p>
                <a:endParaRPr lang="nl-NL">
                  <a:solidFill>
                    <a:srgbClr val="333333"/>
                  </a:solidFill>
                </a:endParaRPr>
              </a:p>
            </p:txBody>
          </p:sp>
          <p:sp>
            <p:nvSpPr>
              <p:cNvPr id="64" name="Freeform 15"/>
              <p:cNvSpPr>
                <a:spLocks/>
              </p:cNvSpPr>
              <p:nvPr/>
            </p:nvSpPr>
            <p:spPr bwMode="auto">
              <a:xfrm>
                <a:off x="1979" y="1809"/>
                <a:ext cx="909" cy="574"/>
              </a:xfrm>
              <a:custGeom>
                <a:avLst/>
                <a:gdLst>
                  <a:gd name="T0" fmla="*/ 0 w 909"/>
                  <a:gd name="T1" fmla="*/ 332 h 574"/>
                  <a:gd name="T2" fmla="*/ 5 w 909"/>
                  <a:gd name="T3" fmla="*/ 321 h 574"/>
                  <a:gd name="T4" fmla="*/ 10 w 909"/>
                  <a:gd name="T5" fmla="*/ 306 h 574"/>
                  <a:gd name="T6" fmla="*/ 15 w 909"/>
                  <a:gd name="T7" fmla="*/ 295 h 574"/>
                  <a:gd name="T8" fmla="*/ 21 w 909"/>
                  <a:gd name="T9" fmla="*/ 279 h 574"/>
                  <a:gd name="T10" fmla="*/ 26 w 909"/>
                  <a:gd name="T11" fmla="*/ 269 h 574"/>
                  <a:gd name="T12" fmla="*/ 31 w 909"/>
                  <a:gd name="T13" fmla="*/ 253 h 574"/>
                  <a:gd name="T14" fmla="*/ 42 w 909"/>
                  <a:gd name="T15" fmla="*/ 242 h 574"/>
                  <a:gd name="T16" fmla="*/ 47 w 909"/>
                  <a:gd name="T17" fmla="*/ 232 h 574"/>
                  <a:gd name="T18" fmla="*/ 57 w 909"/>
                  <a:gd name="T19" fmla="*/ 216 h 574"/>
                  <a:gd name="T20" fmla="*/ 63 w 909"/>
                  <a:gd name="T21" fmla="*/ 206 h 574"/>
                  <a:gd name="T22" fmla="*/ 73 w 909"/>
                  <a:gd name="T23" fmla="*/ 195 h 574"/>
                  <a:gd name="T24" fmla="*/ 78 w 909"/>
                  <a:gd name="T25" fmla="*/ 179 h 574"/>
                  <a:gd name="T26" fmla="*/ 89 w 909"/>
                  <a:gd name="T27" fmla="*/ 169 h 574"/>
                  <a:gd name="T28" fmla="*/ 94 w 909"/>
                  <a:gd name="T29" fmla="*/ 158 h 574"/>
                  <a:gd name="T30" fmla="*/ 105 w 909"/>
                  <a:gd name="T31" fmla="*/ 148 h 574"/>
                  <a:gd name="T32" fmla="*/ 105 w 909"/>
                  <a:gd name="T33" fmla="*/ 148 h 574"/>
                  <a:gd name="T34" fmla="*/ 115 w 909"/>
                  <a:gd name="T35" fmla="*/ 137 h 574"/>
                  <a:gd name="T36" fmla="*/ 126 w 909"/>
                  <a:gd name="T37" fmla="*/ 127 h 574"/>
                  <a:gd name="T38" fmla="*/ 136 w 909"/>
                  <a:gd name="T39" fmla="*/ 111 h 574"/>
                  <a:gd name="T40" fmla="*/ 141 w 909"/>
                  <a:gd name="T41" fmla="*/ 100 h 574"/>
                  <a:gd name="T42" fmla="*/ 152 w 909"/>
                  <a:gd name="T43" fmla="*/ 90 h 574"/>
                  <a:gd name="T44" fmla="*/ 162 w 909"/>
                  <a:gd name="T45" fmla="*/ 79 h 574"/>
                  <a:gd name="T46" fmla="*/ 173 w 909"/>
                  <a:gd name="T47" fmla="*/ 69 h 574"/>
                  <a:gd name="T48" fmla="*/ 183 w 909"/>
                  <a:gd name="T49" fmla="*/ 58 h 574"/>
                  <a:gd name="T50" fmla="*/ 194 w 909"/>
                  <a:gd name="T51" fmla="*/ 48 h 574"/>
                  <a:gd name="T52" fmla="*/ 210 w 909"/>
                  <a:gd name="T53" fmla="*/ 37 h 574"/>
                  <a:gd name="T54" fmla="*/ 220 w 909"/>
                  <a:gd name="T55" fmla="*/ 27 h 574"/>
                  <a:gd name="T56" fmla="*/ 231 w 909"/>
                  <a:gd name="T57" fmla="*/ 21 h 574"/>
                  <a:gd name="T58" fmla="*/ 241 w 909"/>
                  <a:gd name="T59" fmla="*/ 11 h 574"/>
                  <a:gd name="T60" fmla="*/ 257 w 909"/>
                  <a:gd name="T61" fmla="*/ 0 h 574"/>
                  <a:gd name="T62" fmla="*/ 909 w 909"/>
                  <a:gd name="T63" fmla="*/ 574 h 574"/>
                  <a:gd name="T64" fmla="*/ 0 w 909"/>
                  <a:gd name="T65" fmla="*/ 332 h 5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9" h="574">
                    <a:moveTo>
                      <a:pt x="0" y="332"/>
                    </a:moveTo>
                    <a:lnTo>
                      <a:pt x="5" y="321"/>
                    </a:lnTo>
                    <a:lnTo>
                      <a:pt x="10" y="306"/>
                    </a:lnTo>
                    <a:lnTo>
                      <a:pt x="15" y="295"/>
                    </a:lnTo>
                    <a:lnTo>
                      <a:pt x="21" y="279"/>
                    </a:lnTo>
                    <a:lnTo>
                      <a:pt x="26" y="269"/>
                    </a:lnTo>
                    <a:lnTo>
                      <a:pt x="31" y="253"/>
                    </a:lnTo>
                    <a:lnTo>
                      <a:pt x="42" y="242"/>
                    </a:lnTo>
                    <a:lnTo>
                      <a:pt x="47" y="232"/>
                    </a:lnTo>
                    <a:lnTo>
                      <a:pt x="57" y="216"/>
                    </a:lnTo>
                    <a:lnTo>
                      <a:pt x="63" y="206"/>
                    </a:lnTo>
                    <a:lnTo>
                      <a:pt x="73" y="195"/>
                    </a:lnTo>
                    <a:lnTo>
                      <a:pt x="78" y="179"/>
                    </a:lnTo>
                    <a:lnTo>
                      <a:pt x="89" y="169"/>
                    </a:lnTo>
                    <a:lnTo>
                      <a:pt x="94" y="158"/>
                    </a:lnTo>
                    <a:lnTo>
                      <a:pt x="105" y="148"/>
                    </a:lnTo>
                    <a:lnTo>
                      <a:pt x="115" y="137"/>
                    </a:lnTo>
                    <a:lnTo>
                      <a:pt x="126" y="127"/>
                    </a:lnTo>
                    <a:lnTo>
                      <a:pt x="136" y="111"/>
                    </a:lnTo>
                    <a:lnTo>
                      <a:pt x="141" y="100"/>
                    </a:lnTo>
                    <a:lnTo>
                      <a:pt x="152" y="90"/>
                    </a:lnTo>
                    <a:lnTo>
                      <a:pt x="162" y="79"/>
                    </a:lnTo>
                    <a:lnTo>
                      <a:pt x="173" y="69"/>
                    </a:lnTo>
                    <a:lnTo>
                      <a:pt x="183" y="58"/>
                    </a:lnTo>
                    <a:lnTo>
                      <a:pt x="194" y="48"/>
                    </a:lnTo>
                    <a:lnTo>
                      <a:pt x="210" y="37"/>
                    </a:lnTo>
                    <a:lnTo>
                      <a:pt x="220" y="27"/>
                    </a:lnTo>
                    <a:lnTo>
                      <a:pt x="231" y="21"/>
                    </a:lnTo>
                    <a:lnTo>
                      <a:pt x="241" y="11"/>
                    </a:lnTo>
                    <a:lnTo>
                      <a:pt x="257" y="0"/>
                    </a:lnTo>
                    <a:lnTo>
                      <a:pt x="909" y="574"/>
                    </a:lnTo>
                    <a:lnTo>
                      <a:pt x="0" y="332"/>
                    </a:lnTo>
                    <a:close/>
                  </a:path>
                </a:pathLst>
              </a:custGeom>
              <a:solidFill>
                <a:srgbClr val="0066CC"/>
              </a:solidFill>
              <a:ln w="7938">
                <a:solidFill>
                  <a:srgbClr val="000000"/>
                </a:solidFill>
                <a:prstDash val="solid"/>
                <a:round/>
                <a:headEnd/>
                <a:tailEnd/>
              </a:ln>
            </p:spPr>
            <p:txBody>
              <a:bodyPr/>
              <a:lstStyle/>
              <a:p>
                <a:endParaRPr lang="nl-NL">
                  <a:solidFill>
                    <a:srgbClr val="333333"/>
                  </a:solidFill>
                </a:endParaRPr>
              </a:p>
            </p:txBody>
          </p:sp>
          <p:sp>
            <p:nvSpPr>
              <p:cNvPr id="65" name="Freeform 16"/>
              <p:cNvSpPr>
                <a:spLocks/>
              </p:cNvSpPr>
              <p:nvPr/>
            </p:nvSpPr>
            <p:spPr bwMode="auto">
              <a:xfrm>
                <a:off x="1611" y="1825"/>
                <a:ext cx="467" cy="142"/>
              </a:xfrm>
              <a:custGeom>
                <a:avLst/>
                <a:gdLst>
                  <a:gd name="T0" fmla="*/ 0 w 89"/>
                  <a:gd name="T1" fmla="*/ 0 h 27"/>
                  <a:gd name="T2" fmla="*/ 2147483647 w 89"/>
                  <a:gd name="T3" fmla="*/ 0 h 27"/>
                  <a:gd name="T4" fmla="*/ 2147483647 w 89"/>
                  <a:gd name="T5" fmla="*/ 2147483647 h 27"/>
                  <a:gd name="T6" fmla="*/ 0 60000 65536"/>
                  <a:gd name="T7" fmla="*/ 0 60000 65536"/>
                  <a:gd name="T8" fmla="*/ 0 60000 65536"/>
                </a:gdLst>
                <a:ahLst/>
                <a:cxnLst>
                  <a:cxn ang="T6">
                    <a:pos x="T0" y="T1"/>
                  </a:cxn>
                  <a:cxn ang="T7">
                    <a:pos x="T2" y="T3"/>
                  </a:cxn>
                  <a:cxn ang="T8">
                    <a:pos x="T4" y="T5"/>
                  </a:cxn>
                </a:cxnLst>
                <a:rect l="0" t="0" r="r" b="b"/>
                <a:pathLst>
                  <a:path w="89" h="27">
                    <a:moveTo>
                      <a:pt x="0" y="0"/>
                    </a:moveTo>
                    <a:lnTo>
                      <a:pt x="11" y="0"/>
                    </a:lnTo>
                    <a:lnTo>
                      <a:pt x="89" y="2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333333"/>
                  </a:solidFill>
                </a:endParaRPr>
              </a:p>
            </p:txBody>
          </p:sp>
          <p:sp>
            <p:nvSpPr>
              <p:cNvPr id="66" name="Freeform 17"/>
              <p:cNvSpPr>
                <a:spLocks/>
              </p:cNvSpPr>
              <p:nvPr/>
            </p:nvSpPr>
            <p:spPr bwMode="auto">
              <a:xfrm>
                <a:off x="1931" y="2383"/>
                <a:ext cx="26" cy="347"/>
              </a:xfrm>
              <a:custGeom>
                <a:avLst/>
                <a:gdLst>
                  <a:gd name="T0" fmla="*/ 26 w 26"/>
                  <a:gd name="T1" fmla="*/ 189 h 347"/>
                  <a:gd name="T2" fmla="*/ 21 w 26"/>
                  <a:gd name="T3" fmla="*/ 179 h 347"/>
                  <a:gd name="T4" fmla="*/ 21 w 26"/>
                  <a:gd name="T5" fmla="*/ 163 h 347"/>
                  <a:gd name="T6" fmla="*/ 16 w 26"/>
                  <a:gd name="T7" fmla="*/ 152 h 347"/>
                  <a:gd name="T8" fmla="*/ 16 w 26"/>
                  <a:gd name="T9" fmla="*/ 136 h 347"/>
                  <a:gd name="T10" fmla="*/ 11 w 26"/>
                  <a:gd name="T11" fmla="*/ 126 h 347"/>
                  <a:gd name="T12" fmla="*/ 11 w 26"/>
                  <a:gd name="T13" fmla="*/ 110 h 347"/>
                  <a:gd name="T14" fmla="*/ 5 w 26"/>
                  <a:gd name="T15" fmla="*/ 94 h 347"/>
                  <a:gd name="T16" fmla="*/ 5 w 26"/>
                  <a:gd name="T17" fmla="*/ 94 h 347"/>
                  <a:gd name="T18" fmla="*/ 5 w 26"/>
                  <a:gd name="T19" fmla="*/ 84 h 347"/>
                  <a:gd name="T20" fmla="*/ 0 w 26"/>
                  <a:gd name="T21" fmla="*/ 68 h 347"/>
                  <a:gd name="T22" fmla="*/ 0 w 26"/>
                  <a:gd name="T23" fmla="*/ 58 h 347"/>
                  <a:gd name="T24" fmla="*/ 0 w 26"/>
                  <a:gd name="T25" fmla="*/ 42 h 347"/>
                  <a:gd name="T26" fmla="*/ 0 w 26"/>
                  <a:gd name="T27" fmla="*/ 26 h 347"/>
                  <a:gd name="T28" fmla="*/ 0 w 26"/>
                  <a:gd name="T29" fmla="*/ 16 h 347"/>
                  <a:gd name="T30" fmla="*/ 0 w 26"/>
                  <a:gd name="T31" fmla="*/ 0 h 347"/>
                  <a:gd name="T32" fmla="*/ 0 w 26"/>
                  <a:gd name="T33" fmla="*/ 158 h 347"/>
                  <a:gd name="T34" fmla="*/ 0 w 26"/>
                  <a:gd name="T35" fmla="*/ 173 h 347"/>
                  <a:gd name="T36" fmla="*/ 0 w 26"/>
                  <a:gd name="T37" fmla="*/ 184 h 347"/>
                  <a:gd name="T38" fmla="*/ 0 w 26"/>
                  <a:gd name="T39" fmla="*/ 200 h 347"/>
                  <a:gd name="T40" fmla="*/ 0 w 26"/>
                  <a:gd name="T41" fmla="*/ 215 h 347"/>
                  <a:gd name="T42" fmla="*/ 0 w 26"/>
                  <a:gd name="T43" fmla="*/ 226 h 347"/>
                  <a:gd name="T44" fmla="*/ 5 w 26"/>
                  <a:gd name="T45" fmla="*/ 242 h 347"/>
                  <a:gd name="T46" fmla="*/ 5 w 26"/>
                  <a:gd name="T47" fmla="*/ 252 h 347"/>
                  <a:gd name="T48" fmla="*/ 5 w 26"/>
                  <a:gd name="T49" fmla="*/ 252 h 347"/>
                  <a:gd name="T50" fmla="*/ 11 w 26"/>
                  <a:gd name="T51" fmla="*/ 268 h 347"/>
                  <a:gd name="T52" fmla="*/ 11 w 26"/>
                  <a:gd name="T53" fmla="*/ 284 h 347"/>
                  <a:gd name="T54" fmla="*/ 16 w 26"/>
                  <a:gd name="T55" fmla="*/ 294 h 347"/>
                  <a:gd name="T56" fmla="*/ 16 w 26"/>
                  <a:gd name="T57" fmla="*/ 310 h 347"/>
                  <a:gd name="T58" fmla="*/ 21 w 26"/>
                  <a:gd name="T59" fmla="*/ 321 h 347"/>
                  <a:gd name="T60" fmla="*/ 21 w 26"/>
                  <a:gd name="T61" fmla="*/ 336 h 347"/>
                  <a:gd name="T62" fmla="*/ 26 w 26"/>
                  <a:gd name="T63" fmla="*/ 347 h 347"/>
                  <a:gd name="T64" fmla="*/ 26 w 26"/>
                  <a:gd name="T65" fmla="*/ 189 h 3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347">
                    <a:moveTo>
                      <a:pt x="26" y="189"/>
                    </a:moveTo>
                    <a:lnTo>
                      <a:pt x="21" y="179"/>
                    </a:lnTo>
                    <a:lnTo>
                      <a:pt x="21" y="163"/>
                    </a:lnTo>
                    <a:lnTo>
                      <a:pt x="16" y="152"/>
                    </a:lnTo>
                    <a:lnTo>
                      <a:pt x="16" y="136"/>
                    </a:lnTo>
                    <a:lnTo>
                      <a:pt x="11" y="126"/>
                    </a:lnTo>
                    <a:lnTo>
                      <a:pt x="11" y="110"/>
                    </a:lnTo>
                    <a:lnTo>
                      <a:pt x="5" y="94"/>
                    </a:lnTo>
                    <a:lnTo>
                      <a:pt x="5" y="84"/>
                    </a:lnTo>
                    <a:lnTo>
                      <a:pt x="0" y="68"/>
                    </a:lnTo>
                    <a:lnTo>
                      <a:pt x="0" y="58"/>
                    </a:lnTo>
                    <a:lnTo>
                      <a:pt x="0" y="42"/>
                    </a:lnTo>
                    <a:lnTo>
                      <a:pt x="0" y="26"/>
                    </a:lnTo>
                    <a:lnTo>
                      <a:pt x="0" y="16"/>
                    </a:lnTo>
                    <a:lnTo>
                      <a:pt x="0" y="0"/>
                    </a:lnTo>
                    <a:lnTo>
                      <a:pt x="0" y="158"/>
                    </a:lnTo>
                    <a:lnTo>
                      <a:pt x="0" y="173"/>
                    </a:lnTo>
                    <a:lnTo>
                      <a:pt x="0" y="184"/>
                    </a:lnTo>
                    <a:lnTo>
                      <a:pt x="0" y="200"/>
                    </a:lnTo>
                    <a:lnTo>
                      <a:pt x="0" y="215"/>
                    </a:lnTo>
                    <a:lnTo>
                      <a:pt x="0" y="226"/>
                    </a:lnTo>
                    <a:lnTo>
                      <a:pt x="5" y="242"/>
                    </a:lnTo>
                    <a:lnTo>
                      <a:pt x="5" y="252"/>
                    </a:lnTo>
                    <a:lnTo>
                      <a:pt x="11" y="268"/>
                    </a:lnTo>
                    <a:lnTo>
                      <a:pt x="11" y="284"/>
                    </a:lnTo>
                    <a:lnTo>
                      <a:pt x="16" y="294"/>
                    </a:lnTo>
                    <a:lnTo>
                      <a:pt x="16" y="310"/>
                    </a:lnTo>
                    <a:lnTo>
                      <a:pt x="21" y="321"/>
                    </a:lnTo>
                    <a:lnTo>
                      <a:pt x="21" y="336"/>
                    </a:lnTo>
                    <a:lnTo>
                      <a:pt x="26" y="347"/>
                    </a:lnTo>
                    <a:lnTo>
                      <a:pt x="26" y="189"/>
                    </a:lnTo>
                    <a:close/>
                  </a:path>
                </a:pathLst>
              </a:custGeom>
              <a:solidFill>
                <a:srgbClr val="80664D"/>
              </a:solidFill>
              <a:ln w="7938">
                <a:solidFill>
                  <a:srgbClr val="000000"/>
                </a:solidFill>
                <a:prstDash val="solid"/>
                <a:round/>
                <a:headEnd/>
                <a:tailEnd/>
              </a:ln>
            </p:spPr>
            <p:txBody>
              <a:bodyPr/>
              <a:lstStyle/>
              <a:p>
                <a:endParaRPr lang="nl-NL">
                  <a:solidFill>
                    <a:srgbClr val="333333"/>
                  </a:solidFill>
                </a:endParaRPr>
              </a:p>
            </p:txBody>
          </p:sp>
          <p:sp>
            <p:nvSpPr>
              <p:cNvPr id="67" name="Freeform 18"/>
              <p:cNvSpPr>
                <a:spLocks/>
              </p:cNvSpPr>
              <p:nvPr/>
            </p:nvSpPr>
            <p:spPr bwMode="auto">
              <a:xfrm>
                <a:off x="1963" y="2383"/>
                <a:ext cx="925" cy="347"/>
              </a:xfrm>
              <a:custGeom>
                <a:avLst/>
                <a:gdLst>
                  <a:gd name="T0" fmla="*/ 925 w 925"/>
                  <a:gd name="T1" fmla="*/ 0 h 347"/>
                  <a:gd name="T2" fmla="*/ 0 w 925"/>
                  <a:gd name="T3" fmla="*/ 189 h 347"/>
                  <a:gd name="T4" fmla="*/ 0 w 925"/>
                  <a:gd name="T5" fmla="*/ 347 h 347"/>
                  <a:gd name="T6" fmla="*/ 925 w 925"/>
                  <a:gd name="T7" fmla="*/ 158 h 347"/>
                  <a:gd name="T8" fmla="*/ 925 w 925"/>
                  <a:gd name="T9" fmla="*/ 0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5" h="347">
                    <a:moveTo>
                      <a:pt x="925" y="0"/>
                    </a:moveTo>
                    <a:lnTo>
                      <a:pt x="0" y="189"/>
                    </a:lnTo>
                    <a:lnTo>
                      <a:pt x="0" y="347"/>
                    </a:lnTo>
                    <a:lnTo>
                      <a:pt x="925" y="158"/>
                    </a:lnTo>
                    <a:lnTo>
                      <a:pt x="925" y="0"/>
                    </a:lnTo>
                    <a:close/>
                  </a:path>
                </a:pathLst>
              </a:custGeom>
              <a:solidFill>
                <a:srgbClr val="80664D"/>
              </a:solidFill>
              <a:ln w="7938">
                <a:solidFill>
                  <a:srgbClr val="000000"/>
                </a:solidFill>
                <a:prstDash val="solid"/>
                <a:round/>
                <a:headEnd/>
                <a:tailEnd/>
              </a:ln>
            </p:spPr>
            <p:txBody>
              <a:bodyPr/>
              <a:lstStyle/>
              <a:p>
                <a:endParaRPr lang="nl-NL">
                  <a:solidFill>
                    <a:srgbClr val="333333"/>
                  </a:solidFill>
                </a:endParaRPr>
              </a:p>
            </p:txBody>
          </p:sp>
          <p:sp>
            <p:nvSpPr>
              <p:cNvPr id="68" name="Freeform 19"/>
              <p:cNvSpPr>
                <a:spLocks/>
              </p:cNvSpPr>
              <p:nvPr/>
            </p:nvSpPr>
            <p:spPr bwMode="auto">
              <a:xfrm>
                <a:off x="1931" y="2141"/>
                <a:ext cx="957" cy="431"/>
              </a:xfrm>
              <a:custGeom>
                <a:avLst/>
                <a:gdLst>
                  <a:gd name="T0" fmla="*/ 26 w 957"/>
                  <a:gd name="T1" fmla="*/ 431 h 431"/>
                  <a:gd name="T2" fmla="*/ 21 w 957"/>
                  <a:gd name="T3" fmla="*/ 421 h 431"/>
                  <a:gd name="T4" fmla="*/ 21 w 957"/>
                  <a:gd name="T5" fmla="*/ 405 h 431"/>
                  <a:gd name="T6" fmla="*/ 16 w 957"/>
                  <a:gd name="T7" fmla="*/ 394 h 431"/>
                  <a:gd name="T8" fmla="*/ 16 w 957"/>
                  <a:gd name="T9" fmla="*/ 378 h 431"/>
                  <a:gd name="T10" fmla="*/ 11 w 957"/>
                  <a:gd name="T11" fmla="*/ 368 h 431"/>
                  <a:gd name="T12" fmla="*/ 11 w 957"/>
                  <a:gd name="T13" fmla="*/ 352 h 431"/>
                  <a:gd name="T14" fmla="*/ 5 w 957"/>
                  <a:gd name="T15" fmla="*/ 336 h 431"/>
                  <a:gd name="T16" fmla="*/ 5 w 957"/>
                  <a:gd name="T17" fmla="*/ 326 h 431"/>
                  <a:gd name="T18" fmla="*/ 0 w 957"/>
                  <a:gd name="T19" fmla="*/ 310 h 431"/>
                  <a:gd name="T20" fmla="*/ 0 w 957"/>
                  <a:gd name="T21" fmla="*/ 300 h 431"/>
                  <a:gd name="T22" fmla="*/ 0 w 957"/>
                  <a:gd name="T23" fmla="*/ 284 h 431"/>
                  <a:gd name="T24" fmla="*/ 0 w 957"/>
                  <a:gd name="T25" fmla="*/ 268 h 431"/>
                  <a:gd name="T26" fmla="*/ 0 w 957"/>
                  <a:gd name="T27" fmla="*/ 258 h 431"/>
                  <a:gd name="T28" fmla="*/ 0 w 957"/>
                  <a:gd name="T29" fmla="*/ 242 h 431"/>
                  <a:gd name="T30" fmla="*/ 0 w 957"/>
                  <a:gd name="T31" fmla="*/ 231 h 431"/>
                  <a:gd name="T32" fmla="*/ 0 w 957"/>
                  <a:gd name="T33" fmla="*/ 215 h 431"/>
                  <a:gd name="T34" fmla="*/ 0 w 957"/>
                  <a:gd name="T35" fmla="*/ 215 h 431"/>
                  <a:gd name="T36" fmla="*/ 0 w 957"/>
                  <a:gd name="T37" fmla="*/ 200 h 431"/>
                  <a:gd name="T38" fmla="*/ 0 w 957"/>
                  <a:gd name="T39" fmla="*/ 189 h 431"/>
                  <a:gd name="T40" fmla="*/ 0 w 957"/>
                  <a:gd name="T41" fmla="*/ 173 h 431"/>
                  <a:gd name="T42" fmla="*/ 5 w 957"/>
                  <a:gd name="T43" fmla="*/ 163 h 431"/>
                  <a:gd name="T44" fmla="*/ 5 w 957"/>
                  <a:gd name="T45" fmla="*/ 147 h 431"/>
                  <a:gd name="T46" fmla="*/ 11 w 957"/>
                  <a:gd name="T47" fmla="*/ 131 h 431"/>
                  <a:gd name="T48" fmla="*/ 11 w 957"/>
                  <a:gd name="T49" fmla="*/ 121 h 431"/>
                  <a:gd name="T50" fmla="*/ 16 w 957"/>
                  <a:gd name="T51" fmla="*/ 105 h 431"/>
                  <a:gd name="T52" fmla="*/ 16 w 957"/>
                  <a:gd name="T53" fmla="*/ 94 h 431"/>
                  <a:gd name="T54" fmla="*/ 21 w 957"/>
                  <a:gd name="T55" fmla="*/ 79 h 431"/>
                  <a:gd name="T56" fmla="*/ 21 w 957"/>
                  <a:gd name="T57" fmla="*/ 68 h 431"/>
                  <a:gd name="T58" fmla="*/ 26 w 957"/>
                  <a:gd name="T59" fmla="*/ 52 h 431"/>
                  <a:gd name="T60" fmla="*/ 32 w 957"/>
                  <a:gd name="T61" fmla="*/ 42 h 431"/>
                  <a:gd name="T62" fmla="*/ 37 w 957"/>
                  <a:gd name="T63" fmla="*/ 26 h 431"/>
                  <a:gd name="T64" fmla="*/ 42 w 957"/>
                  <a:gd name="T65" fmla="*/ 16 h 431"/>
                  <a:gd name="T66" fmla="*/ 48 w 957"/>
                  <a:gd name="T67" fmla="*/ 0 h 431"/>
                  <a:gd name="T68" fmla="*/ 957 w 957"/>
                  <a:gd name="T69" fmla="*/ 242 h 431"/>
                  <a:gd name="T70" fmla="*/ 26 w 957"/>
                  <a:gd name="T71" fmla="*/ 431 h 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7" h="431">
                    <a:moveTo>
                      <a:pt x="26" y="431"/>
                    </a:moveTo>
                    <a:lnTo>
                      <a:pt x="21" y="421"/>
                    </a:lnTo>
                    <a:lnTo>
                      <a:pt x="21" y="405"/>
                    </a:lnTo>
                    <a:lnTo>
                      <a:pt x="16" y="394"/>
                    </a:lnTo>
                    <a:lnTo>
                      <a:pt x="16" y="378"/>
                    </a:lnTo>
                    <a:lnTo>
                      <a:pt x="11" y="368"/>
                    </a:lnTo>
                    <a:lnTo>
                      <a:pt x="11" y="352"/>
                    </a:lnTo>
                    <a:lnTo>
                      <a:pt x="5" y="336"/>
                    </a:lnTo>
                    <a:lnTo>
                      <a:pt x="5" y="326"/>
                    </a:lnTo>
                    <a:lnTo>
                      <a:pt x="0" y="310"/>
                    </a:lnTo>
                    <a:lnTo>
                      <a:pt x="0" y="300"/>
                    </a:lnTo>
                    <a:lnTo>
                      <a:pt x="0" y="284"/>
                    </a:lnTo>
                    <a:lnTo>
                      <a:pt x="0" y="268"/>
                    </a:lnTo>
                    <a:lnTo>
                      <a:pt x="0" y="258"/>
                    </a:lnTo>
                    <a:lnTo>
                      <a:pt x="0" y="242"/>
                    </a:lnTo>
                    <a:lnTo>
                      <a:pt x="0" y="231"/>
                    </a:lnTo>
                    <a:lnTo>
                      <a:pt x="0" y="215"/>
                    </a:lnTo>
                    <a:lnTo>
                      <a:pt x="0" y="200"/>
                    </a:lnTo>
                    <a:lnTo>
                      <a:pt x="0" y="189"/>
                    </a:lnTo>
                    <a:lnTo>
                      <a:pt x="0" y="173"/>
                    </a:lnTo>
                    <a:lnTo>
                      <a:pt x="5" y="163"/>
                    </a:lnTo>
                    <a:lnTo>
                      <a:pt x="5" y="147"/>
                    </a:lnTo>
                    <a:lnTo>
                      <a:pt x="11" y="131"/>
                    </a:lnTo>
                    <a:lnTo>
                      <a:pt x="11" y="121"/>
                    </a:lnTo>
                    <a:lnTo>
                      <a:pt x="16" y="105"/>
                    </a:lnTo>
                    <a:lnTo>
                      <a:pt x="16" y="94"/>
                    </a:lnTo>
                    <a:lnTo>
                      <a:pt x="21" y="79"/>
                    </a:lnTo>
                    <a:lnTo>
                      <a:pt x="21" y="68"/>
                    </a:lnTo>
                    <a:lnTo>
                      <a:pt x="26" y="52"/>
                    </a:lnTo>
                    <a:lnTo>
                      <a:pt x="32" y="42"/>
                    </a:lnTo>
                    <a:lnTo>
                      <a:pt x="37" y="26"/>
                    </a:lnTo>
                    <a:lnTo>
                      <a:pt x="42" y="16"/>
                    </a:lnTo>
                    <a:lnTo>
                      <a:pt x="48" y="0"/>
                    </a:lnTo>
                    <a:lnTo>
                      <a:pt x="957" y="242"/>
                    </a:lnTo>
                    <a:lnTo>
                      <a:pt x="26" y="431"/>
                    </a:lnTo>
                    <a:close/>
                  </a:path>
                </a:pathLst>
              </a:custGeom>
              <a:solidFill>
                <a:srgbClr val="FFCC99"/>
              </a:solidFill>
              <a:ln w="7938">
                <a:solidFill>
                  <a:srgbClr val="000000"/>
                </a:solidFill>
                <a:prstDash val="solid"/>
                <a:round/>
                <a:headEnd/>
                <a:tailEnd/>
              </a:ln>
            </p:spPr>
            <p:txBody>
              <a:bodyPr/>
              <a:lstStyle/>
              <a:p>
                <a:endParaRPr lang="nl-NL">
                  <a:solidFill>
                    <a:srgbClr val="333333"/>
                  </a:solidFill>
                </a:endParaRPr>
              </a:p>
            </p:txBody>
          </p:sp>
          <p:sp>
            <p:nvSpPr>
              <p:cNvPr id="69" name="Freeform 20"/>
              <p:cNvSpPr>
                <a:spLocks/>
              </p:cNvSpPr>
              <p:nvPr/>
            </p:nvSpPr>
            <p:spPr bwMode="auto">
              <a:xfrm>
                <a:off x="1506" y="2356"/>
                <a:ext cx="425" cy="148"/>
              </a:xfrm>
              <a:custGeom>
                <a:avLst/>
                <a:gdLst>
                  <a:gd name="T0" fmla="*/ 0 w 81"/>
                  <a:gd name="T1" fmla="*/ 2147483647 h 28"/>
                  <a:gd name="T2" fmla="*/ 2147483647 w 81"/>
                  <a:gd name="T3" fmla="*/ 2147483647 h 28"/>
                  <a:gd name="T4" fmla="*/ 2147483647 w 81"/>
                  <a:gd name="T5" fmla="*/ 0 h 28"/>
                  <a:gd name="T6" fmla="*/ 0 60000 65536"/>
                  <a:gd name="T7" fmla="*/ 0 60000 65536"/>
                  <a:gd name="T8" fmla="*/ 0 60000 65536"/>
                </a:gdLst>
                <a:ahLst/>
                <a:cxnLst>
                  <a:cxn ang="T6">
                    <a:pos x="T0" y="T1"/>
                  </a:cxn>
                  <a:cxn ang="T7">
                    <a:pos x="T2" y="T3"/>
                  </a:cxn>
                  <a:cxn ang="T8">
                    <a:pos x="T4" y="T5"/>
                  </a:cxn>
                </a:cxnLst>
                <a:rect l="0" t="0" r="r" b="b"/>
                <a:pathLst>
                  <a:path w="81" h="28">
                    <a:moveTo>
                      <a:pt x="0" y="28"/>
                    </a:moveTo>
                    <a:lnTo>
                      <a:pt x="11" y="28"/>
                    </a:lnTo>
                    <a:lnTo>
                      <a:pt x="8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333333"/>
                  </a:solidFill>
                </a:endParaRPr>
              </a:p>
            </p:txBody>
          </p:sp>
          <p:sp>
            <p:nvSpPr>
              <p:cNvPr id="70" name="Freeform 21"/>
              <p:cNvSpPr>
                <a:spLocks/>
              </p:cNvSpPr>
              <p:nvPr/>
            </p:nvSpPr>
            <p:spPr bwMode="auto">
              <a:xfrm>
                <a:off x="3660" y="2383"/>
                <a:ext cx="184" cy="620"/>
              </a:xfrm>
              <a:custGeom>
                <a:avLst/>
                <a:gdLst>
                  <a:gd name="T0" fmla="*/ 184 w 184"/>
                  <a:gd name="T1" fmla="*/ 16 h 620"/>
                  <a:gd name="T2" fmla="*/ 184 w 184"/>
                  <a:gd name="T3" fmla="*/ 42 h 620"/>
                  <a:gd name="T4" fmla="*/ 179 w 184"/>
                  <a:gd name="T5" fmla="*/ 68 h 620"/>
                  <a:gd name="T6" fmla="*/ 174 w 184"/>
                  <a:gd name="T7" fmla="*/ 94 h 620"/>
                  <a:gd name="T8" fmla="*/ 174 w 184"/>
                  <a:gd name="T9" fmla="*/ 126 h 620"/>
                  <a:gd name="T10" fmla="*/ 163 w 184"/>
                  <a:gd name="T11" fmla="*/ 152 h 620"/>
                  <a:gd name="T12" fmla="*/ 158 w 184"/>
                  <a:gd name="T13" fmla="*/ 179 h 620"/>
                  <a:gd name="T14" fmla="*/ 153 w 184"/>
                  <a:gd name="T15" fmla="*/ 205 h 620"/>
                  <a:gd name="T16" fmla="*/ 142 w 184"/>
                  <a:gd name="T17" fmla="*/ 231 h 620"/>
                  <a:gd name="T18" fmla="*/ 132 w 184"/>
                  <a:gd name="T19" fmla="*/ 257 h 620"/>
                  <a:gd name="T20" fmla="*/ 121 w 184"/>
                  <a:gd name="T21" fmla="*/ 284 h 620"/>
                  <a:gd name="T22" fmla="*/ 105 w 184"/>
                  <a:gd name="T23" fmla="*/ 310 h 620"/>
                  <a:gd name="T24" fmla="*/ 95 w 184"/>
                  <a:gd name="T25" fmla="*/ 331 h 620"/>
                  <a:gd name="T26" fmla="*/ 79 w 184"/>
                  <a:gd name="T27" fmla="*/ 357 h 620"/>
                  <a:gd name="T28" fmla="*/ 63 w 184"/>
                  <a:gd name="T29" fmla="*/ 384 h 620"/>
                  <a:gd name="T30" fmla="*/ 48 w 184"/>
                  <a:gd name="T31" fmla="*/ 405 h 620"/>
                  <a:gd name="T32" fmla="*/ 26 w 184"/>
                  <a:gd name="T33" fmla="*/ 431 h 620"/>
                  <a:gd name="T34" fmla="*/ 11 w 184"/>
                  <a:gd name="T35" fmla="*/ 452 h 620"/>
                  <a:gd name="T36" fmla="*/ 0 w 184"/>
                  <a:gd name="T37" fmla="*/ 620 h 620"/>
                  <a:gd name="T38" fmla="*/ 21 w 184"/>
                  <a:gd name="T39" fmla="*/ 599 h 620"/>
                  <a:gd name="T40" fmla="*/ 37 w 184"/>
                  <a:gd name="T41" fmla="*/ 573 h 620"/>
                  <a:gd name="T42" fmla="*/ 53 w 184"/>
                  <a:gd name="T43" fmla="*/ 552 h 620"/>
                  <a:gd name="T44" fmla="*/ 69 w 184"/>
                  <a:gd name="T45" fmla="*/ 526 h 620"/>
                  <a:gd name="T46" fmla="*/ 84 w 184"/>
                  <a:gd name="T47" fmla="*/ 505 h 620"/>
                  <a:gd name="T48" fmla="*/ 100 w 184"/>
                  <a:gd name="T49" fmla="*/ 478 h 620"/>
                  <a:gd name="T50" fmla="*/ 111 w 184"/>
                  <a:gd name="T51" fmla="*/ 452 h 620"/>
                  <a:gd name="T52" fmla="*/ 126 w 184"/>
                  <a:gd name="T53" fmla="*/ 426 h 620"/>
                  <a:gd name="T54" fmla="*/ 137 w 184"/>
                  <a:gd name="T55" fmla="*/ 399 h 620"/>
                  <a:gd name="T56" fmla="*/ 147 w 184"/>
                  <a:gd name="T57" fmla="*/ 373 h 620"/>
                  <a:gd name="T58" fmla="*/ 153 w 184"/>
                  <a:gd name="T59" fmla="*/ 347 h 620"/>
                  <a:gd name="T60" fmla="*/ 163 w 184"/>
                  <a:gd name="T61" fmla="*/ 321 h 620"/>
                  <a:gd name="T62" fmla="*/ 168 w 184"/>
                  <a:gd name="T63" fmla="*/ 294 h 620"/>
                  <a:gd name="T64" fmla="*/ 174 w 184"/>
                  <a:gd name="T65" fmla="*/ 268 h 620"/>
                  <a:gd name="T66" fmla="*/ 179 w 184"/>
                  <a:gd name="T67" fmla="*/ 242 h 620"/>
                  <a:gd name="T68" fmla="*/ 179 w 184"/>
                  <a:gd name="T69" fmla="*/ 215 h 620"/>
                  <a:gd name="T70" fmla="*/ 184 w 184"/>
                  <a:gd name="T71" fmla="*/ 184 h 620"/>
                  <a:gd name="T72" fmla="*/ 184 w 184"/>
                  <a:gd name="T73" fmla="*/ 158 h 6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4" h="620">
                    <a:moveTo>
                      <a:pt x="184" y="0"/>
                    </a:moveTo>
                    <a:lnTo>
                      <a:pt x="184" y="16"/>
                    </a:lnTo>
                    <a:lnTo>
                      <a:pt x="184" y="26"/>
                    </a:lnTo>
                    <a:lnTo>
                      <a:pt x="184" y="42"/>
                    </a:lnTo>
                    <a:lnTo>
                      <a:pt x="179" y="58"/>
                    </a:lnTo>
                    <a:lnTo>
                      <a:pt x="179" y="68"/>
                    </a:lnTo>
                    <a:lnTo>
                      <a:pt x="179" y="84"/>
                    </a:lnTo>
                    <a:lnTo>
                      <a:pt x="174" y="94"/>
                    </a:lnTo>
                    <a:lnTo>
                      <a:pt x="174" y="110"/>
                    </a:lnTo>
                    <a:lnTo>
                      <a:pt x="174" y="126"/>
                    </a:lnTo>
                    <a:lnTo>
                      <a:pt x="168" y="136"/>
                    </a:lnTo>
                    <a:lnTo>
                      <a:pt x="163" y="152"/>
                    </a:lnTo>
                    <a:lnTo>
                      <a:pt x="163" y="163"/>
                    </a:lnTo>
                    <a:lnTo>
                      <a:pt x="158" y="179"/>
                    </a:lnTo>
                    <a:lnTo>
                      <a:pt x="153" y="189"/>
                    </a:lnTo>
                    <a:lnTo>
                      <a:pt x="153" y="205"/>
                    </a:lnTo>
                    <a:lnTo>
                      <a:pt x="147" y="215"/>
                    </a:lnTo>
                    <a:lnTo>
                      <a:pt x="142" y="231"/>
                    </a:lnTo>
                    <a:lnTo>
                      <a:pt x="137" y="242"/>
                    </a:lnTo>
                    <a:lnTo>
                      <a:pt x="132" y="257"/>
                    </a:lnTo>
                    <a:lnTo>
                      <a:pt x="126" y="268"/>
                    </a:lnTo>
                    <a:lnTo>
                      <a:pt x="121" y="284"/>
                    </a:lnTo>
                    <a:lnTo>
                      <a:pt x="111" y="294"/>
                    </a:lnTo>
                    <a:lnTo>
                      <a:pt x="105" y="310"/>
                    </a:lnTo>
                    <a:lnTo>
                      <a:pt x="100" y="321"/>
                    </a:lnTo>
                    <a:lnTo>
                      <a:pt x="95" y="331"/>
                    </a:lnTo>
                    <a:lnTo>
                      <a:pt x="84" y="347"/>
                    </a:lnTo>
                    <a:lnTo>
                      <a:pt x="79" y="357"/>
                    </a:lnTo>
                    <a:lnTo>
                      <a:pt x="69" y="368"/>
                    </a:lnTo>
                    <a:lnTo>
                      <a:pt x="63" y="384"/>
                    </a:lnTo>
                    <a:lnTo>
                      <a:pt x="53" y="394"/>
                    </a:lnTo>
                    <a:lnTo>
                      <a:pt x="48" y="405"/>
                    </a:lnTo>
                    <a:lnTo>
                      <a:pt x="37" y="415"/>
                    </a:lnTo>
                    <a:lnTo>
                      <a:pt x="26" y="431"/>
                    </a:lnTo>
                    <a:lnTo>
                      <a:pt x="21" y="442"/>
                    </a:lnTo>
                    <a:lnTo>
                      <a:pt x="11" y="452"/>
                    </a:lnTo>
                    <a:lnTo>
                      <a:pt x="0" y="463"/>
                    </a:lnTo>
                    <a:lnTo>
                      <a:pt x="0" y="620"/>
                    </a:lnTo>
                    <a:lnTo>
                      <a:pt x="11" y="610"/>
                    </a:lnTo>
                    <a:lnTo>
                      <a:pt x="21" y="599"/>
                    </a:lnTo>
                    <a:lnTo>
                      <a:pt x="26" y="589"/>
                    </a:lnTo>
                    <a:lnTo>
                      <a:pt x="37" y="573"/>
                    </a:lnTo>
                    <a:lnTo>
                      <a:pt x="48" y="563"/>
                    </a:lnTo>
                    <a:lnTo>
                      <a:pt x="53" y="552"/>
                    </a:lnTo>
                    <a:lnTo>
                      <a:pt x="63" y="541"/>
                    </a:lnTo>
                    <a:lnTo>
                      <a:pt x="69" y="526"/>
                    </a:lnTo>
                    <a:lnTo>
                      <a:pt x="79" y="515"/>
                    </a:lnTo>
                    <a:lnTo>
                      <a:pt x="84" y="505"/>
                    </a:lnTo>
                    <a:lnTo>
                      <a:pt x="95" y="489"/>
                    </a:lnTo>
                    <a:lnTo>
                      <a:pt x="100" y="478"/>
                    </a:lnTo>
                    <a:lnTo>
                      <a:pt x="105" y="468"/>
                    </a:lnTo>
                    <a:lnTo>
                      <a:pt x="111" y="452"/>
                    </a:lnTo>
                    <a:lnTo>
                      <a:pt x="121" y="442"/>
                    </a:lnTo>
                    <a:lnTo>
                      <a:pt x="126" y="426"/>
                    </a:lnTo>
                    <a:lnTo>
                      <a:pt x="132" y="415"/>
                    </a:lnTo>
                    <a:lnTo>
                      <a:pt x="137" y="399"/>
                    </a:lnTo>
                    <a:lnTo>
                      <a:pt x="142" y="389"/>
                    </a:lnTo>
                    <a:lnTo>
                      <a:pt x="147" y="373"/>
                    </a:lnTo>
                    <a:lnTo>
                      <a:pt x="153" y="363"/>
                    </a:lnTo>
                    <a:lnTo>
                      <a:pt x="153" y="347"/>
                    </a:lnTo>
                    <a:lnTo>
                      <a:pt x="158" y="336"/>
                    </a:lnTo>
                    <a:lnTo>
                      <a:pt x="163" y="321"/>
                    </a:lnTo>
                    <a:lnTo>
                      <a:pt x="163" y="310"/>
                    </a:lnTo>
                    <a:lnTo>
                      <a:pt x="168" y="294"/>
                    </a:lnTo>
                    <a:lnTo>
                      <a:pt x="174" y="284"/>
                    </a:lnTo>
                    <a:lnTo>
                      <a:pt x="174" y="268"/>
                    </a:lnTo>
                    <a:lnTo>
                      <a:pt x="174" y="252"/>
                    </a:lnTo>
                    <a:lnTo>
                      <a:pt x="179" y="242"/>
                    </a:lnTo>
                    <a:lnTo>
                      <a:pt x="179" y="226"/>
                    </a:lnTo>
                    <a:lnTo>
                      <a:pt x="179" y="215"/>
                    </a:lnTo>
                    <a:lnTo>
                      <a:pt x="184" y="200"/>
                    </a:lnTo>
                    <a:lnTo>
                      <a:pt x="184" y="184"/>
                    </a:lnTo>
                    <a:lnTo>
                      <a:pt x="184" y="173"/>
                    </a:lnTo>
                    <a:lnTo>
                      <a:pt x="184" y="158"/>
                    </a:lnTo>
                    <a:lnTo>
                      <a:pt x="184" y="0"/>
                    </a:lnTo>
                    <a:close/>
                  </a:path>
                </a:pathLst>
              </a:custGeom>
              <a:solidFill>
                <a:srgbClr val="311013"/>
              </a:solidFill>
              <a:ln w="7938">
                <a:solidFill>
                  <a:srgbClr val="000000"/>
                </a:solidFill>
                <a:prstDash val="solid"/>
                <a:round/>
                <a:headEnd/>
                <a:tailEnd/>
              </a:ln>
            </p:spPr>
            <p:txBody>
              <a:bodyPr/>
              <a:lstStyle/>
              <a:p>
                <a:endParaRPr lang="nl-NL">
                  <a:solidFill>
                    <a:srgbClr val="333333"/>
                  </a:solidFill>
                </a:endParaRPr>
              </a:p>
            </p:txBody>
          </p:sp>
          <p:sp>
            <p:nvSpPr>
              <p:cNvPr id="71" name="Freeform 22"/>
              <p:cNvSpPr>
                <a:spLocks/>
              </p:cNvSpPr>
              <p:nvPr/>
            </p:nvSpPr>
            <p:spPr bwMode="auto">
              <a:xfrm>
                <a:off x="2888" y="2383"/>
                <a:ext cx="772" cy="620"/>
              </a:xfrm>
              <a:custGeom>
                <a:avLst/>
                <a:gdLst>
                  <a:gd name="T0" fmla="*/ 0 w 772"/>
                  <a:gd name="T1" fmla="*/ 0 h 620"/>
                  <a:gd name="T2" fmla="*/ 772 w 772"/>
                  <a:gd name="T3" fmla="*/ 463 h 620"/>
                  <a:gd name="T4" fmla="*/ 772 w 772"/>
                  <a:gd name="T5" fmla="*/ 620 h 620"/>
                  <a:gd name="T6" fmla="*/ 0 w 772"/>
                  <a:gd name="T7" fmla="*/ 158 h 620"/>
                  <a:gd name="T8" fmla="*/ 0 w 772"/>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2" h="620">
                    <a:moveTo>
                      <a:pt x="0" y="0"/>
                    </a:moveTo>
                    <a:lnTo>
                      <a:pt x="772" y="463"/>
                    </a:lnTo>
                    <a:lnTo>
                      <a:pt x="772" y="620"/>
                    </a:lnTo>
                    <a:lnTo>
                      <a:pt x="0" y="158"/>
                    </a:lnTo>
                    <a:lnTo>
                      <a:pt x="0" y="0"/>
                    </a:lnTo>
                    <a:close/>
                  </a:path>
                </a:pathLst>
              </a:custGeom>
              <a:solidFill>
                <a:srgbClr val="311013"/>
              </a:solidFill>
              <a:ln w="7938">
                <a:solidFill>
                  <a:srgbClr val="000000"/>
                </a:solidFill>
                <a:prstDash val="solid"/>
                <a:round/>
                <a:headEnd/>
                <a:tailEnd/>
              </a:ln>
            </p:spPr>
            <p:txBody>
              <a:bodyPr/>
              <a:lstStyle/>
              <a:p>
                <a:endParaRPr lang="nl-NL">
                  <a:solidFill>
                    <a:srgbClr val="333333"/>
                  </a:solidFill>
                </a:endParaRPr>
              </a:p>
            </p:txBody>
          </p:sp>
          <p:sp>
            <p:nvSpPr>
              <p:cNvPr id="72" name="Freeform 23"/>
              <p:cNvSpPr>
                <a:spLocks/>
              </p:cNvSpPr>
              <p:nvPr/>
            </p:nvSpPr>
            <p:spPr bwMode="auto">
              <a:xfrm>
                <a:off x="2888" y="2088"/>
                <a:ext cx="956" cy="758"/>
              </a:xfrm>
              <a:custGeom>
                <a:avLst/>
                <a:gdLst>
                  <a:gd name="T0" fmla="*/ 883 w 956"/>
                  <a:gd name="T1" fmla="*/ 0 h 758"/>
                  <a:gd name="T2" fmla="*/ 893 w 956"/>
                  <a:gd name="T3" fmla="*/ 16 h 758"/>
                  <a:gd name="T4" fmla="*/ 898 w 956"/>
                  <a:gd name="T5" fmla="*/ 27 h 758"/>
                  <a:gd name="T6" fmla="*/ 904 w 956"/>
                  <a:gd name="T7" fmla="*/ 42 h 758"/>
                  <a:gd name="T8" fmla="*/ 909 w 956"/>
                  <a:gd name="T9" fmla="*/ 53 h 758"/>
                  <a:gd name="T10" fmla="*/ 914 w 956"/>
                  <a:gd name="T11" fmla="*/ 69 h 758"/>
                  <a:gd name="T12" fmla="*/ 919 w 956"/>
                  <a:gd name="T13" fmla="*/ 79 h 758"/>
                  <a:gd name="T14" fmla="*/ 925 w 956"/>
                  <a:gd name="T15" fmla="*/ 95 h 758"/>
                  <a:gd name="T16" fmla="*/ 925 w 956"/>
                  <a:gd name="T17" fmla="*/ 105 h 758"/>
                  <a:gd name="T18" fmla="*/ 930 w 956"/>
                  <a:gd name="T19" fmla="*/ 121 h 758"/>
                  <a:gd name="T20" fmla="*/ 935 w 956"/>
                  <a:gd name="T21" fmla="*/ 132 h 758"/>
                  <a:gd name="T22" fmla="*/ 935 w 956"/>
                  <a:gd name="T23" fmla="*/ 147 h 758"/>
                  <a:gd name="T24" fmla="*/ 940 w 956"/>
                  <a:gd name="T25" fmla="*/ 158 h 758"/>
                  <a:gd name="T26" fmla="*/ 946 w 956"/>
                  <a:gd name="T27" fmla="*/ 174 h 758"/>
                  <a:gd name="T28" fmla="*/ 946 w 956"/>
                  <a:gd name="T29" fmla="*/ 184 h 758"/>
                  <a:gd name="T30" fmla="*/ 946 w 956"/>
                  <a:gd name="T31" fmla="*/ 200 h 758"/>
                  <a:gd name="T32" fmla="*/ 946 w 956"/>
                  <a:gd name="T33" fmla="*/ 200 h 758"/>
                  <a:gd name="T34" fmla="*/ 951 w 956"/>
                  <a:gd name="T35" fmla="*/ 216 h 758"/>
                  <a:gd name="T36" fmla="*/ 951 w 956"/>
                  <a:gd name="T37" fmla="*/ 226 h 758"/>
                  <a:gd name="T38" fmla="*/ 951 w 956"/>
                  <a:gd name="T39" fmla="*/ 242 h 758"/>
                  <a:gd name="T40" fmla="*/ 956 w 956"/>
                  <a:gd name="T41" fmla="*/ 253 h 758"/>
                  <a:gd name="T42" fmla="*/ 956 w 956"/>
                  <a:gd name="T43" fmla="*/ 268 h 758"/>
                  <a:gd name="T44" fmla="*/ 956 w 956"/>
                  <a:gd name="T45" fmla="*/ 284 h 758"/>
                  <a:gd name="T46" fmla="*/ 956 w 956"/>
                  <a:gd name="T47" fmla="*/ 295 h 758"/>
                  <a:gd name="T48" fmla="*/ 956 w 956"/>
                  <a:gd name="T49" fmla="*/ 311 h 758"/>
                  <a:gd name="T50" fmla="*/ 956 w 956"/>
                  <a:gd name="T51" fmla="*/ 321 h 758"/>
                  <a:gd name="T52" fmla="*/ 956 w 956"/>
                  <a:gd name="T53" fmla="*/ 337 h 758"/>
                  <a:gd name="T54" fmla="*/ 951 w 956"/>
                  <a:gd name="T55" fmla="*/ 353 h 758"/>
                  <a:gd name="T56" fmla="*/ 951 w 956"/>
                  <a:gd name="T57" fmla="*/ 363 h 758"/>
                  <a:gd name="T58" fmla="*/ 951 w 956"/>
                  <a:gd name="T59" fmla="*/ 379 h 758"/>
                  <a:gd name="T60" fmla="*/ 946 w 956"/>
                  <a:gd name="T61" fmla="*/ 389 h 758"/>
                  <a:gd name="T62" fmla="*/ 946 w 956"/>
                  <a:gd name="T63" fmla="*/ 405 h 758"/>
                  <a:gd name="T64" fmla="*/ 946 w 956"/>
                  <a:gd name="T65" fmla="*/ 421 h 758"/>
                  <a:gd name="T66" fmla="*/ 940 w 956"/>
                  <a:gd name="T67" fmla="*/ 431 h 758"/>
                  <a:gd name="T68" fmla="*/ 935 w 956"/>
                  <a:gd name="T69" fmla="*/ 447 h 758"/>
                  <a:gd name="T70" fmla="*/ 935 w 956"/>
                  <a:gd name="T71" fmla="*/ 458 h 758"/>
                  <a:gd name="T72" fmla="*/ 930 w 956"/>
                  <a:gd name="T73" fmla="*/ 474 h 758"/>
                  <a:gd name="T74" fmla="*/ 925 w 956"/>
                  <a:gd name="T75" fmla="*/ 484 h 758"/>
                  <a:gd name="T76" fmla="*/ 925 w 956"/>
                  <a:gd name="T77" fmla="*/ 500 h 758"/>
                  <a:gd name="T78" fmla="*/ 919 w 956"/>
                  <a:gd name="T79" fmla="*/ 510 h 758"/>
                  <a:gd name="T80" fmla="*/ 914 w 956"/>
                  <a:gd name="T81" fmla="*/ 526 h 758"/>
                  <a:gd name="T82" fmla="*/ 909 w 956"/>
                  <a:gd name="T83" fmla="*/ 537 h 758"/>
                  <a:gd name="T84" fmla="*/ 904 w 956"/>
                  <a:gd name="T85" fmla="*/ 552 h 758"/>
                  <a:gd name="T86" fmla="*/ 898 w 956"/>
                  <a:gd name="T87" fmla="*/ 563 h 758"/>
                  <a:gd name="T88" fmla="*/ 893 w 956"/>
                  <a:gd name="T89" fmla="*/ 579 h 758"/>
                  <a:gd name="T90" fmla="*/ 883 w 956"/>
                  <a:gd name="T91" fmla="*/ 589 h 758"/>
                  <a:gd name="T92" fmla="*/ 883 w 956"/>
                  <a:gd name="T93" fmla="*/ 589 h 758"/>
                  <a:gd name="T94" fmla="*/ 877 w 956"/>
                  <a:gd name="T95" fmla="*/ 605 h 758"/>
                  <a:gd name="T96" fmla="*/ 872 w 956"/>
                  <a:gd name="T97" fmla="*/ 616 h 758"/>
                  <a:gd name="T98" fmla="*/ 867 w 956"/>
                  <a:gd name="T99" fmla="*/ 626 h 758"/>
                  <a:gd name="T100" fmla="*/ 856 w 956"/>
                  <a:gd name="T101" fmla="*/ 642 h 758"/>
                  <a:gd name="T102" fmla="*/ 851 w 956"/>
                  <a:gd name="T103" fmla="*/ 652 h 758"/>
                  <a:gd name="T104" fmla="*/ 841 w 956"/>
                  <a:gd name="T105" fmla="*/ 663 h 758"/>
                  <a:gd name="T106" fmla="*/ 835 w 956"/>
                  <a:gd name="T107" fmla="*/ 679 h 758"/>
                  <a:gd name="T108" fmla="*/ 825 w 956"/>
                  <a:gd name="T109" fmla="*/ 689 h 758"/>
                  <a:gd name="T110" fmla="*/ 820 w 956"/>
                  <a:gd name="T111" fmla="*/ 700 h 758"/>
                  <a:gd name="T112" fmla="*/ 809 w 956"/>
                  <a:gd name="T113" fmla="*/ 710 h 758"/>
                  <a:gd name="T114" fmla="*/ 798 w 956"/>
                  <a:gd name="T115" fmla="*/ 726 h 758"/>
                  <a:gd name="T116" fmla="*/ 793 w 956"/>
                  <a:gd name="T117" fmla="*/ 737 h 758"/>
                  <a:gd name="T118" fmla="*/ 783 w 956"/>
                  <a:gd name="T119" fmla="*/ 747 h 758"/>
                  <a:gd name="T120" fmla="*/ 772 w 956"/>
                  <a:gd name="T121" fmla="*/ 758 h 758"/>
                  <a:gd name="T122" fmla="*/ 0 w 956"/>
                  <a:gd name="T123" fmla="*/ 295 h 758"/>
                  <a:gd name="T124" fmla="*/ 883 w 956"/>
                  <a:gd name="T125" fmla="*/ 0 h 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56" h="758">
                    <a:moveTo>
                      <a:pt x="883" y="0"/>
                    </a:moveTo>
                    <a:lnTo>
                      <a:pt x="893" y="16"/>
                    </a:lnTo>
                    <a:lnTo>
                      <a:pt x="898" y="27"/>
                    </a:lnTo>
                    <a:lnTo>
                      <a:pt x="904" y="42"/>
                    </a:lnTo>
                    <a:lnTo>
                      <a:pt x="909" y="53"/>
                    </a:lnTo>
                    <a:lnTo>
                      <a:pt x="914" y="69"/>
                    </a:lnTo>
                    <a:lnTo>
                      <a:pt x="919" y="79"/>
                    </a:lnTo>
                    <a:lnTo>
                      <a:pt x="925" y="95"/>
                    </a:lnTo>
                    <a:lnTo>
                      <a:pt x="925" y="105"/>
                    </a:lnTo>
                    <a:lnTo>
                      <a:pt x="930" y="121"/>
                    </a:lnTo>
                    <a:lnTo>
                      <a:pt x="935" y="132"/>
                    </a:lnTo>
                    <a:lnTo>
                      <a:pt x="935" y="147"/>
                    </a:lnTo>
                    <a:lnTo>
                      <a:pt x="940" y="158"/>
                    </a:lnTo>
                    <a:lnTo>
                      <a:pt x="946" y="174"/>
                    </a:lnTo>
                    <a:lnTo>
                      <a:pt x="946" y="184"/>
                    </a:lnTo>
                    <a:lnTo>
                      <a:pt x="946" y="200"/>
                    </a:lnTo>
                    <a:lnTo>
                      <a:pt x="951" y="216"/>
                    </a:lnTo>
                    <a:lnTo>
                      <a:pt x="951" y="226"/>
                    </a:lnTo>
                    <a:lnTo>
                      <a:pt x="951" y="242"/>
                    </a:lnTo>
                    <a:lnTo>
                      <a:pt x="956" y="253"/>
                    </a:lnTo>
                    <a:lnTo>
                      <a:pt x="956" y="268"/>
                    </a:lnTo>
                    <a:lnTo>
                      <a:pt x="956" y="284"/>
                    </a:lnTo>
                    <a:lnTo>
                      <a:pt x="956" y="295"/>
                    </a:lnTo>
                    <a:lnTo>
                      <a:pt x="956" y="311"/>
                    </a:lnTo>
                    <a:lnTo>
                      <a:pt x="956" y="321"/>
                    </a:lnTo>
                    <a:lnTo>
                      <a:pt x="956" y="337"/>
                    </a:lnTo>
                    <a:lnTo>
                      <a:pt x="951" y="353"/>
                    </a:lnTo>
                    <a:lnTo>
                      <a:pt x="951" y="363"/>
                    </a:lnTo>
                    <a:lnTo>
                      <a:pt x="951" y="379"/>
                    </a:lnTo>
                    <a:lnTo>
                      <a:pt x="946" y="389"/>
                    </a:lnTo>
                    <a:lnTo>
                      <a:pt x="946" y="405"/>
                    </a:lnTo>
                    <a:lnTo>
                      <a:pt x="946" y="421"/>
                    </a:lnTo>
                    <a:lnTo>
                      <a:pt x="940" y="431"/>
                    </a:lnTo>
                    <a:lnTo>
                      <a:pt x="935" y="447"/>
                    </a:lnTo>
                    <a:lnTo>
                      <a:pt x="935" y="458"/>
                    </a:lnTo>
                    <a:lnTo>
                      <a:pt x="930" y="474"/>
                    </a:lnTo>
                    <a:lnTo>
                      <a:pt x="925" y="484"/>
                    </a:lnTo>
                    <a:lnTo>
                      <a:pt x="925" y="500"/>
                    </a:lnTo>
                    <a:lnTo>
                      <a:pt x="919" y="510"/>
                    </a:lnTo>
                    <a:lnTo>
                      <a:pt x="914" y="526"/>
                    </a:lnTo>
                    <a:lnTo>
                      <a:pt x="909" y="537"/>
                    </a:lnTo>
                    <a:lnTo>
                      <a:pt x="904" y="552"/>
                    </a:lnTo>
                    <a:lnTo>
                      <a:pt x="898" y="563"/>
                    </a:lnTo>
                    <a:lnTo>
                      <a:pt x="893" y="579"/>
                    </a:lnTo>
                    <a:lnTo>
                      <a:pt x="883" y="589"/>
                    </a:lnTo>
                    <a:lnTo>
                      <a:pt x="877" y="605"/>
                    </a:lnTo>
                    <a:lnTo>
                      <a:pt x="872" y="616"/>
                    </a:lnTo>
                    <a:lnTo>
                      <a:pt x="867" y="626"/>
                    </a:lnTo>
                    <a:lnTo>
                      <a:pt x="856" y="642"/>
                    </a:lnTo>
                    <a:lnTo>
                      <a:pt x="851" y="652"/>
                    </a:lnTo>
                    <a:lnTo>
                      <a:pt x="841" y="663"/>
                    </a:lnTo>
                    <a:lnTo>
                      <a:pt x="835" y="679"/>
                    </a:lnTo>
                    <a:lnTo>
                      <a:pt x="825" y="689"/>
                    </a:lnTo>
                    <a:lnTo>
                      <a:pt x="820" y="700"/>
                    </a:lnTo>
                    <a:lnTo>
                      <a:pt x="809" y="710"/>
                    </a:lnTo>
                    <a:lnTo>
                      <a:pt x="798" y="726"/>
                    </a:lnTo>
                    <a:lnTo>
                      <a:pt x="793" y="737"/>
                    </a:lnTo>
                    <a:lnTo>
                      <a:pt x="783" y="747"/>
                    </a:lnTo>
                    <a:lnTo>
                      <a:pt x="772" y="758"/>
                    </a:lnTo>
                    <a:lnTo>
                      <a:pt x="0" y="295"/>
                    </a:lnTo>
                    <a:lnTo>
                      <a:pt x="883" y="0"/>
                    </a:lnTo>
                    <a:close/>
                  </a:path>
                </a:pathLst>
              </a:custGeom>
              <a:solidFill>
                <a:srgbClr val="611F26"/>
              </a:solidFill>
              <a:ln w="7938">
                <a:solidFill>
                  <a:srgbClr val="000000"/>
                </a:solidFill>
                <a:prstDash val="solid"/>
                <a:round/>
                <a:headEnd/>
                <a:tailEnd/>
              </a:ln>
            </p:spPr>
            <p:txBody>
              <a:bodyPr/>
              <a:lstStyle/>
              <a:p>
                <a:endParaRPr lang="nl-NL">
                  <a:solidFill>
                    <a:srgbClr val="333333"/>
                  </a:solidFill>
                </a:endParaRPr>
              </a:p>
            </p:txBody>
          </p:sp>
          <p:sp>
            <p:nvSpPr>
              <p:cNvPr id="73" name="Freeform 24"/>
              <p:cNvSpPr>
                <a:spLocks/>
              </p:cNvSpPr>
              <p:nvPr/>
            </p:nvSpPr>
            <p:spPr bwMode="auto">
              <a:xfrm>
                <a:off x="3839" y="2490"/>
                <a:ext cx="184" cy="146"/>
              </a:xfrm>
              <a:custGeom>
                <a:avLst/>
                <a:gdLst>
                  <a:gd name="T0" fmla="*/ 2147483647 w 31"/>
                  <a:gd name="T1" fmla="*/ 0 h 18"/>
                  <a:gd name="T2" fmla="*/ 2147483647 w 31"/>
                  <a:gd name="T3" fmla="*/ 0 h 18"/>
                  <a:gd name="T4" fmla="*/ 0 w 31"/>
                  <a:gd name="T5" fmla="*/ 2147483647 h 18"/>
                  <a:gd name="T6" fmla="*/ 0 60000 65536"/>
                  <a:gd name="T7" fmla="*/ 0 60000 65536"/>
                  <a:gd name="T8" fmla="*/ 0 60000 65536"/>
                </a:gdLst>
                <a:ahLst/>
                <a:cxnLst>
                  <a:cxn ang="T6">
                    <a:pos x="T0" y="T1"/>
                  </a:cxn>
                  <a:cxn ang="T7">
                    <a:pos x="T2" y="T3"/>
                  </a:cxn>
                  <a:cxn ang="T8">
                    <a:pos x="T4" y="T5"/>
                  </a:cxn>
                </a:cxnLst>
                <a:rect l="0" t="0" r="r" b="b"/>
                <a:pathLst>
                  <a:path w="31" h="18">
                    <a:moveTo>
                      <a:pt x="31" y="0"/>
                    </a:moveTo>
                    <a:lnTo>
                      <a:pt x="20" y="0"/>
                    </a:lnTo>
                    <a:lnTo>
                      <a:pt x="0" y="1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333333"/>
                  </a:solidFill>
                </a:endParaRPr>
              </a:p>
            </p:txBody>
          </p:sp>
          <p:sp>
            <p:nvSpPr>
              <p:cNvPr id="74" name="Freeform 25"/>
              <p:cNvSpPr>
                <a:spLocks/>
              </p:cNvSpPr>
              <p:nvPr/>
            </p:nvSpPr>
            <p:spPr bwMode="auto">
              <a:xfrm>
                <a:off x="1957" y="2572"/>
                <a:ext cx="316" cy="573"/>
              </a:xfrm>
              <a:custGeom>
                <a:avLst/>
                <a:gdLst>
                  <a:gd name="T0" fmla="*/ 300 w 316"/>
                  <a:gd name="T1" fmla="*/ 405 h 573"/>
                  <a:gd name="T2" fmla="*/ 279 w 316"/>
                  <a:gd name="T3" fmla="*/ 389 h 573"/>
                  <a:gd name="T4" fmla="*/ 253 w 316"/>
                  <a:gd name="T5" fmla="*/ 368 h 573"/>
                  <a:gd name="T6" fmla="*/ 232 w 316"/>
                  <a:gd name="T7" fmla="*/ 347 h 573"/>
                  <a:gd name="T8" fmla="*/ 205 w 316"/>
                  <a:gd name="T9" fmla="*/ 326 h 573"/>
                  <a:gd name="T10" fmla="*/ 184 w 316"/>
                  <a:gd name="T11" fmla="*/ 305 h 573"/>
                  <a:gd name="T12" fmla="*/ 163 w 316"/>
                  <a:gd name="T13" fmla="*/ 284 h 573"/>
                  <a:gd name="T14" fmla="*/ 148 w 316"/>
                  <a:gd name="T15" fmla="*/ 263 h 573"/>
                  <a:gd name="T16" fmla="*/ 127 w 316"/>
                  <a:gd name="T17" fmla="*/ 242 h 573"/>
                  <a:gd name="T18" fmla="*/ 111 w 316"/>
                  <a:gd name="T19" fmla="*/ 216 h 573"/>
                  <a:gd name="T20" fmla="*/ 95 w 316"/>
                  <a:gd name="T21" fmla="*/ 195 h 573"/>
                  <a:gd name="T22" fmla="*/ 79 w 316"/>
                  <a:gd name="T23" fmla="*/ 168 h 573"/>
                  <a:gd name="T24" fmla="*/ 64 w 316"/>
                  <a:gd name="T25" fmla="*/ 142 h 573"/>
                  <a:gd name="T26" fmla="*/ 48 w 316"/>
                  <a:gd name="T27" fmla="*/ 121 h 573"/>
                  <a:gd name="T28" fmla="*/ 37 w 316"/>
                  <a:gd name="T29" fmla="*/ 95 h 573"/>
                  <a:gd name="T30" fmla="*/ 27 w 316"/>
                  <a:gd name="T31" fmla="*/ 68 h 573"/>
                  <a:gd name="T32" fmla="*/ 16 w 316"/>
                  <a:gd name="T33" fmla="*/ 42 h 573"/>
                  <a:gd name="T34" fmla="*/ 6 w 316"/>
                  <a:gd name="T35" fmla="*/ 16 h 573"/>
                  <a:gd name="T36" fmla="*/ 0 w 316"/>
                  <a:gd name="T37" fmla="*/ 158 h 573"/>
                  <a:gd name="T38" fmla="*/ 11 w 316"/>
                  <a:gd name="T39" fmla="*/ 184 h 573"/>
                  <a:gd name="T40" fmla="*/ 22 w 316"/>
                  <a:gd name="T41" fmla="*/ 210 h 573"/>
                  <a:gd name="T42" fmla="*/ 32 w 316"/>
                  <a:gd name="T43" fmla="*/ 237 h 573"/>
                  <a:gd name="T44" fmla="*/ 43 w 316"/>
                  <a:gd name="T45" fmla="*/ 263 h 573"/>
                  <a:gd name="T46" fmla="*/ 53 w 316"/>
                  <a:gd name="T47" fmla="*/ 289 h 573"/>
                  <a:gd name="T48" fmla="*/ 69 w 316"/>
                  <a:gd name="T49" fmla="*/ 316 h 573"/>
                  <a:gd name="T50" fmla="*/ 85 w 316"/>
                  <a:gd name="T51" fmla="*/ 337 h 573"/>
                  <a:gd name="T52" fmla="*/ 100 w 316"/>
                  <a:gd name="T53" fmla="*/ 363 h 573"/>
                  <a:gd name="T54" fmla="*/ 116 w 316"/>
                  <a:gd name="T55" fmla="*/ 384 h 573"/>
                  <a:gd name="T56" fmla="*/ 137 w 316"/>
                  <a:gd name="T57" fmla="*/ 410 h 573"/>
                  <a:gd name="T58" fmla="*/ 158 w 316"/>
                  <a:gd name="T59" fmla="*/ 431 h 573"/>
                  <a:gd name="T60" fmla="*/ 174 w 316"/>
                  <a:gd name="T61" fmla="*/ 452 h 573"/>
                  <a:gd name="T62" fmla="*/ 195 w 316"/>
                  <a:gd name="T63" fmla="*/ 473 h 573"/>
                  <a:gd name="T64" fmla="*/ 216 w 316"/>
                  <a:gd name="T65" fmla="*/ 494 h 573"/>
                  <a:gd name="T66" fmla="*/ 242 w 316"/>
                  <a:gd name="T67" fmla="*/ 516 h 573"/>
                  <a:gd name="T68" fmla="*/ 263 w 316"/>
                  <a:gd name="T69" fmla="*/ 537 h 573"/>
                  <a:gd name="T70" fmla="*/ 290 w 316"/>
                  <a:gd name="T71" fmla="*/ 552 h 573"/>
                  <a:gd name="T72" fmla="*/ 316 w 316"/>
                  <a:gd name="T73" fmla="*/ 573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6" h="573">
                    <a:moveTo>
                      <a:pt x="316" y="416"/>
                    </a:moveTo>
                    <a:lnTo>
                      <a:pt x="300" y="405"/>
                    </a:lnTo>
                    <a:lnTo>
                      <a:pt x="290" y="395"/>
                    </a:lnTo>
                    <a:lnTo>
                      <a:pt x="279" y="389"/>
                    </a:lnTo>
                    <a:lnTo>
                      <a:pt x="263" y="379"/>
                    </a:lnTo>
                    <a:lnTo>
                      <a:pt x="253" y="368"/>
                    </a:lnTo>
                    <a:lnTo>
                      <a:pt x="242" y="358"/>
                    </a:lnTo>
                    <a:lnTo>
                      <a:pt x="232" y="347"/>
                    </a:lnTo>
                    <a:lnTo>
                      <a:pt x="216" y="337"/>
                    </a:lnTo>
                    <a:lnTo>
                      <a:pt x="205" y="326"/>
                    </a:lnTo>
                    <a:lnTo>
                      <a:pt x="195" y="316"/>
                    </a:lnTo>
                    <a:lnTo>
                      <a:pt x="184" y="305"/>
                    </a:lnTo>
                    <a:lnTo>
                      <a:pt x="174" y="295"/>
                    </a:lnTo>
                    <a:lnTo>
                      <a:pt x="163" y="284"/>
                    </a:lnTo>
                    <a:lnTo>
                      <a:pt x="158" y="274"/>
                    </a:lnTo>
                    <a:lnTo>
                      <a:pt x="148" y="263"/>
                    </a:lnTo>
                    <a:lnTo>
                      <a:pt x="137" y="253"/>
                    </a:lnTo>
                    <a:lnTo>
                      <a:pt x="127" y="242"/>
                    </a:lnTo>
                    <a:lnTo>
                      <a:pt x="116" y="226"/>
                    </a:lnTo>
                    <a:lnTo>
                      <a:pt x="111" y="216"/>
                    </a:lnTo>
                    <a:lnTo>
                      <a:pt x="100" y="205"/>
                    </a:lnTo>
                    <a:lnTo>
                      <a:pt x="95" y="195"/>
                    </a:lnTo>
                    <a:lnTo>
                      <a:pt x="85" y="179"/>
                    </a:lnTo>
                    <a:lnTo>
                      <a:pt x="79" y="168"/>
                    </a:lnTo>
                    <a:lnTo>
                      <a:pt x="69" y="158"/>
                    </a:lnTo>
                    <a:lnTo>
                      <a:pt x="64" y="142"/>
                    </a:lnTo>
                    <a:lnTo>
                      <a:pt x="53" y="132"/>
                    </a:lnTo>
                    <a:lnTo>
                      <a:pt x="48" y="121"/>
                    </a:lnTo>
                    <a:lnTo>
                      <a:pt x="43" y="105"/>
                    </a:lnTo>
                    <a:lnTo>
                      <a:pt x="37" y="95"/>
                    </a:lnTo>
                    <a:lnTo>
                      <a:pt x="32" y="79"/>
                    </a:lnTo>
                    <a:lnTo>
                      <a:pt x="27" y="68"/>
                    </a:lnTo>
                    <a:lnTo>
                      <a:pt x="22" y="53"/>
                    </a:lnTo>
                    <a:lnTo>
                      <a:pt x="16" y="42"/>
                    </a:lnTo>
                    <a:lnTo>
                      <a:pt x="11" y="26"/>
                    </a:lnTo>
                    <a:lnTo>
                      <a:pt x="6" y="16"/>
                    </a:lnTo>
                    <a:lnTo>
                      <a:pt x="0" y="0"/>
                    </a:lnTo>
                    <a:lnTo>
                      <a:pt x="0" y="158"/>
                    </a:lnTo>
                    <a:lnTo>
                      <a:pt x="6" y="174"/>
                    </a:lnTo>
                    <a:lnTo>
                      <a:pt x="11" y="184"/>
                    </a:lnTo>
                    <a:lnTo>
                      <a:pt x="16" y="200"/>
                    </a:lnTo>
                    <a:lnTo>
                      <a:pt x="22" y="210"/>
                    </a:lnTo>
                    <a:lnTo>
                      <a:pt x="27" y="226"/>
                    </a:lnTo>
                    <a:lnTo>
                      <a:pt x="32" y="237"/>
                    </a:lnTo>
                    <a:lnTo>
                      <a:pt x="37" y="253"/>
                    </a:lnTo>
                    <a:lnTo>
                      <a:pt x="43" y="263"/>
                    </a:lnTo>
                    <a:lnTo>
                      <a:pt x="48" y="279"/>
                    </a:lnTo>
                    <a:lnTo>
                      <a:pt x="53" y="289"/>
                    </a:lnTo>
                    <a:lnTo>
                      <a:pt x="64" y="300"/>
                    </a:lnTo>
                    <a:lnTo>
                      <a:pt x="69" y="316"/>
                    </a:lnTo>
                    <a:lnTo>
                      <a:pt x="79" y="326"/>
                    </a:lnTo>
                    <a:lnTo>
                      <a:pt x="85" y="337"/>
                    </a:lnTo>
                    <a:lnTo>
                      <a:pt x="95" y="352"/>
                    </a:lnTo>
                    <a:lnTo>
                      <a:pt x="100" y="363"/>
                    </a:lnTo>
                    <a:lnTo>
                      <a:pt x="111" y="374"/>
                    </a:lnTo>
                    <a:lnTo>
                      <a:pt x="116" y="384"/>
                    </a:lnTo>
                    <a:lnTo>
                      <a:pt x="127" y="400"/>
                    </a:lnTo>
                    <a:lnTo>
                      <a:pt x="137" y="410"/>
                    </a:lnTo>
                    <a:lnTo>
                      <a:pt x="148" y="421"/>
                    </a:lnTo>
                    <a:lnTo>
                      <a:pt x="158" y="431"/>
                    </a:lnTo>
                    <a:lnTo>
                      <a:pt x="163" y="442"/>
                    </a:lnTo>
                    <a:lnTo>
                      <a:pt x="174" y="452"/>
                    </a:lnTo>
                    <a:lnTo>
                      <a:pt x="184" y="463"/>
                    </a:lnTo>
                    <a:lnTo>
                      <a:pt x="195" y="473"/>
                    </a:lnTo>
                    <a:lnTo>
                      <a:pt x="205" y="484"/>
                    </a:lnTo>
                    <a:lnTo>
                      <a:pt x="216" y="494"/>
                    </a:lnTo>
                    <a:lnTo>
                      <a:pt x="232" y="505"/>
                    </a:lnTo>
                    <a:lnTo>
                      <a:pt x="242" y="516"/>
                    </a:lnTo>
                    <a:lnTo>
                      <a:pt x="253" y="526"/>
                    </a:lnTo>
                    <a:lnTo>
                      <a:pt x="263" y="537"/>
                    </a:lnTo>
                    <a:lnTo>
                      <a:pt x="279" y="547"/>
                    </a:lnTo>
                    <a:lnTo>
                      <a:pt x="290" y="552"/>
                    </a:lnTo>
                    <a:lnTo>
                      <a:pt x="300" y="563"/>
                    </a:lnTo>
                    <a:lnTo>
                      <a:pt x="316" y="573"/>
                    </a:lnTo>
                    <a:lnTo>
                      <a:pt x="316" y="416"/>
                    </a:lnTo>
                    <a:close/>
                  </a:path>
                </a:pathLst>
              </a:custGeom>
              <a:solidFill>
                <a:srgbClr val="65684E"/>
              </a:solidFill>
              <a:ln w="7938">
                <a:solidFill>
                  <a:srgbClr val="000000"/>
                </a:solidFill>
                <a:prstDash val="solid"/>
                <a:round/>
                <a:headEnd/>
                <a:tailEnd/>
              </a:ln>
            </p:spPr>
            <p:txBody>
              <a:bodyPr/>
              <a:lstStyle/>
              <a:p>
                <a:endParaRPr lang="nl-NL">
                  <a:solidFill>
                    <a:srgbClr val="333333"/>
                  </a:solidFill>
                </a:endParaRPr>
              </a:p>
            </p:txBody>
          </p:sp>
          <p:sp>
            <p:nvSpPr>
              <p:cNvPr id="75" name="Freeform 26"/>
              <p:cNvSpPr>
                <a:spLocks/>
              </p:cNvSpPr>
              <p:nvPr/>
            </p:nvSpPr>
            <p:spPr bwMode="auto">
              <a:xfrm>
                <a:off x="2273" y="2383"/>
                <a:ext cx="615" cy="757"/>
              </a:xfrm>
              <a:custGeom>
                <a:avLst/>
                <a:gdLst>
                  <a:gd name="T0" fmla="*/ 615 w 615"/>
                  <a:gd name="T1" fmla="*/ 0 h 757"/>
                  <a:gd name="T2" fmla="*/ 0 w 615"/>
                  <a:gd name="T3" fmla="*/ 599 h 757"/>
                  <a:gd name="T4" fmla="*/ 0 w 615"/>
                  <a:gd name="T5" fmla="*/ 757 h 757"/>
                  <a:gd name="T6" fmla="*/ 615 w 615"/>
                  <a:gd name="T7" fmla="*/ 158 h 757"/>
                  <a:gd name="T8" fmla="*/ 615 w 615"/>
                  <a:gd name="T9" fmla="*/ 0 h 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5" h="757">
                    <a:moveTo>
                      <a:pt x="615" y="0"/>
                    </a:moveTo>
                    <a:lnTo>
                      <a:pt x="0" y="599"/>
                    </a:lnTo>
                    <a:lnTo>
                      <a:pt x="0" y="757"/>
                    </a:lnTo>
                    <a:lnTo>
                      <a:pt x="615" y="158"/>
                    </a:lnTo>
                    <a:lnTo>
                      <a:pt x="615" y="0"/>
                    </a:lnTo>
                    <a:close/>
                  </a:path>
                </a:pathLst>
              </a:custGeom>
              <a:solidFill>
                <a:srgbClr val="65684E"/>
              </a:solidFill>
              <a:ln w="7938">
                <a:solidFill>
                  <a:srgbClr val="000000"/>
                </a:solidFill>
                <a:prstDash val="solid"/>
                <a:round/>
                <a:headEnd/>
                <a:tailEnd/>
              </a:ln>
            </p:spPr>
            <p:txBody>
              <a:bodyPr/>
              <a:lstStyle/>
              <a:p>
                <a:endParaRPr lang="nl-NL">
                  <a:solidFill>
                    <a:srgbClr val="333333"/>
                  </a:solidFill>
                </a:endParaRPr>
              </a:p>
            </p:txBody>
          </p:sp>
          <p:sp>
            <p:nvSpPr>
              <p:cNvPr id="76" name="Freeform 27"/>
              <p:cNvSpPr>
                <a:spLocks/>
              </p:cNvSpPr>
              <p:nvPr/>
            </p:nvSpPr>
            <p:spPr bwMode="auto">
              <a:xfrm>
                <a:off x="1957" y="2383"/>
                <a:ext cx="931" cy="605"/>
              </a:xfrm>
              <a:custGeom>
                <a:avLst/>
                <a:gdLst>
                  <a:gd name="T0" fmla="*/ 316 w 931"/>
                  <a:gd name="T1" fmla="*/ 605 h 605"/>
                  <a:gd name="T2" fmla="*/ 300 w 931"/>
                  <a:gd name="T3" fmla="*/ 594 h 605"/>
                  <a:gd name="T4" fmla="*/ 290 w 931"/>
                  <a:gd name="T5" fmla="*/ 584 h 605"/>
                  <a:gd name="T6" fmla="*/ 279 w 931"/>
                  <a:gd name="T7" fmla="*/ 578 h 605"/>
                  <a:gd name="T8" fmla="*/ 263 w 931"/>
                  <a:gd name="T9" fmla="*/ 568 h 605"/>
                  <a:gd name="T10" fmla="*/ 253 w 931"/>
                  <a:gd name="T11" fmla="*/ 557 h 605"/>
                  <a:gd name="T12" fmla="*/ 242 w 931"/>
                  <a:gd name="T13" fmla="*/ 547 h 605"/>
                  <a:gd name="T14" fmla="*/ 232 w 931"/>
                  <a:gd name="T15" fmla="*/ 536 h 605"/>
                  <a:gd name="T16" fmla="*/ 216 w 931"/>
                  <a:gd name="T17" fmla="*/ 526 h 605"/>
                  <a:gd name="T18" fmla="*/ 205 w 931"/>
                  <a:gd name="T19" fmla="*/ 515 h 605"/>
                  <a:gd name="T20" fmla="*/ 195 w 931"/>
                  <a:gd name="T21" fmla="*/ 505 h 605"/>
                  <a:gd name="T22" fmla="*/ 184 w 931"/>
                  <a:gd name="T23" fmla="*/ 494 h 605"/>
                  <a:gd name="T24" fmla="*/ 174 w 931"/>
                  <a:gd name="T25" fmla="*/ 484 h 605"/>
                  <a:gd name="T26" fmla="*/ 163 w 931"/>
                  <a:gd name="T27" fmla="*/ 473 h 605"/>
                  <a:gd name="T28" fmla="*/ 158 w 931"/>
                  <a:gd name="T29" fmla="*/ 463 h 605"/>
                  <a:gd name="T30" fmla="*/ 148 w 931"/>
                  <a:gd name="T31" fmla="*/ 452 h 605"/>
                  <a:gd name="T32" fmla="*/ 137 w 931"/>
                  <a:gd name="T33" fmla="*/ 442 h 605"/>
                  <a:gd name="T34" fmla="*/ 127 w 931"/>
                  <a:gd name="T35" fmla="*/ 431 h 605"/>
                  <a:gd name="T36" fmla="*/ 116 w 931"/>
                  <a:gd name="T37" fmla="*/ 415 h 605"/>
                  <a:gd name="T38" fmla="*/ 111 w 931"/>
                  <a:gd name="T39" fmla="*/ 405 h 605"/>
                  <a:gd name="T40" fmla="*/ 100 w 931"/>
                  <a:gd name="T41" fmla="*/ 394 h 605"/>
                  <a:gd name="T42" fmla="*/ 95 w 931"/>
                  <a:gd name="T43" fmla="*/ 384 h 605"/>
                  <a:gd name="T44" fmla="*/ 85 w 931"/>
                  <a:gd name="T45" fmla="*/ 368 h 605"/>
                  <a:gd name="T46" fmla="*/ 79 w 931"/>
                  <a:gd name="T47" fmla="*/ 357 h 605"/>
                  <a:gd name="T48" fmla="*/ 69 w 931"/>
                  <a:gd name="T49" fmla="*/ 347 h 605"/>
                  <a:gd name="T50" fmla="*/ 64 w 931"/>
                  <a:gd name="T51" fmla="*/ 331 h 605"/>
                  <a:gd name="T52" fmla="*/ 53 w 931"/>
                  <a:gd name="T53" fmla="*/ 321 h 605"/>
                  <a:gd name="T54" fmla="*/ 48 w 931"/>
                  <a:gd name="T55" fmla="*/ 310 h 605"/>
                  <a:gd name="T56" fmla="*/ 43 w 931"/>
                  <a:gd name="T57" fmla="*/ 294 h 605"/>
                  <a:gd name="T58" fmla="*/ 37 w 931"/>
                  <a:gd name="T59" fmla="*/ 284 h 605"/>
                  <a:gd name="T60" fmla="*/ 32 w 931"/>
                  <a:gd name="T61" fmla="*/ 268 h 605"/>
                  <a:gd name="T62" fmla="*/ 27 w 931"/>
                  <a:gd name="T63" fmla="*/ 257 h 605"/>
                  <a:gd name="T64" fmla="*/ 22 w 931"/>
                  <a:gd name="T65" fmla="*/ 242 h 605"/>
                  <a:gd name="T66" fmla="*/ 16 w 931"/>
                  <a:gd name="T67" fmla="*/ 231 h 605"/>
                  <a:gd name="T68" fmla="*/ 11 w 931"/>
                  <a:gd name="T69" fmla="*/ 215 h 605"/>
                  <a:gd name="T70" fmla="*/ 6 w 931"/>
                  <a:gd name="T71" fmla="*/ 205 h 605"/>
                  <a:gd name="T72" fmla="*/ 0 w 931"/>
                  <a:gd name="T73" fmla="*/ 189 h 605"/>
                  <a:gd name="T74" fmla="*/ 931 w 931"/>
                  <a:gd name="T75" fmla="*/ 0 h 605"/>
                  <a:gd name="T76" fmla="*/ 316 w 931"/>
                  <a:gd name="T77" fmla="*/ 605 h 6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31" h="605">
                    <a:moveTo>
                      <a:pt x="316" y="605"/>
                    </a:moveTo>
                    <a:lnTo>
                      <a:pt x="300" y="594"/>
                    </a:lnTo>
                    <a:lnTo>
                      <a:pt x="290" y="584"/>
                    </a:lnTo>
                    <a:lnTo>
                      <a:pt x="279" y="578"/>
                    </a:lnTo>
                    <a:lnTo>
                      <a:pt x="263" y="568"/>
                    </a:lnTo>
                    <a:lnTo>
                      <a:pt x="253" y="557"/>
                    </a:lnTo>
                    <a:lnTo>
                      <a:pt x="242" y="547"/>
                    </a:lnTo>
                    <a:lnTo>
                      <a:pt x="232" y="536"/>
                    </a:lnTo>
                    <a:lnTo>
                      <a:pt x="216" y="526"/>
                    </a:lnTo>
                    <a:lnTo>
                      <a:pt x="205" y="515"/>
                    </a:lnTo>
                    <a:lnTo>
                      <a:pt x="195" y="505"/>
                    </a:lnTo>
                    <a:lnTo>
                      <a:pt x="184" y="494"/>
                    </a:lnTo>
                    <a:lnTo>
                      <a:pt x="174" y="484"/>
                    </a:lnTo>
                    <a:lnTo>
                      <a:pt x="163" y="473"/>
                    </a:lnTo>
                    <a:lnTo>
                      <a:pt x="158" y="463"/>
                    </a:lnTo>
                    <a:lnTo>
                      <a:pt x="148" y="452"/>
                    </a:lnTo>
                    <a:lnTo>
                      <a:pt x="137" y="442"/>
                    </a:lnTo>
                    <a:lnTo>
                      <a:pt x="127" y="431"/>
                    </a:lnTo>
                    <a:lnTo>
                      <a:pt x="116" y="415"/>
                    </a:lnTo>
                    <a:lnTo>
                      <a:pt x="111" y="405"/>
                    </a:lnTo>
                    <a:lnTo>
                      <a:pt x="100" y="394"/>
                    </a:lnTo>
                    <a:lnTo>
                      <a:pt x="95" y="384"/>
                    </a:lnTo>
                    <a:lnTo>
                      <a:pt x="85" y="368"/>
                    </a:lnTo>
                    <a:lnTo>
                      <a:pt x="79" y="357"/>
                    </a:lnTo>
                    <a:lnTo>
                      <a:pt x="69" y="347"/>
                    </a:lnTo>
                    <a:lnTo>
                      <a:pt x="64" y="331"/>
                    </a:lnTo>
                    <a:lnTo>
                      <a:pt x="53" y="321"/>
                    </a:lnTo>
                    <a:lnTo>
                      <a:pt x="48" y="310"/>
                    </a:lnTo>
                    <a:lnTo>
                      <a:pt x="43" y="294"/>
                    </a:lnTo>
                    <a:lnTo>
                      <a:pt x="37" y="284"/>
                    </a:lnTo>
                    <a:lnTo>
                      <a:pt x="32" y="268"/>
                    </a:lnTo>
                    <a:lnTo>
                      <a:pt x="27" y="257"/>
                    </a:lnTo>
                    <a:lnTo>
                      <a:pt x="22" y="242"/>
                    </a:lnTo>
                    <a:lnTo>
                      <a:pt x="16" y="231"/>
                    </a:lnTo>
                    <a:lnTo>
                      <a:pt x="11" y="215"/>
                    </a:lnTo>
                    <a:lnTo>
                      <a:pt x="6" y="205"/>
                    </a:lnTo>
                    <a:lnTo>
                      <a:pt x="0" y="189"/>
                    </a:lnTo>
                    <a:lnTo>
                      <a:pt x="931" y="0"/>
                    </a:lnTo>
                    <a:lnTo>
                      <a:pt x="316" y="605"/>
                    </a:lnTo>
                    <a:close/>
                  </a:path>
                </a:pathLst>
              </a:custGeom>
              <a:solidFill>
                <a:srgbClr val="C9CF9C"/>
              </a:solidFill>
              <a:ln w="7938">
                <a:solidFill>
                  <a:srgbClr val="000000"/>
                </a:solidFill>
                <a:prstDash val="solid"/>
                <a:round/>
                <a:headEnd/>
                <a:tailEnd/>
              </a:ln>
            </p:spPr>
            <p:txBody>
              <a:bodyPr/>
              <a:lstStyle/>
              <a:p>
                <a:endParaRPr lang="nl-NL">
                  <a:solidFill>
                    <a:srgbClr val="333333"/>
                  </a:solidFill>
                </a:endParaRPr>
              </a:p>
            </p:txBody>
          </p:sp>
          <p:sp>
            <p:nvSpPr>
              <p:cNvPr id="77" name="Freeform 29"/>
              <p:cNvSpPr>
                <a:spLocks/>
              </p:cNvSpPr>
              <p:nvPr/>
            </p:nvSpPr>
            <p:spPr bwMode="auto">
              <a:xfrm>
                <a:off x="2888" y="2846"/>
                <a:ext cx="772" cy="483"/>
              </a:xfrm>
              <a:custGeom>
                <a:avLst/>
                <a:gdLst>
                  <a:gd name="T0" fmla="*/ 762 w 772"/>
                  <a:gd name="T1" fmla="*/ 10 h 483"/>
                  <a:gd name="T2" fmla="*/ 741 w 772"/>
                  <a:gd name="T3" fmla="*/ 31 h 483"/>
                  <a:gd name="T4" fmla="*/ 720 w 772"/>
                  <a:gd name="T5" fmla="*/ 52 h 483"/>
                  <a:gd name="T6" fmla="*/ 699 w 772"/>
                  <a:gd name="T7" fmla="*/ 73 h 483"/>
                  <a:gd name="T8" fmla="*/ 672 w 772"/>
                  <a:gd name="T9" fmla="*/ 94 h 483"/>
                  <a:gd name="T10" fmla="*/ 651 w 772"/>
                  <a:gd name="T11" fmla="*/ 115 h 483"/>
                  <a:gd name="T12" fmla="*/ 625 w 772"/>
                  <a:gd name="T13" fmla="*/ 131 h 483"/>
                  <a:gd name="T14" fmla="*/ 599 w 772"/>
                  <a:gd name="T15" fmla="*/ 147 h 483"/>
                  <a:gd name="T16" fmla="*/ 573 w 772"/>
                  <a:gd name="T17" fmla="*/ 168 h 483"/>
                  <a:gd name="T18" fmla="*/ 546 w 772"/>
                  <a:gd name="T19" fmla="*/ 184 h 483"/>
                  <a:gd name="T20" fmla="*/ 520 w 772"/>
                  <a:gd name="T21" fmla="*/ 199 h 483"/>
                  <a:gd name="T22" fmla="*/ 488 w 772"/>
                  <a:gd name="T23" fmla="*/ 210 h 483"/>
                  <a:gd name="T24" fmla="*/ 462 w 772"/>
                  <a:gd name="T25" fmla="*/ 226 h 483"/>
                  <a:gd name="T26" fmla="*/ 431 w 772"/>
                  <a:gd name="T27" fmla="*/ 236 h 483"/>
                  <a:gd name="T28" fmla="*/ 404 w 772"/>
                  <a:gd name="T29" fmla="*/ 252 h 483"/>
                  <a:gd name="T30" fmla="*/ 373 w 772"/>
                  <a:gd name="T31" fmla="*/ 263 h 483"/>
                  <a:gd name="T32" fmla="*/ 341 w 772"/>
                  <a:gd name="T33" fmla="*/ 273 h 483"/>
                  <a:gd name="T34" fmla="*/ 310 w 772"/>
                  <a:gd name="T35" fmla="*/ 284 h 483"/>
                  <a:gd name="T36" fmla="*/ 278 w 772"/>
                  <a:gd name="T37" fmla="*/ 289 h 483"/>
                  <a:gd name="T38" fmla="*/ 247 w 772"/>
                  <a:gd name="T39" fmla="*/ 299 h 483"/>
                  <a:gd name="T40" fmla="*/ 215 w 772"/>
                  <a:gd name="T41" fmla="*/ 305 h 483"/>
                  <a:gd name="T42" fmla="*/ 178 w 772"/>
                  <a:gd name="T43" fmla="*/ 310 h 483"/>
                  <a:gd name="T44" fmla="*/ 147 w 772"/>
                  <a:gd name="T45" fmla="*/ 315 h 483"/>
                  <a:gd name="T46" fmla="*/ 115 w 772"/>
                  <a:gd name="T47" fmla="*/ 320 h 483"/>
                  <a:gd name="T48" fmla="*/ 84 w 772"/>
                  <a:gd name="T49" fmla="*/ 320 h 483"/>
                  <a:gd name="T50" fmla="*/ 47 w 772"/>
                  <a:gd name="T51" fmla="*/ 326 h 483"/>
                  <a:gd name="T52" fmla="*/ 15 w 772"/>
                  <a:gd name="T53" fmla="*/ 326 h 483"/>
                  <a:gd name="T54" fmla="*/ 0 w 772"/>
                  <a:gd name="T55" fmla="*/ 483 h 483"/>
                  <a:gd name="T56" fmla="*/ 31 w 772"/>
                  <a:gd name="T57" fmla="*/ 483 h 483"/>
                  <a:gd name="T58" fmla="*/ 63 w 772"/>
                  <a:gd name="T59" fmla="*/ 478 h 483"/>
                  <a:gd name="T60" fmla="*/ 100 w 772"/>
                  <a:gd name="T61" fmla="*/ 478 h 483"/>
                  <a:gd name="T62" fmla="*/ 131 w 772"/>
                  <a:gd name="T63" fmla="*/ 473 h 483"/>
                  <a:gd name="T64" fmla="*/ 163 w 772"/>
                  <a:gd name="T65" fmla="*/ 468 h 483"/>
                  <a:gd name="T66" fmla="*/ 199 w 772"/>
                  <a:gd name="T67" fmla="*/ 462 h 483"/>
                  <a:gd name="T68" fmla="*/ 231 w 772"/>
                  <a:gd name="T69" fmla="*/ 457 h 483"/>
                  <a:gd name="T70" fmla="*/ 262 w 772"/>
                  <a:gd name="T71" fmla="*/ 452 h 483"/>
                  <a:gd name="T72" fmla="*/ 294 w 772"/>
                  <a:gd name="T73" fmla="*/ 441 h 483"/>
                  <a:gd name="T74" fmla="*/ 326 w 772"/>
                  <a:gd name="T75" fmla="*/ 436 h 483"/>
                  <a:gd name="T76" fmla="*/ 357 w 772"/>
                  <a:gd name="T77" fmla="*/ 426 h 483"/>
                  <a:gd name="T78" fmla="*/ 389 w 772"/>
                  <a:gd name="T79" fmla="*/ 415 h 483"/>
                  <a:gd name="T80" fmla="*/ 420 w 772"/>
                  <a:gd name="T81" fmla="*/ 405 h 483"/>
                  <a:gd name="T82" fmla="*/ 446 w 772"/>
                  <a:gd name="T83" fmla="*/ 389 h 483"/>
                  <a:gd name="T84" fmla="*/ 478 w 772"/>
                  <a:gd name="T85" fmla="*/ 378 h 483"/>
                  <a:gd name="T86" fmla="*/ 504 w 772"/>
                  <a:gd name="T87" fmla="*/ 363 h 483"/>
                  <a:gd name="T88" fmla="*/ 536 w 772"/>
                  <a:gd name="T89" fmla="*/ 347 h 483"/>
                  <a:gd name="T90" fmla="*/ 562 w 772"/>
                  <a:gd name="T91" fmla="*/ 331 h 483"/>
                  <a:gd name="T92" fmla="*/ 588 w 772"/>
                  <a:gd name="T93" fmla="*/ 315 h 483"/>
                  <a:gd name="T94" fmla="*/ 615 w 772"/>
                  <a:gd name="T95" fmla="*/ 299 h 483"/>
                  <a:gd name="T96" fmla="*/ 641 w 772"/>
                  <a:gd name="T97" fmla="*/ 278 h 483"/>
                  <a:gd name="T98" fmla="*/ 662 w 772"/>
                  <a:gd name="T99" fmla="*/ 263 h 483"/>
                  <a:gd name="T100" fmla="*/ 688 w 772"/>
                  <a:gd name="T101" fmla="*/ 242 h 483"/>
                  <a:gd name="T102" fmla="*/ 709 w 772"/>
                  <a:gd name="T103" fmla="*/ 220 h 483"/>
                  <a:gd name="T104" fmla="*/ 730 w 772"/>
                  <a:gd name="T105" fmla="*/ 199 h 483"/>
                  <a:gd name="T106" fmla="*/ 751 w 772"/>
                  <a:gd name="T107" fmla="*/ 178 h 483"/>
                  <a:gd name="T108" fmla="*/ 772 w 772"/>
                  <a:gd name="T109" fmla="*/ 157 h 4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72" h="483">
                    <a:moveTo>
                      <a:pt x="772" y="0"/>
                    </a:moveTo>
                    <a:lnTo>
                      <a:pt x="762" y="10"/>
                    </a:lnTo>
                    <a:lnTo>
                      <a:pt x="751" y="21"/>
                    </a:lnTo>
                    <a:lnTo>
                      <a:pt x="741" y="31"/>
                    </a:lnTo>
                    <a:lnTo>
                      <a:pt x="730" y="42"/>
                    </a:lnTo>
                    <a:lnTo>
                      <a:pt x="720" y="52"/>
                    </a:lnTo>
                    <a:lnTo>
                      <a:pt x="709" y="63"/>
                    </a:lnTo>
                    <a:lnTo>
                      <a:pt x="699" y="73"/>
                    </a:lnTo>
                    <a:lnTo>
                      <a:pt x="688" y="84"/>
                    </a:lnTo>
                    <a:lnTo>
                      <a:pt x="672" y="94"/>
                    </a:lnTo>
                    <a:lnTo>
                      <a:pt x="662" y="105"/>
                    </a:lnTo>
                    <a:lnTo>
                      <a:pt x="651" y="115"/>
                    </a:lnTo>
                    <a:lnTo>
                      <a:pt x="641" y="121"/>
                    </a:lnTo>
                    <a:lnTo>
                      <a:pt x="625" y="131"/>
                    </a:lnTo>
                    <a:lnTo>
                      <a:pt x="615" y="142"/>
                    </a:lnTo>
                    <a:lnTo>
                      <a:pt x="599" y="147"/>
                    </a:lnTo>
                    <a:lnTo>
                      <a:pt x="588" y="157"/>
                    </a:lnTo>
                    <a:lnTo>
                      <a:pt x="573" y="168"/>
                    </a:lnTo>
                    <a:lnTo>
                      <a:pt x="562" y="173"/>
                    </a:lnTo>
                    <a:lnTo>
                      <a:pt x="546" y="184"/>
                    </a:lnTo>
                    <a:lnTo>
                      <a:pt x="536" y="189"/>
                    </a:lnTo>
                    <a:lnTo>
                      <a:pt x="520" y="199"/>
                    </a:lnTo>
                    <a:lnTo>
                      <a:pt x="504" y="205"/>
                    </a:lnTo>
                    <a:lnTo>
                      <a:pt x="488" y="210"/>
                    </a:lnTo>
                    <a:lnTo>
                      <a:pt x="478" y="220"/>
                    </a:lnTo>
                    <a:lnTo>
                      <a:pt x="462" y="226"/>
                    </a:lnTo>
                    <a:lnTo>
                      <a:pt x="446" y="231"/>
                    </a:lnTo>
                    <a:lnTo>
                      <a:pt x="431" y="236"/>
                    </a:lnTo>
                    <a:lnTo>
                      <a:pt x="420" y="247"/>
                    </a:lnTo>
                    <a:lnTo>
                      <a:pt x="404" y="252"/>
                    </a:lnTo>
                    <a:lnTo>
                      <a:pt x="389" y="257"/>
                    </a:lnTo>
                    <a:lnTo>
                      <a:pt x="373" y="263"/>
                    </a:lnTo>
                    <a:lnTo>
                      <a:pt x="357" y="268"/>
                    </a:lnTo>
                    <a:lnTo>
                      <a:pt x="341" y="273"/>
                    </a:lnTo>
                    <a:lnTo>
                      <a:pt x="326" y="278"/>
                    </a:lnTo>
                    <a:lnTo>
                      <a:pt x="310" y="284"/>
                    </a:lnTo>
                    <a:lnTo>
                      <a:pt x="294" y="284"/>
                    </a:lnTo>
                    <a:lnTo>
                      <a:pt x="278" y="289"/>
                    </a:lnTo>
                    <a:lnTo>
                      <a:pt x="262" y="294"/>
                    </a:lnTo>
                    <a:lnTo>
                      <a:pt x="247" y="299"/>
                    </a:lnTo>
                    <a:lnTo>
                      <a:pt x="231" y="299"/>
                    </a:lnTo>
                    <a:lnTo>
                      <a:pt x="215" y="305"/>
                    </a:lnTo>
                    <a:lnTo>
                      <a:pt x="199" y="305"/>
                    </a:lnTo>
                    <a:lnTo>
                      <a:pt x="178" y="310"/>
                    </a:lnTo>
                    <a:lnTo>
                      <a:pt x="163" y="310"/>
                    </a:lnTo>
                    <a:lnTo>
                      <a:pt x="147" y="315"/>
                    </a:lnTo>
                    <a:lnTo>
                      <a:pt x="131" y="315"/>
                    </a:lnTo>
                    <a:lnTo>
                      <a:pt x="115" y="320"/>
                    </a:lnTo>
                    <a:lnTo>
                      <a:pt x="100" y="320"/>
                    </a:lnTo>
                    <a:lnTo>
                      <a:pt x="84" y="320"/>
                    </a:lnTo>
                    <a:lnTo>
                      <a:pt x="63" y="320"/>
                    </a:lnTo>
                    <a:lnTo>
                      <a:pt x="47" y="326"/>
                    </a:lnTo>
                    <a:lnTo>
                      <a:pt x="31" y="326"/>
                    </a:lnTo>
                    <a:lnTo>
                      <a:pt x="15" y="326"/>
                    </a:lnTo>
                    <a:lnTo>
                      <a:pt x="0" y="326"/>
                    </a:lnTo>
                    <a:lnTo>
                      <a:pt x="0" y="483"/>
                    </a:lnTo>
                    <a:lnTo>
                      <a:pt x="15" y="483"/>
                    </a:lnTo>
                    <a:lnTo>
                      <a:pt x="31" y="483"/>
                    </a:lnTo>
                    <a:lnTo>
                      <a:pt x="47" y="483"/>
                    </a:lnTo>
                    <a:lnTo>
                      <a:pt x="63" y="478"/>
                    </a:lnTo>
                    <a:lnTo>
                      <a:pt x="84" y="478"/>
                    </a:lnTo>
                    <a:lnTo>
                      <a:pt x="100" y="478"/>
                    </a:lnTo>
                    <a:lnTo>
                      <a:pt x="115" y="478"/>
                    </a:lnTo>
                    <a:lnTo>
                      <a:pt x="131" y="473"/>
                    </a:lnTo>
                    <a:lnTo>
                      <a:pt x="147" y="473"/>
                    </a:lnTo>
                    <a:lnTo>
                      <a:pt x="163" y="468"/>
                    </a:lnTo>
                    <a:lnTo>
                      <a:pt x="178" y="468"/>
                    </a:lnTo>
                    <a:lnTo>
                      <a:pt x="199" y="462"/>
                    </a:lnTo>
                    <a:lnTo>
                      <a:pt x="215" y="462"/>
                    </a:lnTo>
                    <a:lnTo>
                      <a:pt x="231" y="457"/>
                    </a:lnTo>
                    <a:lnTo>
                      <a:pt x="247" y="457"/>
                    </a:lnTo>
                    <a:lnTo>
                      <a:pt x="262" y="452"/>
                    </a:lnTo>
                    <a:lnTo>
                      <a:pt x="278" y="447"/>
                    </a:lnTo>
                    <a:lnTo>
                      <a:pt x="294" y="441"/>
                    </a:lnTo>
                    <a:lnTo>
                      <a:pt x="310" y="441"/>
                    </a:lnTo>
                    <a:lnTo>
                      <a:pt x="326" y="436"/>
                    </a:lnTo>
                    <a:lnTo>
                      <a:pt x="341" y="431"/>
                    </a:lnTo>
                    <a:lnTo>
                      <a:pt x="357" y="426"/>
                    </a:lnTo>
                    <a:lnTo>
                      <a:pt x="373" y="420"/>
                    </a:lnTo>
                    <a:lnTo>
                      <a:pt x="389" y="415"/>
                    </a:lnTo>
                    <a:lnTo>
                      <a:pt x="404" y="410"/>
                    </a:lnTo>
                    <a:lnTo>
                      <a:pt x="420" y="405"/>
                    </a:lnTo>
                    <a:lnTo>
                      <a:pt x="431" y="394"/>
                    </a:lnTo>
                    <a:lnTo>
                      <a:pt x="446" y="389"/>
                    </a:lnTo>
                    <a:lnTo>
                      <a:pt x="462" y="384"/>
                    </a:lnTo>
                    <a:lnTo>
                      <a:pt x="478" y="378"/>
                    </a:lnTo>
                    <a:lnTo>
                      <a:pt x="488" y="368"/>
                    </a:lnTo>
                    <a:lnTo>
                      <a:pt x="504" y="363"/>
                    </a:lnTo>
                    <a:lnTo>
                      <a:pt x="520" y="357"/>
                    </a:lnTo>
                    <a:lnTo>
                      <a:pt x="536" y="347"/>
                    </a:lnTo>
                    <a:lnTo>
                      <a:pt x="546" y="341"/>
                    </a:lnTo>
                    <a:lnTo>
                      <a:pt x="562" y="331"/>
                    </a:lnTo>
                    <a:lnTo>
                      <a:pt x="573" y="326"/>
                    </a:lnTo>
                    <a:lnTo>
                      <a:pt x="588" y="315"/>
                    </a:lnTo>
                    <a:lnTo>
                      <a:pt x="599" y="305"/>
                    </a:lnTo>
                    <a:lnTo>
                      <a:pt x="615" y="299"/>
                    </a:lnTo>
                    <a:lnTo>
                      <a:pt x="625" y="289"/>
                    </a:lnTo>
                    <a:lnTo>
                      <a:pt x="641" y="278"/>
                    </a:lnTo>
                    <a:lnTo>
                      <a:pt x="651" y="273"/>
                    </a:lnTo>
                    <a:lnTo>
                      <a:pt x="662" y="263"/>
                    </a:lnTo>
                    <a:lnTo>
                      <a:pt x="672" y="252"/>
                    </a:lnTo>
                    <a:lnTo>
                      <a:pt x="688" y="242"/>
                    </a:lnTo>
                    <a:lnTo>
                      <a:pt x="699" y="231"/>
                    </a:lnTo>
                    <a:lnTo>
                      <a:pt x="709" y="220"/>
                    </a:lnTo>
                    <a:lnTo>
                      <a:pt x="720" y="210"/>
                    </a:lnTo>
                    <a:lnTo>
                      <a:pt x="730" y="199"/>
                    </a:lnTo>
                    <a:lnTo>
                      <a:pt x="741" y="189"/>
                    </a:lnTo>
                    <a:lnTo>
                      <a:pt x="751" y="178"/>
                    </a:lnTo>
                    <a:lnTo>
                      <a:pt x="762" y="168"/>
                    </a:lnTo>
                    <a:lnTo>
                      <a:pt x="772" y="157"/>
                    </a:lnTo>
                    <a:lnTo>
                      <a:pt x="772" y="0"/>
                    </a:lnTo>
                    <a:close/>
                  </a:path>
                </a:pathLst>
              </a:custGeom>
              <a:solidFill>
                <a:srgbClr val="804D00"/>
              </a:solidFill>
              <a:ln w="7938">
                <a:solidFill>
                  <a:srgbClr val="000000"/>
                </a:solidFill>
                <a:prstDash val="solid"/>
                <a:round/>
                <a:headEnd/>
                <a:tailEnd/>
              </a:ln>
            </p:spPr>
            <p:txBody>
              <a:bodyPr/>
              <a:lstStyle/>
              <a:p>
                <a:endParaRPr lang="nl-NL">
                  <a:solidFill>
                    <a:srgbClr val="333333"/>
                  </a:solidFill>
                </a:endParaRPr>
              </a:p>
            </p:txBody>
          </p:sp>
          <p:sp>
            <p:nvSpPr>
              <p:cNvPr id="78" name="Freeform 30"/>
              <p:cNvSpPr>
                <a:spLocks/>
              </p:cNvSpPr>
              <p:nvPr/>
            </p:nvSpPr>
            <p:spPr bwMode="auto">
              <a:xfrm>
                <a:off x="2888" y="2383"/>
                <a:ext cx="772" cy="789"/>
              </a:xfrm>
              <a:custGeom>
                <a:avLst/>
                <a:gdLst>
                  <a:gd name="T0" fmla="*/ 772 w 772"/>
                  <a:gd name="T1" fmla="*/ 463 h 789"/>
                  <a:gd name="T2" fmla="*/ 762 w 772"/>
                  <a:gd name="T3" fmla="*/ 473 h 789"/>
                  <a:gd name="T4" fmla="*/ 751 w 772"/>
                  <a:gd name="T5" fmla="*/ 484 h 789"/>
                  <a:gd name="T6" fmla="*/ 741 w 772"/>
                  <a:gd name="T7" fmla="*/ 494 h 789"/>
                  <a:gd name="T8" fmla="*/ 730 w 772"/>
                  <a:gd name="T9" fmla="*/ 505 h 789"/>
                  <a:gd name="T10" fmla="*/ 720 w 772"/>
                  <a:gd name="T11" fmla="*/ 515 h 789"/>
                  <a:gd name="T12" fmla="*/ 709 w 772"/>
                  <a:gd name="T13" fmla="*/ 526 h 789"/>
                  <a:gd name="T14" fmla="*/ 699 w 772"/>
                  <a:gd name="T15" fmla="*/ 536 h 789"/>
                  <a:gd name="T16" fmla="*/ 688 w 772"/>
                  <a:gd name="T17" fmla="*/ 547 h 789"/>
                  <a:gd name="T18" fmla="*/ 672 w 772"/>
                  <a:gd name="T19" fmla="*/ 557 h 789"/>
                  <a:gd name="T20" fmla="*/ 662 w 772"/>
                  <a:gd name="T21" fmla="*/ 568 h 789"/>
                  <a:gd name="T22" fmla="*/ 651 w 772"/>
                  <a:gd name="T23" fmla="*/ 578 h 789"/>
                  <a:gd name="T24" fmla="*/ 641 w 772"/>
                  <a:gd name="T25" fmla="*/ 584 h 789"/>
                  <a:gd name="T26" fmla="*/ 625 w 772"/>
                  <a:gd name="T27" fmla="*/ 594 h 789"/>
                  <a:gd name="T28" fmla="*/ 615 w 772"/>
                  <a:gd name="T29" fmla="*/ 605 h 789"/>
                  <a:gd name="T30" fmla="*/ 599 w 772"/>
                  <a:gd name="T31" fmla="*/ 610 h 789"/>
                  <a:gd name="T32" fmla="*/ 588 w 772"/>
                  <a:gd name="T33" fmla="*/ 620 h 789"/>
                  <a:gd name="T34" fmla="*/ 573 w 772"/>
                  <a:gd name="T35" fmla="*/ 631 h 789"/>
                  <a:gd name="T36" fmla="*/ 562 w 772"/>
                  <a:gd name="T37" fmla="*/ 636 h 789"/>
                  <a:gd name="T38" fmla="*/ 546 w 772"/>
                  <a:gd name="T39" fmla="*/ 647 h 789"/>
                  <a:gd name="T40" fmla="*/ 536 w 772"/>
                  <a:gd name="T41" fmla="*/ 652 h 789"/>
                  <a:gd name="T42" fmla="*/ 520 w 772"/>
                  <a:gd name="T43" fmla="*/ 662 h 789"/>
                  <a:gd name="T44" fmla="*/ 504 w 772"/>
                  <a:gd name="T45" fmla="*/ 668 h 789"/>
                  <a:gd name="T46" fmla="*/ 488 w 772"/>
                  <a:gd name="T47" fmla="*/ 673 h 789"/>
                  <a:gd name="T48" fmla="*/ 478 w 772"/>
                  <a:gd name="T49" fmla="*/ 683 h 789"/>
                  <a:gd name="T50" fmla="*/ 462 w 772"/>
                  <a:gd name="T51" fmla="*/ 689 h 789"/>
                  <a:gd name="T52" fmla="*/ 446 w 772"/>
                  <a:gd name="T53" fmla="*/ 694 h 789"/>
                  <a:gd name="T54" fmla="*/ 431 w 772"/>
                  <a:gd name="T55" fmla="*/ 699 h 789"/>
                  <a:gd name="T56" fmla="*/ 420 w 772"/>
                  <a:gd name="T57" fmla="*/ 710 h 789"/>
                  <a:gd name="T58" fmla="*/ 404 w 772"/>
                  <a:gd name="T59" fmla="*/ 715 h 789"/>
                  <a:gd name="T60" fmla="*/ 389 w 772"/>
                  <a:gd name="T61" fmla="*/ 720 h 789"/>
                  <a:gd name="T62" fmla="*/ 373 w 772"/>
                  <a:gd name="T63" fmla="*/ 726 h 789"/>
                  <a:gd name="T64" fmla="*/ 357 w 772"/>
                  <a:gd name="T65" fmla="*/ 731 h 789"/>
                  <a:gd name="T66" fmla="*/ 341 w 772"/>
                  <a:gd name="T67" fmla="*/ 736 h 789"/>
                  <a:gd name="T68" fmla="*/ 326 w 772"/>
                  <a:gd name="T69" fmla="*/ 741 h 789"/>
                  <a:gd name="T70" fmla="*/ 310 w 772"/>
                  <a:gd name="T71" fmla="*/ 747 h 789"/>
                  <a:gd name="T72" fmla="*/ 294 w 772"/>
                  <a:gd name="T73" fmla="*/ 747 h 789"/>
                  <a:gd name="T74" fmla="*/ 278 w 772"/>
                  <a:gd name="T75" fmla="*/ 752 h 789"/>
                  <a:gd name="T76" fmla="*/ 262 w 772"/>
                  <a:gd name="T77" fmla="*/ 757 h 789"/>
                  <a:gd name="T78" fmla="*/ 247 w 772"/>
                  <a:gd name="T79" fmla="*/ 762 h 789"/>
                  <a:gd name="T80" fmla="*/ 231 w 772"/>
                  <a:gd name="T81" fmla="*/ 762 h 789"/>
                  <a:gd name="T82" fmla="*/ 215 w 772"/>
                  <a:gd name="T83" fmla="*/ 768 h 789"/>
                  <a:gd name="T84" fmla="*/ 199 w 772"/>
                  <a:gd name="T85" fmla="*/ 768 h 789"/>
                  <a:gd name="T86" fmla="*/ 178 w 772"/>
                  <a:gd name="T87" fmla="*/ 773 h 789"/>
                  <a:gd name="T88" fmla="*/ 163 w 772"/>
                  <a:gd name="T89" fmla="*/ 773 h 789"/>
                  <a:gd name="T90" fmla="*/ 147 w 772"/>
                  <a:gd name="T91" fmla="*/ 778 h 789"/>
                  <a:gd name="T92" fmla="*/ 131 w 772"/>
                  <a:gd name="T93" fmla="*/ 778 h 789"/>
                  <a:gd name="T94" fmla="*/ 115 w 772"/>
                  <a:gd name="T95" fmla="*/ 783 h 789"/>
                  <a:gd name="T96" fmla="*/ 100 w 772"/>
                  <a:gd name="T97" fmla="*/ 783 h 789"/>
                  <a:gd name="T98" fmla="*/ 84 w 772"/>
                  <a:gd name="T99" fmla="*/ 783 h 789"/>
                  <a:gd name="T100" fmla="*/ 63 w 772"/>
                  <a:gd name="T101" fmla="*/ 783 h 789"/>
                  <a:gd name="T102" fmla="*/ 47 w 772"/>
                  <a:gd name="T103" fmla="*/ 789 h 789"/>
                  <a:gd name="T104" fmla="*/ 31 w 772"/>
                  <a:gd name="T105" fmla="*/ 789 h 789"/>
                  <a:gd name="T106" fmla="*/ 15 w 772"/>
                  <a:gd name="T107" fmla="*/ 789 h 789"/>
                  <a:gd name="T108" fmla="*/ 0 w 772"/>
                  <a:gd name="T109" fmla="*/ 789 h 789"/>
                  <a:gd name="T110" fmla="*/ 0 w 772"/>
                  <a:gd name="T111" fmla="*/ 0 h 789"/>
                  <a:gd name="T112" fmla="*/ 772 w 772"/>
                  <a:gd name="T113" fmla="*/ 463 h 7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72" h="789">
                    <a:moveTo>
                      <a:pt x="772" y="463"/>
                    </a:moveTo>
                    <a:lnTo>
                      <a:pt x="762" y="473"/>
                    </a:lnTo>
                    <a:lnTo>
                      <a:pt x="751" y="484"/>
                    </a:lnTo>
                    <a:lnTo>
                      <a:pt x="741" y="494"/>
                    </a:lnTo>
                    <a:lnTo>
                      <a:pt x="730" y="505"/>
                    </a:lnTo>
                    <a:lnTo>
                      <a:pt x="720" y="515"/>
                    </a:lnTo>
                    <a:lnTo>
                      <a:pt x="709" y="526"/>
                    </a:lnTo>
                    <a:lnTo>
                      <a:pt x="699" y="536"/>
                    </a:lnTo>
                    <a:lnTo>
                      <a:pt x="688" y="547"/>
                    </a:lnTo>
                    <a:lnTo>
                      <a:pt x="672" y="557"/>
                    </a:lnTo>
                    <a:lnTo>
                      <a:pt x="662" y="568"/>
                    </a:lnTo>
                    <a:lnTo>
                      <a:pt x="651" y="578"/>
                    </a:lnTo>
                    <a:lnTo>
                      <a:pt x="641" y="584"/>
                    </a:lnTo>
                    <a:lnTo>
                      <a:pt x="625" y="594"/>
                    </a:lnTo>
                    <a:lnTo>
                      <a:pt x="615" y="605"/>
                    </a:lnTo>
                    <a:lnTo>
                      <a:pt x="599" y="610"/>
                    </a:lnTo>
                    <a:lnTo>
                      <a:pt x="588" y="620"/>
                    </a:lnTo>
                    <a:lnTo>
                      <a:pt x="573" y="631"/>
                    </a:lnTo>
                    <a:lnTo>
                      <a:pt x="562" y="636"/>
                    </a:lnTo>
                    <a:lnTo>
                      <a:pt x="546" y="647"/>
                    </a:lnTo>
                    <a:lnTo>
                      <a:pt x="536" y="652"/>
                    </a:lnTo>
                    <a:lnTo>
                      <a:pt x="520" y="662"/>
                    </a:lnTo>
                    <a:lnTo>
                      <a:pt x="504" y="668"/>
                    </a:lnTo>
                    <a:lnTo>
                      <a:pt x="488" y="673"/>
                    </a:lnTo>
                    <a:lnTo>
                      <a:pt x="478" y="683"/>
                    </a:lnTo>
                    <a:lnTo>
                      <a:pt x="462" y="689"/>
                    </a:lnTo>
                    <a:lnTo>
                      <a:pt x="446" y="694"/>
                    </a:lnTo>
                    <a:lnTo>
                      <a:pt x="431" y="699"/>
                    </a:lnTo>
                    <a:lnTo>
                      <a:pt x="420" y="710"/>
                    </a:lnTo>
                    <a:lnTo>
                      <a:pt x="404" y="715"/>
                    </a:lnTo>
                    <a:lnTo>
                      <a:pt x="389" y="720"/>
                    </a:lnTo>
                    <a:lnTo>
                      <a:pt x="373" y="726"/>
                    </a:lnTo>
                    <a:lnTo>
                      <a:pt x="357" y="731"/>
                    </a:lnTo>
                    <a:lnTo>
                      <a:pt x="341" y="736"/>
                    </a:lnTo>
                    <a:lnTo>
                      <a:pt x="326" y="741"/>
                    </a:lnTo>
                    <a:lnTo>
                      <a:pt x="310" y="747"/>
                    </a:lnTo>
                    <a:lnTo>
                      <a:pt x="294" y="747"/>
                    </a:lnTo>
                    <a:lnTo>
                      <a:pt x="278" y="752"/>
                    </a:lnTo>
                    <a:lnTo>
                      <a:pt x="262" y="757"/>
                    </a:lnTo>
                    <a:lnTo>
                      <a:pt x="247" y="762"/>
                    </a:lnTo>
                    <a:lnTo>
                      <a:pt x="231" y="762"/>
                    </a:lnTo>
                    <a:lnTo>
                      <a:pt x="215" y="768"/>
                    </a:lnTo>
                    <a:lnTo>
                      <a:pt x="199" y="768"/>
                    </a:lnTo>
                    <a:lnTo>
                      <a:pt x="178" y="773"/>
                    </a:lnTo>
                    <a:lnTo>
                      <a:pt x="163" y="773"/>
                    </a:lnTo>
                    <a:lnTo>
                      <a:pt x="147" y="778"/>
                    </a:lnTo>
                    <a:lnTo>
                      <a:pt x="131" y="778"/>
                    </a:lnTo>
                    <a:lnTo>
                      <a:pt x="115" y="783"/>
                    </a:lnTo>
                    <a:lnTo>
                      <a:pt x="100" y="783"/>
                    </a:lnTo>
                    <a:lnTo>
                      <a:pt x="84" y="783"/>
                    </a:lnTo>
                    <a:lnTo>
                      <a:pt x="63" y="783"/>
                    </a:lnTo>
                    <a:lnTo>
                      <a:pt x="47" y="789"/>
                    </a:lnTo>
                    <a:lnTo>
                      <a:pt x="31" y="789"/>
                    </a:lnTo>
                    <a:lnTo>
                      <a:pt x="15" y="789"/>
                    </a:lnTo>
                    <a:lnTo>
                      <a:pt x="0" y="789"/>
                    </a:lnTo>
                    <a:lnTo>
                      <a:pt x="0" y="0"/>
                    </a:lnTo>
                    <a:lnTo>
                      <a:pt x="772" y="463"/>
                    </a:lnTo>
                    <a:close/>
                  </a:path>
                </a:pathLst>
              </a:custGeom>
              <a:solidFill>
                <a:srgbClr val="FF9900"/>
              </a:solidFill>
              <a:ln w="7938">
                <a:solidFill>
                  <a:srgbClr val="000000"/>
                </a:solidFill>
                <a:prstDash val="solid"/>
                <a:round/>
                <a:headEnd/>
                <a:tailEnd/>
              </a:ln>
            </p:spPr>
            <p:txBody>
              <a:bodyPr/>
              <a:lstStyle/>
              <a:p>
                <a:endParaRPr lang="nl-NL">
                  <a:solidFill>
                    <a:srgbClr val="333333"/>
                  </a:solidFill>
                </a:endParaRPr>
              </a:p>
            </p:txBody>
          </p:sp>
          <p:sp>
            <p:nvSpPr>
              <p:cNvPr id="79" name="Freeform 31"/>
              <p:cNvSpPr>
                <a:spLocks/>
              </p:cNvSpPr>
              <p:nvPr/>
            </p:nvSpPr>
            <p:spPr bwMode="auto">
              <a:xfrm>
                <a:off x="3324" y="3240"/>
                <a:ext cx="357" cy="201"/>
              </a:xfrm>
              <a:custGeom>
                <a:avLst/>
                <a:gdLst>
                  <a:gd name="T0" fmla="*/ 2147483647 w 68"/>
                  <a:gd name="T1" fmla="*/ 2147483647 h 53"/>
                  <a:gd name="T2" fmla="*/ 2147483647 w 68"/>
                  <a:gd name="T3" fmla="*/ 2147483647 h 53"/>
                  <a:gd name="T4" fmla="*/ 0 w 68"/>
                  <a:gd name="T5" fmla="*/ 0 h 53"/>
                  <a:gd name="T6" fmla="*/ 0 60000 65536"/>
                  <a:gd name="T7" fmla="*/ 0 60000 65536"/>
                  <a:gd name="T8" fmla="*/ 0 60000 65536"/>
                </a:gdLst>
                <a:ahLst/>
                <a:cxnLst>
                  <a:cxn ang="T6">
                    <a:pos x="T0" y="T1"/>
                  </a:cxn>
                  <a:cxn ang="T7">
                    <a:pos x="T2" y="T3"/>
                  </a:cxn>
                  <a:cxn ang="T8">
                    <a:pos x="T4" y="T5"/>
                  </a:cxn>
                </a:cxnLst>
                <a:rect l="0" t="0" r="r" b="b"/>
                <a:pathLst>
                  <a:path w="68" h="53">
                    <a:moveTo>
                      <a:pt x="68" y="53"/>
                    </a:moveTo>
                    <a:lnTo>
                      <a:pt x="57" y="53"/>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333333"/>
                  </a:solidFill>
                </a:endParaRPr>
              </a:p>
            </p:txBody>
          </p:sp>
          <p:sp>
            <p:nvSpPr>
              <p:cNvPr id="80" name="Freeform 32"/>
              <p:cNvSpPr>
                <a:spLocks/>
              </p:cNvSpPr>
              <p:nvPr/>
            </p:nvSpPr>
            <p:spPr bwMode="auto">
              <a:xfrm>
                <a:off x="2273" y="2988"/>
                <a:ext cx="615" cy="341"/>
              </a:xfrm>
              <a:custGeom>
                <a:avLst/>
                <a:gdLst>
                  <a:gd name="T0" fmla="*/ 599 w 615"/>
                  <a:gd name="T1" fmla="*/ 184 h 341"/>
                  <a:gd name="T2" fmla="*/ 562 w 615"/>
                  <a:gd name="T3" fmla="*/ 184 h 341"/>
                  <a:gd name="T4" fmla="*/ 531 w 615"/>
                  <a:gd name="T5" fmla="*/ 178 h 341"/>
                  <a:gd name="T6" fmla="*/ 499 w 615"/>
                  <a:gd name="T7" fmla="*/ 178 h 341"/>
                  <a:gd name="T8" fmla="*/ 462 w 615"/>
                  <a:gd name="T9" fmla="*/ 173 h 341"/>
                  <a:gd name="T10" fmla="*/ 447 w 615"/>
                  <a:gd name="T11" fmla="*/ 168 h 341"/>
                  <a:gd name="T12" fmla="*/ 415 w 615"/>
                  <a:gd name="T13" fmla="*/ 163 h 341"/>
                  <a:gd name="T14" fmla="*/ 383 w 615"/>
                  <a:gd name="T15" fmla="*/ 157 h 341"/>
                  <a:gd name="T16" fmla="*/ 352 w 615"/>
                  <a:gd name="T17" fmla="*/ 152 h 341"/>
                  <a:gd name="T18" fmla="*/ 320 w 615"/>
                  <a:gd name="T19" fmla="*/ 142 h 341"/>
                  <a:gd name="T20" fmla="*/ 289 w 615"/>
                  <a:gd name="T21" fmla="*/ 136 h 341"/>
                  <a:gd name="T22" fmla="*/ 257 w 615"/>
                  <a:gd name="T23" fmla="*/ 126 h 341"/>
                  <a:gd name="T24" fmla="*/ 226 w 615"/>
                  <a:gd name="T25" fmla="*/ 115 h 341"/>
                  <a:gd name="T26" fmla="*/ 194 w 615"/>
                  <a:gd name="T27" fmla="*/ 105 h 341"/>
                  <a:gd name="T28" fmla="*/ 163 w 615"/>
                  <a:gd name="T29" fmla="*/ 89 h 341"/>
                  <a:gd name="T30" fmla="*/ 136 w 615"/>
                  <a:gd name="T31" fmla="*/ 78 h 341"/>
                  <a:gd name="T32" fmla="*/ 121 w 615"/>
                  <a:gd name="T33" fmla="*/ 68 h 341"/>
                  <a:gd name="T34" fmla="*/ 94 w 615"/>
                  <a:gd name="T35" fmla="*/ 57 h 341"/>
                  <a:gd name="T36" fmla="*/ 63 w 615"/>
                  <a:gd name="T37" fmla="*/ 42 h 341"/>
                  <a:gd name="T38" fmla="*/ 37 w 615"/>
                  <a:gd name="T39" fmla="*/ 26 h 341"/>
                  <a:gd name="T40" fmla="*/ 10 w 615"/>
                  <a:gd name="T41" fmla="*/ 5 h 341"/>
                  <a:gd name="T42" fmla="*/ 0 w 615"/>
                  <a:gd name="T43" fmla="*/ 157 h 341"/>
                  <a:gd name="T44" fmla="*/ 26 w 615"/>
                  <a:gd name="T45" fmla="*/ 173 h 341"/>
                  <a:gd name="T46" fmla="*/ 52 w 615"/>
                  <a:gd name="T47" fmla="*/ 189 h 341"/>
                  <a:gd name="T48" fmla="*/ 79 w 615"/>
                  <a:gd name="T49" fmla="*/ 205 h 341"/>
                  <a:gd name="T50" fmla="*/ 105 w 615"/>
                  <a:gd name="T51" fmla="*/ 221 h 341"/>
                  <a:gd name="T52" fmla="*/ 136 w 615"/>
                  <a:gd name="T53" fmla="*/ 236 h 341"/>
                  <a:gd name="T54" fmla="*/ 152 w 615"/>
                  <a:gd name="T55" fmla="*/ 242 h 341"/>
                  <a:gd name="T56" fmla="*/ 178 w 615"/>
                  <a:gd name="T57" fmla="*/ 252 h 341"/>
                  <a:gd name="T58" fmla="*/ 210 w 615"/>
                  <a:gd name="T59" fmla="*/ 268 h 341"/>
                  <a:gd name="T60" fmla="*/ 242 w 615"/>
                  <a:gd name="T61" fmla="*/ 278 h 341"/>
                  <a:gd name="T62" fmla="*/ 273 w 615"/>
                  <a:gd name="T63" fmla="*/ 289 h 341"/>
                  <a:gd name="T64" fmla="*/ 299 w 615"/>
                  <a:gd name="T65" fmla="*/ 299 h 341"/>
                  <a:gd name="T66" fmla="*/ 336 w 615"/>
                  <a:gd name="T67" fmla="*/ 305 h 341"/>
                  <a:gd name="T68" fmla="*/ 368 w 615"/>
                  <a:gd name="T69" fmla="*/ 315 h 341"/>
                  <a:gd name="T70" fmla="*/ 399 w 615"/>
                  <a:gd name="T71" fmla="*/ 320 h 341"/>
                  <a:gd name="T72" fmla="*/ 431 w 615"/>
                  <a:gd name="T73" fmla="*/ 326 h 341"/>
                  <a:gd name="T74" fmla="*/ 447 w 615"/>
                  <a:gd name="T75" fmla="*/ 326 h 341"/>
                  <a:gd name="T76" fmla="*/ 478 w 615"/>
                  <a:gd name="T77" fmla="*/ 331 h 341"/>
                  <a:gd name="T78" fmla="*/ 515 w 615"/>
                  <a:gd name="T79" fmla="*/ 336 h 341"/>
                  <a:gd name="T80" fmla="*/ 546 w 615"/>
                  <a:gd name="T81" fmla="*/ 336 h 341"/>
                  <a:gd name="T82" fmla="*/ 578 w 615"/>
                  <a:gd name="T83" fmla="*/ 341 h 341"/>
                  <a:gd name="T84" fmla="*/ 615 w 615"/>
                  <a:gd name="T85" fmla="*/ 341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15" h="341">
                    <a:moveTo>
                      <a:pt x="615" y="184"/>
                    </a:moveTo>
                    <a:lnTo>
                      <a:pt x="599" y="184"/>
                    </a:lnTo>
                    <a:lnTo>
                      <a:pt x="578" y="184"/>
                    </a:lnTo>
                    <a:lnTo>
                      <a:pt x="562" y="184"/>
                    </a:lnTo>
                    <a:lnTo>
                      <a:pt x="546" y="178"/>
                    </a:lnTo>
                    <a:lnTo>
                      <a:pt x="531" y="178"/>
                    </a:lnTo>
                    <a:lnTo>
                      <a:pt x="515" y="178"/>
                    </a:lnTo>
                    <a:lnTo>
                      <a:pt x="499" y="178"/>
                    </a:lnTo>
                    <a:lnTo>
                      <a:pt x="478" y="173"/>
                    </a:lnTo>
                    <a:lnTo>
                      <a:pt x="462" y="173"/>
                    </a:lnTo>
                    <a:lnTo>
                      <a:pt x="447" y="168"/>
                    </a:lnTo>
                    <a:lnTo>
                      <a:pt x="431" y="168"/>
                    </a:lnTo>
                    <a:lnTo>
                      <a:pt x="415" y="163"/>
                    </a:lnTo>
                    <a:lnTo>
                      <a:pt x="399" y="163"/>
                    </a:lnTo>
                    <a:lnTo>
                      <a:pt x="383" y="157"/>
                    </a:lnTo>
                    <a:lnTo>
                      <a:pt x="368" y="157"/>
                    </a:lnTo>
                    <a:lnTo>
                      <a:pt x="352" y="152"/>
                    </a:lnTo>
                    <a:lnTo>
                      <a:pt x="336" y="147"/>
                    </a:lnTo>
                    <a:lnTo>
                      <a:pt x="320" y="142"/>
                    </a:lnTo>
                    <a:lnTo>
                      <a:pt x="299" y="142"/>
                    </a:lnTo>
                    <a:lnTo>
                      <a:pt x="289" y="136"/>
                    </a:lnTo>
                    <a:lnTo>
                      <a:pt x="273" y="131"/>
                    </a:lnTo>
                    <a:lnTo>
                      <a:pt x="257" y="126"/>
                    </a:lnTo>
                    <a:lnTo>
                      <a:pt x="242" y="121"/>
                    </a:lnTo>
                    <a:lnTo>
                      <a:pt x="226" y="115"/>
                    </a:lnTo>
                    <a:lnTo>
                      <a:pt x="210" y="110"/>
                    </a:lnTo>
                    <a:lnTo>
                      <a:pt x="194" y="105"/>
                    </a:lnTo>
                    <a:lnTo>
                      <a:pt x="178" y="94"/>
                    </a:lnTo>
                    <a:lnTo>
                      <a:pt x="163" y="89"/>
                    </a:lnTo>
                    <a:lnTo>
                      <a:pt x="152" y="84"/>
                    </a:lnTo>
                    <a:lnTo>
                      <a:pt x="136" y="78"/>
                    </a:lnTo>
                    <a:lnTo>
                      <a:pt x="121" y="68"/>
                    </a:lnTo>
                    <a:lnTo>
                      <a:pt x="105" y="63"/>
                    </a:lnTo>
                    <a:lnTo>
                      <a:pt x="94" y="57"/>
                    </a:lnTo>
                    <a:lnTo>
                      <a:pt x="79" y="47"/>
                    </a:lnTo>
                    <a:lnTo>
                      <a:pt x="63" y="42"/>
                    </a:lnTo>
                    <a:lnTo>
                      <a:pt x="52" y="31"/>
                    </a:lnTo>
                    <a:lnTo>
                      <a:pt x="37" y="26"/>
                    </a:lnTo>
                    <a:lnTo>
                      <a:pt x="26" y="15"/>
                    </a:lnTo>
                    <a:lnTo>
                      <a:pt x="10" y="5"/>
                    </a:lnTo>
                    <a:lnTo>
                      <a:pt x="0" y="0"/>
                    </a:lnTo>
                    <a:lnTo>
                      <a:pt x="0" y="157"/>
                    </a:lnTo>
                    <a:lnTo>
                      <a:pt x="10" y="163"/>
                    </a:lnTo>
                    <a:lnTo>
                      <a:pt x="26" y="173"/>
                    </a:lnTo>
                    <a:lnTo>
                      <a:pt x="37" y="184"/>
                    </a:lnTo>
                    <a:lnTo>
                      <a:pt x="52" y="189"/>
                    </a:lnTo>
                    <a:lnTo>
                      <a:pt x="63" y="199"/>
                    </a:lnTo>
                    <a:lnTo>
                      <a:pt x="79" y="205"/>
                    </a:lnTo>
                    <a:lnTo>
                      <a:pt x="94" y="215"/>
                    </a:lnTo>
                    <a:lnTo>
                      <a:pt x="105" y="221"/>
                    </a:lnTo>
                    <a:lnTo>
                      <a:pt x="121" y="226"/>
                    </a:lnTo>
                    <a:lnTo>
                      <a:pt x="136" y="236"/>
                    </a:lnTo>
                    <a:lnTo>
                      <a:pt x="152" y="242"/>
                    </a:lnTo>
                    <a:lnTo>
                      <a:pt x="163" y="247"/>
                    </a:lnTo>
                    <a:lnTo>
                      <a:pt x="178" y="252"/>
                    </a:lnTo>
                    <a:lnTo>
                      <a:pt x="194" y="263"/>
                    </a:lnTo>
                    <a:lnTo>
                      <a:pt x="210" y="268"/>
                    </a:lnTo>
                    <a:lnTo>
                      <a:pt x="226" y="273"/>
                    </a:lnTo>
                    <a:lnTo>
                      <a:pt x="242" y="278"/>
                    </a:lnTo>
                    <a:lnTo>
                      <a:pt x="257" y="284"/>
                    </a:lnTo>
                    <a:lnTo>
                      <a:pt x="273" y="289"/>
                    </a:lnTo>
                    <a:lnTo>
                      <a:pt x="289" y="294"/>
                    </a:lnTo>
                    <a:lnTo>
                      <a:pt x="299" y="299"/>
                    </a:lnTo>
                    <a:lnTo>
                      <a:pt x="320" y="299"/>
                    </a:lnTo>
                    <a:lnTo>
                      <a:pt x="336" y="305"/>
                    </a:lnTo>
                    <a:lnTo>
                      <a:pt x="352" y="310"/>
                    </a:lnTo>
                    <a:lnTo>
                      <a:pt x="368" y="315"/>
                    </a:lnTo>
                    <a:lnTo>
                      <a:pt x="383" y="315"/>
                    </a:lnTo>
                    <a:lnTo>
                      <a:pt x="399" y="320"/>
                    </a:lnTo>
                    <a:lnTo>
                      <a:pt x="415" y="320"/>
                    </a:lnTo>
                    <a:lnTo>
                      <a:pt x="431" y="326"/>
                    </a:lnTo>
                    <a:lnTo>
                      <a:pt x="447" y="326"/>
                    </a:lnTo>
                    <a:lnTo>
                      <a:pt x="462" y="331"/>
                    </a:lnTo>
                    <a:lnTo>
                      <a:pt x="478" y="331"/>
                    </a:lnTo>
                    <a:lnTo>
                      <a:pt x="499" y="336"/>
                    </a:lnTo>
                    <a:lnTo>
                      <a:pt x="515" y="336"/>
                    </a:lnTo>
                    <a:lnTo>
                      <a:pt x="531" y="336"/>
                    </a:lnTo>
                    <a:lnTo>
                      <a:pt x="546" y="336"/>
                    </a:lnTo>
                    <a:lnTo>
                      <a:pt x="562" y="341"/>
                    </a:lnTo>
                    <a:lnTo>
                      <a:pt x="578" y="341"/>
                    </a:lnTo>
                    <a:lnTo>
                      <a:pt x="599" y="341"/>
                    </a:lnTo>
                    <a:lnTo>
                      <a:pt x="615" y="341"/>
                    </a:lnTo>
                    <a:lnTo>
                      <a:pt x="615" y="184"/>
                    </a:lnTo>
                    <a:close/>
                  </a:path>
                </a:pathLst>
              </a:custGeom>
              <a:solidFill>
                <a:srgbClr val="668066"/>
              </a:solidFill>
              <a:ln w="7938">
                <a:solidFill>
                  <a:srgbClr val="000000"/>
                </a:solidFill>
                <a:prstDash val="solid"/>
                <a:round/>
                <a:headEnd/>
                <a:tailEnd/>
              </a:ln>
            </p:spPr>
            <p:txBody>
              <a:bodyPr/>
              <a:lstStyle/>
              <a:p>
                <a:endParaRPr lang="nl-NL">
                  <a:solidFill>
                    <a:srgbClr val="333333"/>
                  </a:solidFill>
                </a:endParaRPr>
              </a:p>
            </p:txBody>
          </p:sp>
          <p:sp>
            <p:nvSpPr>
              <p:cNvPr id="81" name="Freeform 33"/>
              <p:cNvSpPr>
                <a:spLocks/>
              </p:cNvSpPr>
              <p:nvPr/>
            </p:nvSpPr>
            <p:spPr bwMode="auto">
              <a:xfrm>
                <a:off x="2273" y="2383"/>
                <a:ext cx="615" cy="789"/>
              </a:xfrm>
              <a:custGeom>
                <a:avLst/>
                <a:gdLst>
                  <a:gd name="T0" fmla="*/ 615 w 615"/>
                  <a:gd name="T1" fmla="*/ 789 h 789"/>
                  <a:gd name="T2" fmla="*/ 599 w 615"/>
                  <a:gd name="T3" fmla="*/ 789 h 789"/>
                  <a:gd name="T4" fmla="*/ 578 w 615"/>
                  <a:gd name="T5" fmla="*/ 789 h 789"/>
                  <a:gd name="T6" fmla="*/ 562 w 615"/>
                  <a:gd name="T7" fmla="*/ 789 h 789"/>
                  <a:gd name="T8" fmla="*/ 546 w 615"/>
                  <a:gd name="T9" fmla="*/ 783 h 789"/>
                  <a:gd name="T10" fmla="*/ 531 w 615"/>
                  <a:gd name="T11" fmla="*/ 783 h 789"/>
                  <a:gd name="T12" fmla="*/ 515 w 615"/>
                  <a:gd name="T13" fmla="*/ 783 h 789"/>
                  <a:gd name="T14" fmla="*/ 499 w 615"/>
                  <a:gd name="T15" fmla="*/ 783 h 789"/>
                  <a:gd name="T16" fmla="*/ 478 w 615"/>
                  <a:gd name="T17" fmla="*/ 778 h 789"/>
                  <a:gd name="T18" fmla="*/ 462 w 615"/>
                  <a:gd name="T19" fmla="*/ 778 h 789"/>
                  <a:gd name="T20" fmla="*/ 447 w 615"/>
                  <a:gd name="T21" fmla="*/ 773 h 789"/>
                  <a:gd name="T22" fmla="*/ 447 w 615"/>
                  <a:gd name="T23" fmla="*/ 773 h 789"/>
                  <a:gd name="T24" fmla="*/ 431 w 615"/>
                  <a:gd name="T25" fmla="*/ 773 h 789"/>
                  <a:gd name="T26" fmla="*/ 415 w 615"/>
                  <a:gd name="T27" fmla="*/ 768 h 789"/>
                  <a:gd name="T28" fmla="*/ 399 w 615"/>
                  <a:gd name="T29" fmla="*/ 768 h 789"/>
                  <a:gd name="T30" fmla="*/ 383 w 615"/>
                  <a:gd name="T31" fmla="*/ 762 h 789"/>
                  <a:gd name="T32" fmla="*/ 368 w 615"/>
                  <a:gd name="T33" fmla="*/ 762 h 789"/>
                  <a:gd name="T34" fmla="*/ 352 w 615"/>
                  <a:gd name="T35" fmla="*/ 757 h 789"/>
                  <a:gd name="T36" fmla="*/ 336 w 615"/>
                  <a:gd name="T37" fmla="*/ 752 h 789"/>
                  <a:gd name="T38" fmla="*/ 320 w 615"/>
                  <a:gd name="T39" fmla="*/ 747 h 789"/>
                  <a:gd name="T40" fmla="*/ 299 w 615"/>
                  <a:gd name="T41" fmla="*/ 747 h 789"/>
                  <a:gd name="T42" fmla="*/ 289 w 615"/>
                  <a:gd name="T43" fmla="*/ 741 h 789"/>
                  <a:gd name="T44" fmla="*/ 273 w 615"/>
                  <a:gd name="T45" fmla="*/ 736 h 789"/>
                  <a:gd name="T46" fmla="*/ 257 w 615"/>
                  <a:gd name="T47" fmla="*/ 731 h 789"/>
                  <a:gd name="T48" fmla="*/ 242 w 615"/>
                  <a:gd name="T49" fmla="*/ 726 h 789"/>
                  <a:gd name="T50" fmla="*/ 226 w 615"/>
                  <a:gd name="T51" fmla="*/ 720 h 789"/>
                  <a:gd name="T52" fmla="*/ 210 w 615"/>
                  <a:gd name="T53" fmla="*/ 715 h 789"/>
                  <a:gd name="T54" fmla="*/ 194 w 615"/>
                  <a:gd name="T55" fmla="*/ 710 h 789"/>
                  <a:gd name="T56" fmla="*/ 178 w 615"/>
                  <a:gd name="T57" fmla="*/ 699 h 789"/>
                  <a:gd name="T58" fmla="*/ 163 w 615"/>
                  <a:gd name="T59" fmla="*/ 694 h 789"/>
                  <a:gd name="T60" fmla="*/ 152 w 615"/>
                  <a:gd name="T61" fmla="*/ 689 h 789"/>
                  <a:gd name="T62" fmla="*/ 136 w 615"/>
                  <a:gd name="T63" fmla="*/ 683 h 789"/>
                  <a:gd name="T64" fmla="*/ 136 w 615"/>
                  <a:gd name="T65" fmla="*/ 683 h 789"/>
                  <a:gd name="T66" fmla="*/ 121 w 615"/>
                  <a:gd name="T67" fmla="*/ 673 h 789"/>
                  <a:gd name="T68" fmla="*/ 105 w 615"/>
                  <a:gd name="T69" fmla="*/ 668 h 789"/>
                  <a:gd name="T70" fmla="*/ 94 w 615"/>
                  <a:gd name="T71" fmla="*/ 662 h 789"/>
                  <a:gd name="T72" fmla="*/ 79 w 615"/>
                  <a:gd name="T73" fmla="*/ 652 h 789"/>
                  <a:gd name="T74" fmla="*/ 63 w 615"/>
                  <a:gd name="T75" fmla="*/ 647 h 789"/>
                  <a:gd name="T76" fmla="*/ 52 w 615"/>
                  <a:gd name="T77" fmla="*/ 636 h 789"/>
                  <a:gd name="T78" fmla="*/ 37 w 615"/>
                  <a:gd name="T79" fmla="*/ 631 h 789"/>
                  <a:gd name="T80" fmla="*/ 26 w 615"/>
                  <a:gd name="T81" fmla="*/ 620 h 789"/>
                  <a:gd name="T82" fmla="*/ 10 w 615"/>
                  <a:gd name="T83" fmla="*/ 610 h 789"/>
                  <a:gd name="T84" fmla="*/ 0 w 615"/>
                  <a:gd name="T85" fmla="*/ 605 h 789"/>
                  <a:gd name="T86" fmla="*/ 615 w 615"/>
                  <a:gd name="T87" fmla="*/ 0 h 789"/>
                  <a:gd name="T88" fmla="*/ 615 w 615"/>
                  <a:gd name="T89" fmla="*/ 789 h 7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15" h="789">
                    <a:moveTo>
                      <a:pt x="615" y="789"/>
                    </a:moveTo>
                    <a:lnTo>
                      <a:pt x="599" y="789"/>
                    </a:lnTo>
                    <a:lnTo>
                      <a:pt x="578" y="789"/>
                    </a:lnTo>
                    <a:lnTo>
                      <a:pt x="562" y="789"/>
                    </a:lnTo>
                    <a:lnTo>
                      <a:pt x="546" y="783"/>
                    </a:lnTo>
                    <a:lnTo>
                      <a:pt x="531" y="783"/>
                    </a:lnTo>
                    <a:lnTo>
                      <a:pt x="515" y="783"/>
                    </a:lnTo>
                    <a:lnTo>
                      <a:pt x="499" y="783"/>
                    </a:lnTo>
                    <a:lnTo>
                      <a:pt x="478" y="778"/>
                    </a:lnTo>
                    <a:lnTo>
                      <a:pt x="462" y="778"/>
                    </a:lnTo>
                    <a:lnTo>
                      <a:pt x="447" y="773"/>
                    </a:lnTo>
                    <a:lnTo>
                      <a:pt x="431" y="773"/>
                    </a:lnTo>
                    <a:lnTo>
                      <a:pt x="415" y="768"/>
                    </a:lnTo>
                    <a:lnTo>
                      <a:pt x="399" y="768"/>
                    </a:lnTo>
                    <a:lnTo>
                      <a:pt x="383" y="762"/>
                    </a:lnTo>
                    <a:lnTo>
                      <a:pt x="368" y="762"/>
                    </a:lnTo>
                    <a:lnTo>
                      <a:pt x="352" y="757"/>
                    </a:lnTo>
                    <a:lnTo>
                      <a:pt x="336" y="752"/>
                    </a:lnTo>
                    <a:lnTo>
                      <a:pt x="320" y="747"/>
                    </a:lnTo>
                    <a:lnTo>
                      <a:pt x="299" y="747"/>
                    </a:lnTo>
                    <a:lnTo>
                      <a:pt x="289" y="741"/>
                    </a:lnTo>
                    <a:lnTo>
                      <a:pt x="273" y="736"/>
                    </a:lnTo>
                    <a:lnTo>
                      <a:pt x="257" y="731"/>
                    </a:lnTo>
                    <a:lnTo>
                      <a:pt x="242" y="726"/>
                    </a:lnTo>
                    <a:lnTo>
                      <a:pt x="226" y="720"/>
                    </a:lnTo>
                    <a:lnTo>
                      <a:pt x="210" y="715"/>
                    </a:lnTo>
                    <a:lnTo>
                      <a:pt x="194" y="710"/>
                    </a:lnTo>
                    <a:lnTo>
                      <a:pt x="178" y="699"/>
                    </a:lnTo>
                    <a:lnTo>
                      <a:pt x="163" y="694"/>
                    </a:lnTo>
                    <a:lnTo>
                      <a:pt x="152" y="689"/>
                    </a:lnTo>
                    <a:lnTo>
                      <a:pt x="136" y="683"/>
                    </a:lnTo>
                    <a:lnTo>
                      <a:pt x="121" y="673"/>
                    </a:lnTo>
                    <a:lnTo>
                      <a:pt x="105" y="668"/>
                    </a:lnTo>
                    <a:lnTo>
                      <a:pt x="94" y="662"/>
                    </a:lnTo>
                    <a:lnTo>
                      <a:pt x="79" y="652"/>
                    </a:lnTo>
                    <a:lnTo>
                      <a:pt x="63" y="647"/>
                    </a:lnTo>
                    <a:lnTo>
                      <a:pt x="52" y="636"/>
                    </a:lnTo>
                    <a:lnTo>
                      <a:pt x="37" y="631"/>
                    </a:lnTo>
                    <a:lnTo>
                      <a:pt x="26" y="620"/>
                    </a:lnTo>
                    <a:lnTo>
                      <a:pt x="10" y="610"/>
                    </a:lnTo>
                    <a:lnTo>
                      <a:pt x="0" y="605"/>
                    </a:lnTo>
                    <a:lnTo>
                      <a:pt x="615" y="0"/>
                    </a:lnTo>
                    <a:lnTo>
                      <a:pt x="615" y="789"/>
                    </a:lnTo>
                    <a:close/>
                  </a:path>
                </a:pathLst>
              </a:custGeom>
              <a:solidFill>
                <a:srgbClr val="CCFFCC"/>
              </a:solidFill>
              <a:ln w="7938">
                <a:solidFill>
                  <a:srgbClr val="000000"/>
                </a:solidFill>
                <a:prstDash val="solid"/>
                <a:round/>
                <a:headEnd/>
                <a:tailEnd/>
              </a:ln>
            </p:spPr>
            <p:txBody>
              <a:bodyPr/>
              <a:lstStyle/>
              <a:p>
                <a:endParaRPr lang="nl-NL">
                  <a:solidFill>
                    <a:srgbClr val="333333"/>
                  </a:solidFill>
                </a:endParaRPr>
              </a:p>
            </p:txBody>
          </p:sp>
          <p:sp>
            <p:nvSpPr>
              <p:cNvPr id="82" name="Freeform 34"/>
              <p:cNvSpPr>
                <a:spLocks/>
              </p:cNvSpPr>
              <p:nvPr/>
            </p:nvSpPr>
            <p:spPr bwMode="auto">
              <a:xfrm flipH="1">
                <a:off x="2473" y="3277"/>
                <a:ext cx="142" cy="368"/>
              </a:xfrm>
              <a:custGeom>
                <a:avLst/>
                <a:gdLst>
                  <a:gd name="T0" fmla="*/ 0 w 37"/>
                  <a:gd name="T1" fmla="*/ 2147483647 h 70"/>
                  <a:gd name="T2" fmla="*/ 2147483647 w 37"/>
                  <a:gd name="T3" fmla="*/ 2147483647 h 70"/>
                  <a:gd name="T4" fmla="*/ 2147483647 w 37"/>
                  <a:gd name="T5" fmla="*/ 0 h 70"/>
                  <a:gd name="T6" fmla="*/ 0 60000 65536"/>
                  <a:gd name="T7" fmla="*/ 0 60000 65536"/>
                  <a:gd name="T8" fmla="*/ 0 60000 65536"/>
                </a:gdLst>
                <a:ahLst/>
                <a:cxnLst>
                  <a:cxn ang="T6">
                    <a:pos x="T0" y="T1"/>
                  </a:cxn>
                  <a:cxn ang="T7">
                    <a:pos x="T2" y="T3"/>
                  </a:cxn>
                  <a:cxn ang="T8">
                    <a:pos x="T4" y="T5"/>
                  </a:cxn>
                </a:cxnLst>
                <a:rect l="0" t="0" r="r" b="b"/>
                <a:pathLst>
                  <a:path w="37" h="70">
                    <a:moveTo>
                      <a:pt x="0" y="70"/>
                    </a:moveTo>
                    <a:lnTo>
                      <a:pt x="11" y="70"/>
                    </a:lnTo>
                    <a:lnTo>
                      <a:pt x="3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333333"/>
                  </a:solidFill>
                </a:endParaRPr>
              </a:p>
            </p:txBody>
          </p:sp>
          <p:sp>
            <p:nvSpPr>
              <p:cNvPr id="83" name="Freeform 35"/>
              <p:cNvSpPr>
                <a:spLocks/>
              </p:cNvSpPr>
              <p:nvPr/>
            </p:nvSpPr>
            <p:spPr bwMode="auto">
              <a:xfrm>
                <a:off x="3606" y="1636"/>
                <a:ext cx="295" cy="252"/>
              </a:xfrm>
              <a:custGeom>
                <a:avLst/>
                <a:gdLst>
                  <a:gd name="T0" fmla="*/ 2147483647 w 85"/>
                  <a:gd name="T1" fmla="*/ 0 h 66"/>
                  <a:gd name="T2" fmla="*/ 2147483647 w 85"/>
                  <a:gd name="T3" fmla="*/ 0 h 66"/>
                  <a:gd name="T4" fmla="*/ 0 w 85"/>
                  <a:gd name="T5" fmla="*/ 2147483647 h 66"/>
                  <a:gd name="T6" fmla="*/ 0 60000 65536"/>
                  <a:gd name="T7" fmla="*/ 0 60000 65536"/>
                  <a:gd name="T8" fmla="*/ 0 60000 65536"/>
                </a:gdLst>
                <a:ahLst/>
                <a:cxnLst>
                  <a:cxn ang="T6">
                    <a:pos x="T0" y="T1"/>
                  </a:cxn>
                  <a:cxn ang="T7">
                    <a:pos x="T2" y="T3"/>
                  </a:cxn>
                  <a:cxn ang="T8">
                    <a:pos x="T4" y="T5"/>
                  </a:cxn>
                </a:cxnLst>
                <a:rect l="0" t="0" r="r" b="b"/>
                <a:pathLst>
                  <a:path w="85" h="66">
                    <a:moveTo>
                      <a:pt x="85" y="0"/>
                    </a:moveTo>
                    <a:lnTo>
                      <a:pt x="74" y="0"/>
                    </a:lnTo>
                    <a:lnTo>
                      <a:pt x="0" y="6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333333"/>
                  </a:solidFill>
                </a:endParaRPr>
              </a:p>
            </p:txBody>
          </p:sp>
          <p:sp>
            <p:nvSpPr>
              <p:cNvPr id="84" name="Text Box 36"/>
              <p:cNvSpPr txBox="1">
                <a:spLocks noChangeArrowheads="1"/>
              </p:cNvSpPr>
              <p:nvPr/>
            </p:nvSpPr>
            <p:spPr bwMode="auto">
              <a:xfrm>
                <a:off x="4023" y="2291"/>
                <a:ext cx="1290"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solidFill>
                      <a:srgbClr val="333333"/>
                    </a:solidFill>
                  </a:rPr>
                  <a:t>Support hoogste management 15%</a:t>
                </a:r>
              </a:p>
            </p:txBody>
          </p:sp>
          <p:sp>
            <p:nvSpPr>
              <p:cNvPr id="85" name="Text Box 37"/>
              <p:cNvSpPr txBox="1">
                <a:spLocks noChangeArrowheads="1"/>
              </p:cNvSpPr>
              <p:nvPr/>
            </p:nvSpPr>
            <p:spPr bwMode="auto">
              <a:xfrm>
                <a:off x="3901" y="1404"/>
                <a:ext cx="1270" cy="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solidFill>
                      <a:srgbClr val="333333"/>
                    </a:solidFill>
                  </a:rPr>
                  <a:t>Betrokkenheid gebruikers 15%</a:t>
                </a:r>
              </a:p>
            </p:txBody>
          </p:sp>
          <p:sp>
            <p:nvSpPr>
              <p:cNvPr id="86" name="Text Box 39"/>
              <p:cNvSpPr txBox="1">
                <a:spLocks noChangeArrowheads="1"/>
              </p:cNvSpPr>
              <p:nvPr/>
            </p:nvSpPr>
            <p:spPr bwMode="auto">
              <a:xfrm>
                <a:off x="3789" y="3094"/>
                <a:ext cx="1490" cy="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solidFill>
                      <a:srgbClr val="333333"/>
                    </a:solidFill>
                  </a:rPr>
                  <a:t>Emotionele volwassenheid 15%</a:t>
                </a:r>
              </a:p>
            </p:txBody>
          </p:sp>
          <p:sp>
            <p:nvSpPr>
              <p:cNvPr id="87" name="Text Box 40"/>
              <p:cNvSpPr txBox="1">
                <a:spLocks noChangeArrowheads="1"/>
              </p:cNvSpPr>
              <p:nvPr/>
            </p:nvSpPr>
            <p:spPr bwMode="auto">
              <a:xfrm>
                <a:off x="2546" y="3501"/>
                <a:ext cx="1135" cy="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1800">
                    <a:solidFill>
                      <a:srgbClr val="333333"/>
                    </a:solidFill>
                  </a:rPr>
                  <a:t>Optimalisatie 15%</a:t>
                </a:r>
              </a:p>
            </p:txBody>
          </p:sp>
          <p:sp>
            <p:nvSpPr>
              <p:cNvPr id="88" name="Text Box 41"/>
              <p:cNvSpPr txBox="1">
                <a:spLocks noChangeArrowheads="1"/>
              </p:cNvSpPr>
              <p:nvPr/>
            </p:nvSpPr>
            <p:spPr bwMode="auto">
              <a:xfrm>
                <a:off x="868" y="3067"/>
                <a:ext cx="1134" cy="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dirty="0">
                    <a:solidFill>
                      <a:srgbClr val="333333"/>
                    </a:solidFill>
                  </a:rPr>
                  <a:t>Competente staf  10%</a:t>
                </a:r>
              </a:p>
            </p:txBody>
          </p:sp>
          <p:sp>
            <p:nvSpPr>
              <p:cNvPr id="89" name="Text Box 42"/>
              <p:cNvSpPr txBox="1">
                <a:spLocks noChangeArrowheads="1"/>
              </p:cNvSpPr>
              <p:nvPr/>
            </p:nvSpPr>
            <p:spPr bwMode="auto">
              <a:xfrm>
                <a:off x="188" y="2296"/>
                <a:ext cx="1542" cy="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1800">
                    <a:solidFill>
                      <a:srgbClr val="333333"/>
                    </a:solidFill>
                  </a:rPr>
                  <a:t>Gestructureerde werkwijze 8%</a:t>
                </a:r>
              </a:p>
            </p:txBody>
          </p:sp>
          <p:sp>
            <p:nvSpPr>
              <p:cNvPr id="90" name="Text Box 43"/>
              <p:cNvSpPr txBox="1">
                <a:spLocks noChangeArrowheads="1"/>
              </p:cNvSpPr>
              <p:nvPr/>
            </p:nvSpPr>
            <p:spPr bwMode="auto">
              <a:xfrm>
                <a:off x="529" y="1650"/>
                <a:ext cx="1060" cy="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1800">
                    <a:solidFill>
                      <a:srgbClr val="333333"/>
                    </a:solidFill>
                  </a:rPr>
                  <a:t>Flexibele aanpak 7%</a:t>
                </a:r>
              </a:p>
            </p:txBody>
          </p:sp>
          <p:sp>
            <p:nvSpPr>
              <p:cNvPr id="91" name="Text Box 44"/>
              <p:cNvSpPr txBox="1">
                <a:spLocks noChangeArrowheads="1"/>
              </p:cNvSpPr>
              <p:nvPr/>
            </p:nvSpPr>
            <p:spPr bwMode="auto">
              <a:xfrm>
                <a:off x="419" y="1117"/>
                <a:ext cx="1497" cy="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1800">
                    <a:solidFill>
                      <a:srgbClr val="333333"/>
                    </a:solidFill>
                  </a:rPr>
                  <a:t>Eenvoudige uitvoering 6%</a:t>
                </a:r>
              </a:p>
            </p:txBody>
          </p:sp>
          <p:sp>
            <p:nvSpPr>
              <p:cNvPr id="92" name="Text Box 45"/>
              <p:cNvSpPr txBox="1">
                <a:spLocks noChangeArrowheads="1"/>
              </p:cNvSpPr>
              <p:nvPr/>
            </p:nvSpPr>
            <p:spPr bwMode="auto">
              <a:xfrm>
                <a:off x="1627" y="846"/>
                <a:ext cx="974" cy="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1800">
                    <a:solidFill>
                      <a:srgbClr val="333333"/>
                    </a:solidFill>
                  </a:rPr>
                  <a:t>Competent PM 5% </a:t>
                </a:r>
              </a:p>
            </p:txBody>
          </p:sp>
        </p:grpSp>
        <p:sp>
          <p:nvSpPr>
            <p:cNvPr id="50" name="Text Box 45"/>
            <p:cNvSpPr txBox="1">
              <a:spLocks noChangeArrowheads="1"/>
            </p:cNvSpPr>
            <p:nvPr/>
          </p:nvSpPr>
          <p:spPr bwMode="auto">
            <a:xfrm>
              <a:off x="5108749" y="1486525"/>
              <a:ext cx="1839514" cy="116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solidFill>
                    <a:srgbClr val="333333"/>
                  </a:solidFill>
                </a:rPr>
                <a:t>Duidelijke visie en </a:t>
              </a:r>
              <a:r>
                <a:rPr lang="nl-NL" altLang="nl-NL" sz="1800" i="1">
                  <a:solidFill>
                    <a:srgbClr val="333333"/>
                  </a:solidFill>
                </a:rPr>
                <a:t>doelen</a:t>
              </a:r>
              <a:r>
                <a:rPr lang="nl-NL" altLang="nl-NL" sz="1800">
                  <a:solidFill>
                    <a:srgbClr val="333333"/>
                  </a:solidFill>
                </a:rPr>
                <a:t> 4 % </a:t>
              </a:r>
            </a:p>
          </p:txBody>
        </p:sp>
        <p:sp>
          <p:nvSpPr>
            <p:cNvPr id="51" name="Freeform 16"/>
            <p:cNvSpPr>
              <a:spLocks/>
            </p:cNvSpPr>
            <p:nvPr/>
          </p:nvSpPr>
          <p:spPr bwMode="auto">
            <a:xfrm rot="-2432098">
              <a:off x="2606820" y="4559653"/>
              <a:ext cx="785175" cy="225425"/>
            </a:xfrm>
            <a:custGeom>
              <a:avLst/>
              <a:gdLst>
                <a:gd name="T0" fmla="*/ 0 w 89"/>
                <a:gd name="T1" fmla="*/ 0 h 27"/>
                <a:gd name="T2" fmla="*/ 2147483647 w 89"/>
                <a:gd name="T3" fmla="*/ 0 h 27"/>
                <a:gd name="T4" fmla="*/ 2147483647 w 89"/>
                <a:gd name="T5" fmla="*/ 2147483647 h 27"/>
                <a:gd name="T6" fmla="*/ 0 60000 65536"/>
                <a:gd name="T7" fmla="*/ 0 60000 65536"/>
                <a:gd name="T8" fmla="*/ 0 60000 65536"/>
              </a:gdLst>
              <a:ahLst/>
              <a:cxnLst>
                <a:cxn ang="T6">
                  <a:pos x="T0" y="T1"/>
                </a:cxn>
                <a:cxn ang="T7">
                  <a:pos x="T2" y="T3"/>
                </a:cxn>
                <a:cxn ang="T8">
                  <a:pos x="T4" y="T5"/>
                </a:cxn>
              </a:cxnLst>
              <a:rect l="0" t="0" r="r" b="b"/>
              <a:pathLst>
                <a:path w="89" h="27">
                  <a:moveTo>
                    <a:pt x="0" y="0"/>
                  </a:moveTo>
                  <a:lnTo>
                    <a:pt x="11" y="0"/>
                  </a:lnTo>
                  <a:lnTo>
                    <a:pt x="89" y="2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solidFill>
                  <a:srgbClr val="333333"/>
                </a:solidFill>
              </a:endParaRPr>
            </a:p>
          </p:txBody>
        </p:sp>
      </p:grpSp>
      <p:sp>
        <p:nvSpPr>
          <p:cNvPr id="2" name="Slide Number Placeholder 1">
            <a:extLst>
              <a:ext uri="{FF2B5EF4-FFF2-40B4-BE49-F238E27FC236}">
                <a16:creationId xmlns:a16="http://schemas.microsoft.com/office/drawing/2014/main" id="{62168BBD-E030-9F47-8734-EC1124DD0D7F}"/>
              </a:ext>
            </a:extLst>
          </p:cNvPr>
          <p:cNvSpPr>
            <a:spLocks noGrp="1"/>
          </p:cNvSpPr>
          <p:nvPr>
            <p:ph type="sldNum" sz="quarter" idx="4"/>
          </p:nvPr>
        </p:nvSpPr>
        <p:spPr/>
        <p:txBody>
          <a:bodyPr/>
          <a:lstStyle/>
          <a:p>
            <a:fld id="{8375054B-0626-094F-AF93-178AFB032A1C}" type="slidenum">
              <a:rPr lang="nl-NL" smtClean="0"/>
              <a:pPr/>
              <a:t>60</a:t>
            </a:fld>
            <a:endParaRPr lang="nl-NL"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ep 12"/>
          <p:cNvGrpSpPr>
            <a:grpSpLocks/>
          </p:cNvGrpSpPr>
          <p:nvPr/>
        </p:nvGrpSpPr>
        <p:grpSpPr bwMode="auto">
          <a:xfrm>
            <a:off x="1835696" y="1219000"/>
            <a:ext cx="5623897" cy="3938006"/>
            <a:chOff x="1755897" y="504826"/>
            <a:chExt cx="5624415" cy="4726521"/>
          </a:xfrm>
        </p:grpSpPr>
        <p:sp>
          <p:nvSpPr>
            <p:cNvPr id="55300" name="Gelijkbenige driehoek 3"/>
            <p:cNvSpPr>
              <a:spLocks noChangeArrowheads="1"/>
            </p:cNvSpPr>
            <p:nvPr/>
          </p:nvSpPr>
          <p:spPr bwMode="auto">
            <a:xfrm rot="5400000">
              <a:off x="4428706" y="1462689"/>
              <a:ext cx="1600451" cy="1232327"/>
            </a:xfrm>
            <a:prstGeom prst="triangle">
              <a:avLst>
                <a:gd name="adj" fmla="val 99819"/>
              </a:avLst>
            </a:prstGeom>
            <a:solidFill>
              <a:schemeClr val="tx2">
                <a:lumMod val="20000"/>
                <a:lumOff val="80000"/>
              </a:schemeClr>
            </a:solidFill>
            <a:ln w="9525" algn="ctr">
              <a:solidFill>
                <a:srgbClr val="464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solidFill>
                  <a:srgbClr val="333333"/>
                </a:solidFill>
              </a:endParaRPr>
            </a:p>
          </p:txBody>
        </p:sp>
        <p:sp>
          <p:nvSpPr>
            <p:cNvPr id="55301" name="Gelijkbenige driehoek 45"/>
            <p:cNvSpPr>
              <a:spLocks noChangeArrowheads="1"/>
            </p:cNvSpPr>
            <p:nvPr/>
          </p:nvSpPr>
          <p:spPr bwMode="auto">
            <a:xfrm rot="16200000" flipV="1">
              <a:off x="4434410" y="3068367"/>
              <a:ext cx="1586596" cy="1232327"/>
            </a:xfrm>
            <a:prstGeom prst="triangle">
              <a:avLst>
                <a:gd name="adj" fmla="val 99819"/>
              </a:avLst>
            </a:prstGeom>
            <a:solidFill>
              <a:schemeClr val="tx2">
                <a:lumMod val="20000"/>
                <a:lumOff val="80000"/>
              </a:schemeClr>
            </a:solidFill>
            <a:ln w="9525" algn="ctr">
              <a:solidFill>
                <a:srgbClr val="464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solidFill>
                  <a:srgbClr val="333333"/>
                </a:solidFill>
              </a:endParaRPr>
            </a:p>
          </p:txBody>
        </p:sp>
        <p:sp>
          <p:nvSpPr>
            <p:cNvPr id="55302" name="Gelijkbenige driehoek 46"/>
            <p:cNvSpPr>
              <a:spLocks noChangeArrowheads="1"/>
            </p:cNvSpPr>
            <p:nvPr/>
          </p:nvSpPr>
          <p:spPr bwMode="auto">
            <a:xfrm rot="16200000" flipH="1">
              <a:off x="3196471" y="1461727"/>
              <a:ext cx="1598523" cy="1232327"/>
            </a:xfrm>
            <a:prstGeom prst="triangle">
              <a:avLst>
                <a:gd name="adj" fmla="val 99819"/>
              </a:avLst>
            </a:prstGeom>
            <a:solidFill>
              <a:schemeClr val="tx2">
                <a:lumMod val="20000"/>
                <a:lumOff val="80000"/>
              </a:schemeClr>
            </a:solidFill>
            <a:ln w="9525" algn="ctr">
              <a:solidFill>
                <a:srgbClr val="464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solidFill>
                  <a:srgbClr val="333333"/>
                </a:solidFill>
              </a:endParaRPr>
            </a:p>
          </p:txBody>
        </p:sp>
        <p:sp>
          <p:nvSpPr>
            <p:cNvPr id="55303" name="Gelijkbenige driehoek 47"/>
            <p:cNvSpPr>
              <a:spLocks noChangeArrowheads="1"/>
            </p:cNvSpPr>
            <p:nvPr/>
          </p:nvSpPr>
          <p:spPr bwMode="auto">
            <a:xfrm rot="5400000" flipH="1" flipV="1">
              <a:off x="3200248" y="3067403"/>
              <a:ext cx="1588521" cy="1232327"/>
            </a:xfrm>
            <a:prstGeom prst="triangle">
              <a:avLst>
                <a:gd name="adj" fmla="val 99819"/>
              </a:avLst>
            </a:prstGeom>
            <a:solidFill>
              <a:schemeClr val="tx2">
                <a:lumMod val="20000"/>
                <a:lumOff val="80000"/>
              </a:schemeClr>
            </a:solidFill>
            <a:ln w="9525" algn="ctr">
              <a:solidFill>
                <a:srgbClr val="46464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solidFill>
                  <a:srgbClr val="333333"/>
                </a:solidFill>
              </a:endParaRPr>
            </a:p>
          </p:txBody>
        </p:sp>
        <p:cxnSp>
          <p:nvCxnSpPr>
            <p:cNvPr id="55304" name="Rechte verbindingslijn met pijl 2"/>
            <p:cNvCxnSpPr>
              <a:cxnSpLocks noChangeShapeType="1"/>
            </p:cNvCxnSpPr>
            <p:nvPr/>
          </p:nvCxnSpPr>
          <p:spPr bwMode="auto">
            <a:xfrm>
              <a:off x="4608513" y="504826"/>
              <a:ext cx="0" cy="4692719"/>
            </a:xfrm>
            <a:prstGeom prst="straightConnector1">
              <a:avLst/>
            </a:prstGeom>
            <a:noFill/>
            <a:ln w="9525" algn="ctr">
              <a:solidFill>
                <a:srgbClr val="46464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5" name="Rechte verbindingslijn met pijl 6"/>
            <p:cNvCxnSpPr>
              <a:cxnSpLocks noChangeShapeType="1"/>
            </p:cNvCxnSpPr>
            <p:nvPr/>
          </p:nvCxnSpPr>
          <p:spPr bwMode="auto">
            <a:xfrm>
              <a:off x="1835696" y="2882726"/>
              <a:ext cx="5536399" cy="6580"/>
            </a:xfrm>
            <a:prstGeom prst="straightConnector1">
              <a:avLst/>
            </a:prstGeom>
            <a:noFill/>
            <a:ln w="9525" algn="ctr">
              <a:solidFill>
                <a:srgbClr val="46464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6" name="Rechte verbindingslijn 8"/>
            <p:cNvCxnSpPr>
              <a:cxnSpLocks noChangeShapeType="1"/>
            </p:cNvCxnSpPr>
            <p:nvPr/>
          </p:nvCxnSpPr>
          <p:spPr bwMode="auto">
            <a:xfrm>
              <a:off x="5227638" y="2752728"/>
              <a:ext cx="0" cy="196917"/>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7" name="Rechte verbindingslijn 26"/>
            <p:cNvCxnSpPr>
              <a:cxnSpLocks noChangeShapeType="1"/>
            </p:cNvCxnSpPr>
            <p:nvPr/>
          </p:nvCxnSpPr>
          <p:spPr bwMode="auto">
            <a:xfrm>
              <a:off x="5867400" y="2752728"/>
              <a:ext cx="0" cy="196917"/>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8" name="Rechte verbindingslijn 27"/>
            <p:cNvCxnSpPr>
              <a:cxnSpLocks noChangeShapeType="1"/>
            </p:cNvCxnSpPr>
            <p:nvPr/>
          </p:nvCxnSpPr>
          <p:spPr bwMode="auto">
            <a:xfrm>
              <a:off x="6513513" y="2752728"/>
              <a:ext cx="0" cy="196917"/>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9" name="Rechte verbindingslijn 30"/>
            <p:cNvCxnSpPr>
              <a:cxnSpLocks noChangeShapeType="1"/>
            </p:cNvCxnSpPr>
            <p:nvPr/>
          </p:nvCxnSpPr>
          <p:spPr bwMode="auto">
            <a:xfrm>
              <a:off x="2701925" y="2752728"/>
              <a:ext cx="0" cy="196917"/>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10" name="Rechte verbindingslijn 31"/>
            <p:cNvCxnSpPr>
              <a:cxnSpLocks noChangeShapeType="1"/>
            </p:cNvCxnSpPr>
            <p:nvPr/>
          </p:nvCxnSpPr>
          <p:spPr bwMode="auto">
            <a:xfrm>
              <a:off x="3343275" y="2752728"/>
              <a:ext cx="0" cy="196917"/>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11" name="Rechte verbindingslijn 32"/>
            <p:cNvCxnSpPr>
              <a:cxnSpLocks noChangeShapeType="1"/>
            </p:cNvCxnSpPr>
            <p:nvPr/>
          </p:nvCxnSpPr>
          <p:spPr bwMode="auto">
            <a:xfrm>
              <a:off x="3989388" y="2752728"/>
              <a:ext cx="0" cy="196917"/>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12" name="Rechte verbindingslijn 40"/>
            <p:cNvCxnSpPr>
              <a:cxnSpLocks noChangeShapeType="1"/>
            </p:cNvCxnSpPr>
            <p:nvPr/>
          </p:nvCxnSpPr>
          <p:spPr bwMode="auto">
            <a:xfrm rot="-5400000">
              <a:off x="4608513" y="1703365"/>
              <a:ext cx="0" cy="234950"/>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13" name="Rechte verbindingslijn 41"/>
            <p:cNvCxnSpPr>
              <a:cxnSpLocks noChangeShapeType="1"/>
            </p:cNvCxnSpPr>
            <p:nvPr/>
          </p:nvCxnSpPr>
          <p:spPr bwMode="auto">
            <a:xfrm rot="-5400000">
              <a:off x="4608513" y="1161150"/>
              <a:ext cx="0" cy="234950"/>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14" name="Rechte verbindingslijn 42"/>
            <p:cNvCxnSpPr>
              <a:cxnSpLocks noChangeShapeType="1"/>
            </p:cNvCxnSpPr>
            <p:nvPr/>
          </p:nvCxnSpPr>
          <p:spPr bwMode="auto">
            <a:xfrm rot="-5400000">
              <a:off x="4608513" y="4360354"/>
              <a:ext cx="0" cy="234950"/>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15" name="Rechte verbindingslijn 43"/>
            <p:cNvCxnSpPr>
              <a:cxnSpLocks noChangeShapeType="1"/>
            </p:cNvCxnSpPr>
            <p:nvPr/>
          </p:nvCxnSpPr>
          <p:spPr bwMode="auto">
            <a:xfrm rot="-5400000">
              <a:off x="4608513" y="3822300"/>
              <a:ext cx="0" cy="234950"/>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16" name="Rechte verbindingslijn 44"/>
            <p:cNvCxnSpPr>
              <a:cxnSpLocks noChangeShapeType="1"/>
            </p:cNvCxnSpPr>
            <p:nvPr/>
          </p:nvCxnSpPr>
          <p:spPr bwMode="auto">
            <a:xfrm rot="-5400000">
              <a:off x="4608513" y="3280085"/>
              <a:ext cx="0" cy="234950"/>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17" name="Rechte verbindingslijn 46"/>
            <p:cNvCxnSpPr>
              <a:cxnSpLocks noChangeShapeType="1"/>
            </p:cNvCxnSpPr>
            <p:nvPr/>
          </p:nvCxnSpPr>
          <p:spPr bwMode="auto">
            <a:xfrm rot="-5400000">
              <a:off x="4608513" y="618937"/>
              <a:ext cx="0" cy="234950"/>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18" name="Rechte verbindingslijn 47"/>
            <p:cNvCxnSpPr>
              <a:cxnSpLocks noChangeShapeType="1"/>
            </p:cNvCxnSpPr>
            <p:nvPr/>
          </p:nvCxnSpPr>
          <p:spPr bwMode="auto">
            <a:xfrm rot="-5400000">
              <a:off x="4608513" y="4913661"/>
              <a:ext cx="0" cy="234950"/>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19" name="Rechte verbindingslijn 62"/>
            <p:cNvCxnSpPr>
              <a:cxnSpLocks noChangeShapeType="1"/>
            </p:cNvCxnSpPr>
            <p:nvPr/>
          </p:nvCxnSpPr>
          <p:spPr bwMode="auto">
            <a:xfrm rot="-5400000">
              <a:off x="4608513" y="2240032"/>
              <a:ext cx="0" cy="234950"/>
            </a:xfrm>
            <a:prstGeom prst="line">
              <a:avLst/>
            </a:prstGeom>
            <a:noFill/>
            <a:ln w="9525" algn="ctr">
              <a:solidFill>
                <a:srgbClr val="464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20" name="Tekstvak 63"/>
            <p:cNvSpPr txBox="1">
              <a:spLocks noChangeArrowheads="1"/>
            </p:cNvSpPr>
            <p:nvPr/>
          </p:nvSpPr>
          <p:spPr bwMode="auto">
            <a:xfrm>
              <a:off x="2411413" y="543135"/>
              <a:ext cx="1973262" cy="3915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nl-NL" altLang="nl-NL" sz="1600" dirty="0">
                  <a:solidFill>
                    <a:srgbClr val="333333"/>
                  </a:solidFill>
                </a:rPr>
                <a:t>Technologie</a:t>
              </a:r>
            </a:p>
          </p:txBody>
        </p:sp>
        <p:sp>
          <p:nvSpPr>
            <p:cNvPr id="55321" name="Tekstvak 64"/>
            <p:cNvSpPr txBox="1">
              <a:spLocks noChangeArrowheads="1"/>
            </p:cNvSpPr>
            <p:nvPr/>
          </p:nvSpPr>
          <p:spPr bwMode="auto">
            <a:xfrm>
              <a:off x="5405462" y="1844824"/>
              <a:ext cx="1974850" cy="3915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nl-NL" altLang="nl-NL" sz="1600">
                  <a:solidFill>
                    <a:srgbClr val="333333"/>
                  </a:solidFill>
                </a:rPr>
                <a:t>Nieuwigheid</a:t>
              </a:r>
            </a:p>
          </p:txBody>
        </p:sp>
        <p:sp>
          <p:nvSpPr>
            <p:cNvPr id="55322" name="Tekstvak 65"/>
            <p:cNvSpPr txBox="1">
              <a:spLocks noChangeArrowheads="1"/>
            </p:cNvSpPr>
            <p:nvPr/>
          </p:nvSpPr>
          <p:spPr bwMode="auto">
            <a:xfrm>
              <a:off x="4859824" y="4693932"/>
              <a:ext cx="1973263" cy="3915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nl-NL" altLang="nl-NL" sz="1600" dirty="0">
                  <a:solidFill>
                    <a:srgbClr val="333333"/>
                  </a:solidFill>
                </a:rPr>
                <a:t>Snelheid</a:t>
              </a:r>
            </a:p>
          </p:txBody>
        </p:sp>
        <p:sp>
          <p:nvSpPr>
            <p:cNvPr id="55323" name="Tekstvak 66"/>
            <p:cNvSpPr txBox="1">
              <a:spLocks noChangeArrowheads="1"/>
            </p:cNvSpPr>
            <p:nvPr/>
          </p:nvSpPr>
          <p:spPr bwMode="auto">
            <a:xfrm>
              <a:off x="1828144" y="3431341"/>
              <a:ext cx="1663402" cy="3915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nl-NL" altLang="nl-NL" sz="1600">
                  <a:solidFill>
                    <a:srgbClr val="333333"/>
                  </a:solidFill>
                </a:rPr>
                <a:t>Complexiteit</a:t>
              </a:r>
            </a:p>
          </p:txBody>
        </p:sp>
        <p:sp>
          <p:nvSpPr>
            <p:cNvPr id="55324" name="Tekstvak 1"/>
            <p:cNvSpPr txBox="1">
              <a:spLocks noChangeArrowheads="1"/>
            </p:cNvSpPr>
            <p:nvPr/>
          </p:nvSpPr>
          <p:spPr bwMode="auto">
            <a:xfrm>
              <a:off x="2843808" y="3272077"/>
              <a:ext cx="1584176"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nl-NL" altLang="nl-NL" sz="1200">
                  <a:solidFill>
                    <a:srgbClr val="333333"/>
                  </a:solidFill>
                </a:rPr>
                <a:t>Normaal</a:t>
              </a:r>
            </a:p>
          </p:txBody>
        </p:sp>
        <p:sp>
          <p:nvSpPr>
            <p:cNvPr id="55325" name="Tekstvak 26"/>
            <p:cNvSpPr txBox="1">
              <a:spLocks noChangeArrowheads="1"/>
            </p:cNvSpPr>
            <p:nvPr/>
          </p:nvSpPr>
          <p:spPr bwMode="auto">
            <a:xfrm>
              <a:off x="2843808" y="3823653"/>
              <a:ext cx="1584176"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nl-NL" altLang="nl-NL" sz="1200">
                  <a:solidFill>
                    <a:srgbClr val="333333"/>
                  </a:solidFill>
                </a:rPr>
                <a:t>Snel</a:t>
              </a:r>
            </a:p>
          </p:txBody>
        </p:sp>
        <p:sp>
          <p:nvSpPr>
            <p:cNvPr id="55326" name="Tekstvak 27"/>
            <p:cNvSpPr txBox="1">
              <a:spLocks noChangeArrowheads="1"/>
            </p:cNvSpPr>
            <p:nvPr/>
          </p:nvSpPr>
          <p:spPr bwMode="auto">
            <a:xfrm>
              <a:off x="2843808" y="4362378"/>
              <a:ext cx="1584176"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nl-NL" altLang="nl-NL" sz="1200" dirty="0">
                  <a:solidFill>
                    <a:srgbClr val="333333"/>
                  </a:solidFill>
                </a:rPr>
                <a:t>Kritiek</a:t>
              </a:r>
            </a:p>
          </p:txBody>
        </p:sp>
        <p:sp>
          <p:nvSpPr>
            <p:cNvPr id="55327" name="Tekstvak 28"/>
            <p:cNvSpPr txBox="1">
              <a:spLocks noChangeArrowheads="1"/>
            </p:cNvSpPr>
            <p:nvPr/>
          </p:nvSpPr>
          <p:spPr bwMode="auto">
            <a:xfrm>
              <a:off x="2843808" y="4909966"/>
              <a:ext cx="1584176"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nl-NL" altLang="nl-NL" sz="1200">
                  <a:solidFill>
                    <a:srgbClr val="333333"/>
                  </a:solidFill>
                </a:rPr>
                <a:t>Crisis</a:t>
              </a:r>
            </a:p>
          </p:txBody>
        </p:sp>
        <p:sp>
          <p:nvSpPr>
            <p:cNvPr id="55328" name="Tekstvak 30"/>
            <p:cNvSpPr txBox="1">
              <a:spLocks noChangeArrowheads="1"/>
            </p:cNvSpPr>
            <p:nvPr/>
          </p:nvSpPr>
          <p:spPr bwMode="auto">
            <a:xfrm rot="1729982">
              <a:off x="5683522" y="3081150"/>
              <a:ext cx="1018745"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200">
                  <a:solidFill>
                    <a:srgbClr val="333333"/>
                  </a:solidFill>
                </a:rPr>
                <a:t>Nieuw</a:t>
              </a:r>
            </a:p>
          </p:txBody>
        </p:sp>
        <p:sp>
          <p:nvSpPr>
            <p:cNvPr id="55329" name="Tekstvak 31"/>
            <p:cNvSpPr txBox="1">
              <a:spLocks noChangeArrowheads="1"/>
            </p:cNvSpPr>
            <p:nvPr/>
          </p:nvSpPr>
          <p:spPr bwMode="auto">
            <a:xfrm rot="1678697">
              <a:off x="6337260" y="3081150"/>
              <a:ext cx="1038780"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200">
                  <a:solidFill>
                    <a:srgbClr val="333333"/>
                  </a:solidFill>
                </a:rPr>
                <a:t>Doorbraak</a:t>
              </a:r>
            </a:p>
          </p:txBody>
        </p:sp>
        <p:sp>
          <p:nvSpPr>
            <p:cNvPr id="55330" name="Tekstvak 32"/>
            <p:cNvSpPr txBox="1">
              <a:spLocks noChangeArrowheads="1"/>
            </p:cNvSpPr>
            <p:nvPr/>
          </p:nvSpPr>
          <p:spPr bwMode="auto">
            <a:xfrm>
              <a:off x="4787955" y="632662"/>
              <a:ext cx="1584176"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nl-NL" altLang="nl-NL" sz="1200">
                  <a:solidFill>
                    <a:srgbClr val="333333"/>
                  </a:solidFill>
                </a:rPr>
                <a:t>Super-hoog</a:t>
              </a:r>
            </a:p>
          </p:txBody>
        </p:sp>
        <p:sp>
          <p:nvSpPr>
            <p:cNvPr id="55331" name="Tekstvak 33"/>
            <p:cNvSpPr txBox="1">
              <a:spLocks noChangeArrowheads="1"/>
            </p:cNvSpPr>
            <p:nvPr/>
          </p:nvSpPr>
          <p:spPr bwMode="auto">
            <a:xfrm>
              <a:off x="4787955" y="1145512"/>
              <a:ext cx="1584176"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nl-NL" altLang="nl-NL" sz="1200">
                  <a:solidFill>
                    <a:srgbClr val="333333"/>
                  </a:solidFill>
                </a:rPr>
                <a:t>Hoog</a:t>
              </a:r>
            </a:p>
          </p:txBody>
        </p:sp>
        <p:sp>
          <p:nvSpPr>
            <p:cNvPr id="55332" name="Tekstvak 34"/>
            <p:cNvSpPr txBox="1">
              <a:spLocks noChangeArrowheads="1"/>
            </p:cNvSpPr>
            <p:nvPr/>
          </p:nvSpPr>
          <p:spPr bwMode="auto">
            <a:xfrm>
              <a:off x="4787955" y="1684238"/>
              <a:ext cx="1584176"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nl-NL" altLang="nl-NL" sz="1200">
                  <a:solidFill>
                    <a:srgbClr val="333333"/>
                  </a:solidFill>
                </a:rPr>
                <a:t>Medium</a:t>
              </a:r>
            </a:p>
          </p:txBody>
        </p:sp>
        <p:sp>
          <p:nvSpPr>
            <p:cNvPr id="55333" name="Tekstvak 35"/>
            <p:cNvSpPr txBox="1">
              <a:spLocks noChangeArrowheads="1"/>
            </p:cNvSpPr>
            <p:nvPr/>
          </p:nvSpPr>
          <p:spPr bwMode="auto">
            <a:xfrm>
              <a:off x="4787955" y="2231825"/>
              <a:ext cx="1584176"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nl-NL" altLang="nl-NL" sz="1200">
                  <a:solidFill>
                    <a:srgbClr val="333333"/>
                  </a:solidFill>
                </a:rPr>
                <a:t>Laag</a:t>
              </a:r>
            </a:p>
          </p:txBody>
        </p:sp>
        <p:sp>
          <p:nvSpPr>
            <p:cNvPr id="55334" name="Tekstvak 39"/>
            <p:cNvSpPr txBox="1">
              <a:spLocks noChangeArrowheads="1"/>
            </p:cNvSpPr>
            <p:nvPr/>
          </p:nvSpPr>
          <p:spPr bwMode="auto">
            <a:xfrm rot="1729982">
              <a:off x="5081170" y="3072522"/>
              <a:ext cx="926132"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200">
                  <a:solidFill>
                    <a:srgbClr val="333333"/>
                  </a:solidFill>
                </a:rPr>
                <a:t>Bekend</a:t>
              </a:r>
            </a:p>
          </p:txBody>
        </p:sp>
        <p:sp>
          <p:nvSpPr>
            <p:cNvPr id="55335" name="Tekstvak 40"/>
            <p:cNvSpPr txBox="1">
              <a:spLocks noChangeArrowheads="1"/>
            </p:cNvSpPr>
            <p:nvPr/>
          </p:nvSpPr>
          <p:spPr bwMode="auto">
            <a:xfrm rot="1729982">
              <a:off x="2571089" y="2326332"/>
              <a:ext cx="1018745"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nl-NL" altLang="nl-NL" sz="1200">
                  <a:solidFill>
                    <a:srgbClr val="333333"/>
                  </a:solidFill>
                </a:rPr>
                <a:t>Systeem</a:t>
              </a:r>
            </a:p>
          </p:txBody>
        </p:sp>
        <p:sp>
          <p:nvSpPr>
            <p:cNvPr id="55336" name="Tekstvak 41"/>
            <p:cNvSpPr txBox="1">
              <a:spLocks noChangeArrowheads="1"/>
            </p:cNvSpPr>
            <p:nvPr/>
          </p:nvSpPr>
          <p:spPr bwMode="auto">
            <a:xfrm rot="1678697">
              <a:off x="3229868" y="2327207"/>
              <a:ext cx="1038780"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nl-NL" altLang="nl-NL" sz="1200">
                  <a:solidFill>
                    <a:srgbClr val="333333"/>
                  </a:solidFill>
                </a:rPr>
                <a:t>Combinatie</a:t>
              </a:r>
            </a:p>
          </p:txBody>
        </p:sp>
        <p:sp>
          <p:nvSpPr>
            <p:cNvPr id="55337" name="Tekstvak 42"/>
            <p:cNvSpPr txBox="1">
              <a:spLocks noChangeArrowheads="1"/>
            </p:cNvSpPr>
            <p:nvPr/>
          </p:nvSpPr>
          <p:spPr bwMode="auto">
            <a:xfrm rot="1729982">
              <a:off x="1755897" y="2262394"/>
              <a:ext cx="1203251"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nl-NL" altLang="nl-NL" sz="1200">
                  <a:solidFill>
                    <a:srgbClr val="333333"/>
                  </a:solidFill>
                </a:rPr>
                <a:t>Verzameling</a:t>
              </a:r>
            </a:p>
          </p:txBody>
        </p:sp>
        <p:cxnSp>
          <p:nvCxnSpPr>
            <p:cNvPr id="55338" name="Rechte verbindingslijn met pijl 7"/>
            <p:cNvCxnSpPr>
              <a:cxnSpLocks noChangeShapeType="1"/>
            </p:cNvCxnSpPr>
            <p:nvPr/>
          </p:nvCxnSpPr>
          <p:spPr bwMode="auto">
            <a:xfrm>
              <a:off x="4860032" y="3300489"/>
              <a:ext cx="0" cy="1496663"/>
            </a:xfrm>
            <a:prstGeom prst="straightConnector1">
              <a:avLst/>
            </a:prstGeom>
            <a:noFill/>
            <a:ln w="9525" algn="ctr">
              <a:solidFill>
                <a:srgbClr val="46464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39" name="Tekstvak 53"/>
            <p:cNvSpPr txBox="1">
              <a:spLocks noChangeArrowheads="1"/>
            </p:cNvSpPr>
            <p:nvPr/>
          </p:nvSpPr>
          <p:spPr bwMode="auto">
            <a:xfrm>
              <a:off x="4860032" y="4448145"/>
              <a:ext cx="1584176"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nl-NL" altLang="nl-NL" sz="1200" i="1">
                  <a:solidFill>
                    <a:srgbClr val="333333"/>
                  </a:solidFill>
                </a:rPr>
                <a:t>Zelfsturend</a:t>
              </a:r>
            </a:p>
          </p:txBody>
        </p:sp>
        <p:cxnSp>
          <p:nvCxnSpPr>
            <p:cNvPr id="55340" name="Rechte verbindingslijn met pijl 9"/>
            <p:cNvCxnSpPr>
              <a:cxnSpLocks noChangeShapeType="1"/>
            </p:cNvCxnSpPr>
            <p:nvPr/>
          </p:nvCxnSpPr>
          <p:spPr bwMode="auto">
            <a:xfrm flipH="1">
              <a:off x="1835697" y="3140968"/>
              <a:ext cx="1392058" cy="0"/>
            </a:xfrm>
            <a:prstGeom prst="straightConnector1">
              <a:avLst/>
            </a:prstGeom>
            <a:noFill/>
            <a:ln w="9525" algn="ctr">
              <a:solidFill>
                <a:srgbClr val="46464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41" name="Tekstvak 56"/>
            <p:cNvSpPr txBox="1">
              <a:spLocks noChangeArrowheads="1"/>
            </p:cNvSpPr>
            <p:nvPr/>
          </p:nvSpPr>
          <p:spPr bwMode="auto">
            <a:xfrm>
              <a:off x="1835696" y="3140968"/>
              <a:ext cx="1584176" cy="3213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nl-NL" altLang="nl-NL" sz="1200" i="1" dirty="0">
                  <a:solidFill>
                    <a:srgbClr val="333333"/>
                  </a:solidFill>
                </a:rPr>
                <a:t>Formeel</a:t>
              </a:r>
            </a:p>
          </p:txBody>
        </p:sp>
        <p:cxnSp>
          <p:nvCxnSpPr>
            <p:cNvPr id="55342" name="Rechte verbindingslijn met pijl 57"/>
            <p:cNvCxnSpPr>
              <a:cxnSpLocks noChangeShapeType="1"/>
            </p:cNvCxnSpPr>
            <p:nvPr/>
          </p:nvCxnSpPr>
          <p:spPr bwMode="auto">
            <a:xfrm flipV="1">
              <a:off x="5846455" y="2636912"/>
              <a:ext cx="1533311" cy="11236"/>
            </a:xfrm>
            <a:prstGeom prst="straightConnector1">
              <a:avLst/>
            </a:prstGeom>
            <a:noFill/>
            <a:ln w="9525" algn="ctr">
              <a:solidFill>
                <a:srgbClr val="46464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43" name="Tekstvak 58"/>
            <p:cNvSpPr txBox="1">
              <a:spLocks noChangeArrowheads="1"/>
            </p:cNvSpPr>
            <p:nvPr/>
          </p:nvSpPr>
          <p:spPr bwMode="auto">
            <a:xfrm>
              <a:off x="5961856" y="2204863"/>
              <a:ext cx="1418456" cy="5319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nl-NL" altLang="nl-NL" sz="1200" i="1" dirty="0">
                  <a:solidFill>
                    <a:srgbClr val="333333"/>
                  </a:solidFill>
                </a:rPr>
                <a:t>Laat bevriezen eisen</a:t>
              </a:r>
            </a:p>
          </p:txBody>
        </p:sp>
        <p:cxnSp>
          <p:nvCxnSpPr>
            <p:cNvPr id="55344" name="Rechte verbindingslijn met pijl 61"/>
            <p:cNvCxnSpPr>
              <a:cxnSpLocks noChangeShapeType="1"/>
            </p:cNvCxnSpPr>
            <p:nvPr/>
          </p:nvCxnSpPr>
          <p:spPr bwMode="auto">
            <a:xfrm flipV="1">
              <a:off x="4355976" y="924225"/>
              <a:ext cx="0" cy="1496663"/>
            </a:xfrm>
            <a:prstGeom prst="straightConnector1">
              <a:avLst/>
            </a:prstGeom>
            <a:noFill/>
            <a:ln w="9525" algn="ctr">
              <a:solidFill>
                <a:srgbClr val="46464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45" name="Tekstvak 62"/>
            <p:cNvSpPr txBox="1">
              <a:spLocks noChangeArrowheads="1"/>
            </p:cNvSpPr>
            <p:nvPr/>
          </p:nvSpPr>
          <p:spPr bwMode="auto">
            <a:xfrm>
              <a:off x="2843808" y="876770"/>
              <a:ext cx="1485840" cy="5319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nl-NL" altLang="nl-NL" sz="1200" i="1" dirty="0">
                  <a:solidFill>
                    <a:srgbClr val="333333"/>
                  </a:solidFill>
                </a:rPr>
                <a:t>Laat bevriezen ontwerp</a:t>
              </a:r>
            </a:p>
          </p:txBody>
        </p:sp>
      </p:grpSp>
      <p:sp>
        <p:nvSpPr>
          <p:cNvPr id="2" name="Title 1">
            <a:extLst>
              <a:ext uri="{FF2B5EF4-FFF2-40B4-BE49-F238E27FC236}">
                <a16:creationId xmlns:a16="http://schemas.microsoft.com/office/drawing/2014/main" id="{77D0E3A6-F1CF-494C-AC81-CBB83523EC23}"/>
              </a:ext>
            </a:extLst>
          </p:cNvPr>
          <p:cNvSpPr>
            <a:spLocks noGrp="1"/>
          </p:cNvSpPr>
          <p:nvPr>
            <p:ph type="title"/>
          </p:nvPr>
        </p:nvSpPr>
        <p:spPr/>
        <p:txBody>
          <a:bodyPr/>
          <a:lstStyle/>
          <a:p>
            <a:r>
              <a:rPr lang="nl" dirty="0">
                <a:latin typeface="Tahoma" charset="0"/>
              </a:rPr>
              <a:t>Projectaanpak (Diamond-model)</a:t>
            </a:r>
            <a:endParaRPr lang="en-US" dirty="0"/>
          </a:p>
        </p:txBody>
      </p:sp>
      <p:sp>
        <p:nvSpPr>
          <p:cNvPr id="3" name="Slide Number Placeholder 2">
            <a:extLst>
              <a:ext uri="{FF2B5EF4-FFF2-40B4-BE49-F238E27FC236}">
                <a16:creationId xmlns:a16="http://schemas.microsoft.com/office/drawing/2014/main" id="{BB595526-D51E-D24E-B1C3-8F2F52B2CA05}"/>
              </a:ext>
            </a:extLst>
          </p:cNvPr>
          <p:cNvSpPr>
            <a:spLocks noGrp="1"/>
          </p:cNvSpPr>
          <p:nvPr>
            <p:ph type="sldNum" sz="quarter" idx="4"/>
          </p:nvPr>
        </p:nvSpPr>
        <p:spPr/>
        <p:txBody>
          <a:bodyPr/>
          <a:lstStyle/>
          <a:p>
            <a:fld id="{8375054B-0626-094F-AF93-178AFB032A1C}" type="slidenum">
              <a:rPr lang="nl-NL" smtClean="0"/>
              <a:pPr/>
              <a:t>61</a:t>
            </a:fld>
            <a:endParaRPr lang="nl-NL" dirty="0"/>
          </a:p>
        </p:txBody>
      </p:sp>
    </p:spTree>
    <p:extLst>
      <p:ext uri="{BB962C8B-B14F-4D97-AF65-F5344CB8AC3E}">
        <p14:creationId xmlns:p14="http://schemas.microsoft.com/office/powerpoint/2010/main" val="1374850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403648" y="2641476"/>
            <a:ext cx="7499177" cy="1225021"/>
          </a:xfrm>
        </p:spPr>
        <p:txBody>
          <a:bodyPr>
            <a:normAutofit fontScale="90000"/>
          </a:bodyPr>
          <a:lstStyle/>
          <a:p>
            <a:r>
              <a:rPr lang="nl" sz="4000" dirty="0"/>
              <a:t>IPMA  </a:t>
            </a:r>
            <a:br>
              <a:rPr lang="nl" sz="4000" dirty="0"/>
            </a:br>
            <a:br>
              <a:rPr lang="nl" sz="4000" dirty="0"/>
            </a:br>
            <a:r>
              <a:rPr lang="nl" sz="4000" dirty="0"/>
              <a:t>Dag 2</a:t>
            </a:r>
            <a:br>
              <a:rPr lang="nl" sz="4000" dirty="0"/>
            </a:br>
            <a:endParaRPr lang="en-GB" dirty="0"/>
          </a:p>
        </p:txBody>
      </p:sp>
    </p:spTree>
    <p:extLst>
      <p:ext uri="{BB962C8B-B14F-4D97-AF65-F5344CB8AC3E}">
        <p14:creationId xmlns:p14="http://schemas.microsoft.com/office/powerpoint/2010/main" val="2340038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IPMA Competentiegebieden</a:t>
            </a:r>
          </a:p>
        </p:txBody>
      </p:sp>
      <p:sp>
        <p:nvSpPr>
          <p:cNvPr id="98309" name="Rectangle 4"/>
          <p:cNvSpPr>
            <a:spLocks noGrp="1" noChangeArrowheads="1"/>
          </p:cNvSpPr>
          <p:nvPr>
            <p:ph idx="1"/>
          </p:nvPr>
        </p:nvSpPr>
        <p:spPr>
          <a:xfrm>
            <a:off x="2051720" y="912813"/>
            <a:ext cx="6862266" cy="3768543"/>
          </a:xfrm>
          <a:noFill/>
        </p:spPr>
        <p:txBody>
          <a:bodyPr/>
          <a:lstStyle/>
          <a:p>
            <a:pPr marL="812800" indent="-812800" eaLnBrk="1" hangingPunct="1"/>
            <a:r>
              <a:rPr lang="nl" sz="1600" b="1" dirty="0">
                <a:latin typeface="Tahoma" charset="0"/>
              </a:rPr>
              <a:t>Handboek				       Examengids</a:t>
            </a:r>
          </a:p>
          <a:p>
            <a:pPr marL="812800" indent="-812800" eaLnBrk="1" hangingPunct="1"/>
            <a:r>
              <a:rPr lang="nl" sz="1600" dirty="0">
                <a:latin typeface="Tahoma" charset="0"/>
              </a:rPr>
              <a:t>05.01	Projectdefinitiefase				V10</a:t>
            </a:r>
          </a:p>
          <a:p>
            <a:pPr marL="812800" indent="-812800" eaLnBrk="1" hangingPunct="1"/>
            <a:r>
              <a:rPr lang="nl" sz="1600" dirty="0">
                <a:latin typeface="Tahoma" charset="0"/>
              </a:rPr>
              <a:t>05.02	Scope	 				V3</a:t>
            </a:r>
          </a:p>
          <a:p>
            <a:pPr marL="812800" indent="-812800" eaLnBrk="1" hangingPunct="1"/>
            <a:r>
              <a:rPr lang="nl" sz="1600" dirty="0">
                <a:latin typeface="Tahoma" charset="0"/>
              </a:rPr>
              <a:t>05.03	Kwaliteit					V6</a:t>
            </a:r>
          </a:p>
          <a:p>
            <a:pPr marL="812800" indent="-812800" eaLnBrk="1" hangingPunct="1"/>
            <a:r>
              <a:rPr lang="nl" sz="1600" dirty="0">
                <a:latin typeface="Tahoma" charset="0"/>
              </a:rPr>
              <a:t>05.04	Tijd 					V4</a:t>
            </a:r>
          </a:p>
          <a:p>
            <a:pPr marL="812800" indent="-812800" eaLnBrk="1" hangingPunct="1"/>
            <a:r>
              <a:rPr lang="nl" sz="1600" dirty="0">
                <a:latin typeface="Tahoma" charset="0"/>
              </a:rPr>
              <a:t>05.05	Mensen en middelen 				V8</a:t>
            </a:r>
          </a:p>
          <a:p>
            <a:pPr marL="812800" indent="-812800" eaLnBrk="1" hangingPunct="1"/>
            <a:r>
              <a:rPr lang="nl" sz="1600" dirty="0">
                <a:latin typeface="Tahoma" charset="0"/>
              </a:rPr>
              <a:t>05.06	Financien					V7</a:t>
            </a:r>
          </a:p>
          <a:p>
            <a:pPr marL="812800" indent="-812800" eaLnBrk="1" hangingPunct="1"/>
            <a:r>
              <a:rPr lang="nl" sz="1600" dirty="0">
                <a:latin typeface="Tahoma" charset="0"/>
              </a:rPr>
              <a:t>05.07	Zakelijke rechtvaardiging			C1</a:t>
            </a:r>
          </a:p>
          <a:p>
            <a:pPr marL="812800" indent="-812800" eaLnBrk="1" hangingPunct="1"/>
            <a:endParaRPr lang="nl" sz="1600" dirty="0">
              <a:latin typeface="Tahoma" charset="0"/>
            </a:endParaRPr>
          </a:p>
          <a:p>
            <a:pPr marL="812800" indent="-812800" eaLnBrk="1" hangingPunct="1"/>
            <a:r>
              <a:rPr lang="nl" sz="1600" dirty="0">
                <a:latin typeface="Tahoma" charset="0"/>
              </a:rPr>
              <a:t>06.01	Inkoop	 				V9</a:t>
            </a:r>
          </a:p>
          <a:p>
            <a:pPr marL="812800" indent="-812800" eaLnBrk="1" hangingPunct="1"/>
            <a:r>
              <a:rPr lang="nl-NL" sz="1600" dirty="0">
                <a:latin typeface="Tahoma" charset="0"/>
              </a:rPr>
              <a:t>06.02 	Wijzigingsbeheer en configuratiemanagement	V3/10</a:t>
            </a:r>
          </a:p>
          <a:p>
            <a:pPr marL="812800" indent="-812800" eaLnBrk="1" hangingPunct="1"/>
            <a:r>
              <a:rPr lang="nl" sz="1600" dirty="0">
                <a:latin typeface="Tahoma" charset="0"/>
              </a:rPr>
              <a:t>06.03	Informatie &amp; documentatie 			V5</a:t>
            </a:r>
          </a:p>
          <a:p>
            <a:pPr marL="812800" indent="-812800" eaLnBrk="1" hangingPunct="1"/>
            <a:r>
              <a:rPr lang="nl-NL" sz="1600" dirty="0">
                <a:latin typeface="Tahoma" charset="0"/>
              </a:rPr>
              <a:t>06.04 	Beheersing &amp; rapportage 			V10</a:t>
            </a:r>
          </a:p>
          <a:p>
            <a:pPr marL="812800" indent="-812800" eaLnBrk="1" hangingPunct="1"/>
            <a:r>
              <a:rPr lang="nl" sz="1600" dirty="0">
                <a:latin typeface="Tahoma" charset="0"/>
              </a:rPr>
              <a:t>06.05	Verandering en transformatie			</a:t>
            </a:r>
            <a:r>
              <a:rPr lang="nl-NL" sz="1600" dirty="0">
                <a:latin typeface="Tahoma" charset="0"/>
              </a:rPr>
              <a:t>V13</a:t>
            </a:r>
          </a:p>
          <a:p>
            <a:pPr marL="812800" indent="-812800" eaLnBrk="1" hangingPunct="1"/>
            <a:r>
              <a:rPr lang="nl" sz="1600" dirty="0">
                <a:latin typeface="Tahoma" charset="0"/>
              </a:rPr>
              <a:t>06.06	Afsluiting 					V10</a:t>
            </a:r>
          </a:p>
          <a:p>
            <a:pPr marL="812800" indent="-812800" eaLnBrk="1" hangingPunct="1"/>
            <a:r>
              <a:rPr lang="nl" sz="1600" dirty="0">
                <a:latin typeface="Tahoma" charset="0"/>
              </a:rPr>
              <a:t>		</a:t>
            </a:r>
          </a:p>
        </p:txBody>
      </p:sp>
      <p:sp>
        <p:nvSpPr>
          <p:cNvPr id="98308" name="Line 3"/>
          <p:cNvSpPr>
            <a:spLocks noChangeShapeType="1"/>
          </p:cNvSpPr>
          <p:nvPr/>
        </p:nvSpPr>
        <p:spPr bwMode="auto">
          <a:xfrm>
            <a:off x="609600" y="2159000"/>
            <a:ext cx="5943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0488" tIns="44450" rIns="90488" bIns="44450"/>
          <a:lstStyle/>
          <a:p>
            <a:endParaRPr lang="en-US"/>
          </a:p>
        </p:txBody>
      </p:sp>
      <p:sp>
        <p:nvSpPr>
          <p:cNvPr id="2" name="Slide Number Placeholder 1">
            <a:extLst>
              <a:ext uri="{FF2B5EF4-FFF2-40B4-BE49-F238E27FC236}">
                <a16:creationId xmlns:a16="http://schemas.microsoft.com/office/drawing/2014/main" id="{357A2E43-9F33-0E40-89B6-CF4E40A760B5}"/>
              </a:ext>
            </a:extLst>
          </p:cNvPr>
          <p:cNvSpPr>
            <a:spLocks noGrp="1"/>
          </p:cNvSpPr>
          <p:nvPr>
            <p:ph type="sldNum" sz="quarter" idx="4"/>
          </p:nvPr>
        </p:nvSpPr>
        <p:spPr/>
        <p:txBody>
          <a:bodyPr/>
          <a:lstStyle/>
          <a:p>
            <a:fld id="{8375054B-0626-094F-AF93-178AFB032A1C}" type="slidenum">
              <a:rPr lang="nl-NL" smtClean="0"/>
              <a:pPr/>
              <a:t>63</a:t>
            </a:fld>
            <a:endParaRPr lang="nl-NL" dirty="0"/>
          </a:p>
        </p:txBody>
      </p:sp>
      <p:pic>
        <p:nvPicPr>
          <p:cNvPr id="7" name="Picture 6">
            <a:extLst>
              <a:ext uri="{FF2B5EF4-FFF2-40B4-BE49-F238E27FC236}">
                <a16:creationId xmlns:a16="http://schemas.microsoft.com/office/drawing/2014/main" id="{8141C0DC-FA88-C349-A27F-DE0DC6985A6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0014" y="1417340"/>
            <a:ext cx="1657703" cy="2338886"/>
          </a:xfrm>
          <a:prstGeom prst="rect">
            <a:avLst/>
          </a:prstGeom>
        </p:spPr>
      </p:pic>
    </p:spTree>
    <p:extLst>
      <p:ext uri="{BB962C8B-B14F-4D97-AF65-F5344CB8AC3E}">
        <p14:creationId xmlns:p14="http://schemas.microsoft.com/office/powerpoint/2010/main" val="250664935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5"/>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5.01 Projectdefinitiefase</a:t>
            </a:r>
          </a:p>
        </p:txBody>
      </p:sp>
      <p:sp>
        <p:nvSpPr>
          <p:cNvPr id="40965" name="Rectangle 7"/>
          <p:cNvSpPr>
            <a:spLocks noGrp="1" noChangeArrowheads="1"/>
          </p:cNvSpPr>
          <p:nvPr>
            <p:ph type="subTitle" idx="1"/>
          </p:nvPr>
        </p:nvSpPr>
        <p:spPr>
          <a:noFill/>
        </p:spPr>
        <p:txBody>
          <a:bodyPr/>
          <a:lstStyle/>
          <a:p>
            <a:r>
              <a:rPr lang="nl-NL" sz="2000" dirty="0"/>
              <a:t>De competentie om de projectdefinitiefase te managen (V10).</a:t>
            </a:r>
          </a:p>
        </p:txBody>
      </p:sp>
      <p:sp>
        <p:nvSpPr>
          <p:cNvPr id="2" name="Slide Number Placeholder 1">
            <a:extLst>
              <a:ext uri="{FF2B5EF4-FFF2-40B4-BE49-F238E27FC236}">
                <a16:creationId xmlns:a16="http://schemas.microsoft.com/office/drawing/2014/main" id="{45FB6D9B-BC82-F54D-87B9-8A52978F547B}"/>
              </a:ext>
            </a:extLst>
          </p:cNvPr>
          <p:cNvSpPr>
            <a:spLocks noGrp="1"/>
          </p:cNvSpPr>
          <p:nvPr>
            <p:ph type="sldNum" sz="quarter" idx="10"/>
          </p:nvPr>
        </p:nvSpPr>
        <p:spPr/>
        <p:txBody>
          <a:bodyPr/>
          <a:lstStyle/>
          <a:p>
            <a:fld id="{AC2621BF-E77D-E548-9EEE-B9174F378ACD}" type="slidenum">
              <a:rPr lang="nl-NL" smtClean="0"/>
              <a:pPr/>
              <a:t>64</a:t>
            </a:fld>
            <a:endParaRPr lang="nl-NL" dirty="0"/>
          </a:p>
        </p:txBody>
      </p:sp>
    </p:spTree>
    <p:extLst>
      <p:ext uri="{BB962C8B-B14F-4D97-AF65-F5344CB8AC3E}">
        <p14:creationId xmlns:p14="http://schemas.microsoft.com/office/powerpoint/2010/main" val="342956017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ep 3"/>
          <p:cNvGrpSpPr>
            <a:grpSpLocks/>
          </p:cNvGrpSpPr>
          <p:nvPr/>
        </p:nvGrpSpPr>
        <p:grpSpPr bwMode="auto">
          <a:xfrm>
            <a:off x="828302" y="985292"/>
            <a:ext cx="7704138" cy="3998010"/>
            <a:chOff x="107950" y="900113"/>
            <a:chExt cx="7704138" cy="4797507"/>
          </a:xfrm>
        </p:grpSpPr>
        <p:sp>
          <p:nvSpPr>
            <p:cNvPr id="47" name="Line 3"/>
            <p:cNvSpPr>
              <a:spLocks noChangeShapeType="1"/>
            </p:cNvSpPr>
            <p:nvPr/>
          </p:nvSpPr>
          <p:spPr bwMode="auto">
            <a:xfrm>
              <a:off x="1044575" y="3008267"/>
              <a:ext cx="0" cy="12128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defRPr/>
              </a:pPr>
              <a:endParaRPr lang="nl-NL" sz="1300" b="0">
                <a:solidFill>
                  <a:srgbClr val="333333"/>
                </a:solidFill>
                <a:latin typeface="+mn-lt"/>
                <a:cs typeface="+mn-cs"/>
              </a:endParaRPr>
            </a:p>
          </p:txBody>
        </p:sp>
        <p:sp>
          <p:nvSpPr>
            <p:cNvPr id="48" name="Line 5"/>
            <p:cNvSpPr>
              <a:spLocks noChangeShapeType="1"/>
            </p:cNvSpPr>
            <p:nvPr/>
          </p:nvSpPr>
          <p:spPr bwMode="auto">
            <a:xfrm>
              <a:off x="2916238" y="3365446"/>
              <a:ext cx="15875" cy="1731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defRPr/>
              </a:pPr>
              <a:endParaRPr lang="nl-NL" sz="1300" b="0">
                <a:solidFill>
                  <a:srgbClr val="333333"/>
                </a:solidFill>
                <a:latin typeface="+mn-lt"/>
                <a:cs typeface="+mn-cs"/>
              </a:endParaRPr>
            </a:p>
          </p:txBody>
        </p:sp>
        <p:sp>
          <p:nvSpPr>
            <p:cNvPr id="49" name="Line 7"/>
            <p:cNvSpPr>
              <a:spLocks noChangeShapeType="1"/>
            </p:cNvSpPr>
            <p:nvPr/>
          </p:nvSpPr>
          <p:spPr bwMode="auto">
            <a:xfrm flipH="1">
              <a:off x="5197475" y="3384496"/>
              <a:ext cx="9525" cy="17128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defRPr/>
              </a:pPr>
              <a:endParaRPr lang="nl-NL" sz="1300" b="0">
                <a:solidFill>
                  <a:srgbClr val="333333"/>
                </a:solidFill>
                <a:latin typeface="+mn-lt"/>
                <a:cs typeface="+mn-cs"/>
              </a:endParaRPr>
            </a:p>
          </p:txBody>
        </p:sp>
        <p:sp>
          <p:nvSpPr>
            <p:cNvPr id="50" name="Line 9"/>
            <p:cNvSpPr>
              <a:spLocks noChangeShapeType="1"/>
            </p:cNvSpPr>
            <p:nvPr/>
          </p:nvSpPr>
          <p:spPr bwMode="auto">
            <a:xfrm flipV="1">
              <a:off x="2773363" y="3365446"/>
              <a:ext cx="0" cy="8556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defRPr/>
              </a:pPr>
              <a:endParaRPr lang="nl-NL" sz="1300" b="0">
                <a:solidFill>
                  <a:srgbClr val="333333"/>
                </a:solidFill>
                <a:latin typeface="+mn-lt"/>
                <a:cs typeface="+mn-cs"/>
              </a:endParaRPr>
            </a:p>
          </p:txBody>
        </p:sp>
        <p:sp>
          <p:nvSpPr>
            <p:cNvPr id="56" name="Line 10"/>
            <p:cNvSpPr>
              <a:spLocks noChangeShapeType="1"/>
            </p:cNvSpPr>
            <p:nvPr/>
          </p:nvSpPr>
          <p:spPr bwMode="auto">
            <a:xfrm flipV="1">
              <a:off x="3059113" y="3365446"/>
              <a:ext cx="1587" cy="855644"/>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defRPr/>
              </a:pPr>
              <a:endParaRPr lang="nl-NL" sz="1300" b="0">
                <a:solidFill>
                  <a:srgbClr val="333333"/>
                </a:solidFill>
                <a:latin typeface="+mn-lt"/>
                <a:cs typeface="+mn-cs"/>
              </a:endParaRPr>
            </a:p>
          </p:txBody>
        </p:sp>
        <p:sp>
          <p:nvSpPr>
            <p:cNvPr id="62" name="Text Box 13"/>
            <p:cNvSpPr txBox="1">
              <a:spLocks noChangeArrowheads="1"/>
            </p:cNvSpPr>
            <p:nvPr/>
          </p:nvSpPr>
          <p:spPr bwMode="auto">
            <a:xfrm>
              <a:off x="3073400" y="3506731"/>
              <a:ext cx="1152525" cy="5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None/>
                <a:defRPr/>
              </a:pPr>
              <a:r>
                <a:rPr lang="nl-NL" altLang="nl-NL" sz="1300" b="0" dirty="0">
                  <a:solidFill>
                    <a:srgbClr val="333333"/>
                  </a:solidFill>
                  <a:latin typeface="+mn-lt"/>
                  <a:cs typeface="+mn-cs"/>
                </a:rPr>
                <a:t>Autorisatie definitiefase</a:t>
              </a:r>
            </a:p>
          </p:txBody>
        </p:sp>
        <p:sp>
          <p:nvSpPr>
            <p:cNvPr id="63" name="Text Box 16"/>
            <p:cNvSpPr txBox="1">
              <a:spLocks noChangeArrowheads="1"/>
            </p:cNvSpPr>
            <p:nvPr/>
          </p:nvSpPr>
          <p:spPr bwMode="auto">
            <a:xfrm>
              <a:off x="1044575" y="3294011"/>
              <a:ext cx="1728788" cy="794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None/>
                <a:defRPr/>
              </a:pPr>
              <a:r>
                <a:rPr lang="nl-NL" altLang="nl-NL" sz="1300" b="0" dirty="0">
                  <a:solidFill>
                    <a:srgbClr val="333333"/>
                  </a:solidFill>
                  <a:latin typeface="+mn-lt"/>
                  <a:cs typeface="+mn-cs"/>
                </a:rPr>
                <a:t>Projectopdracht,     Plan project-definitiefase</a:t>
              </a:r>
            </a:p>
          </p:txBody>
        </p:sp>
        <p:sp>
          <p:nvSpPr>
            <p:cNvPr id="64" name="Text Box 17"/>
            <p:cNvSpPr txBox="1">
              <a:spLocks noChangeArrowheads="1"/>
            </p:cNvSpPr>
            <p:nvPr/>
          </p:nvSpPr>
          <p:spPr bwMode="auto">
            <a:xfrm>
              <a:off x="107950" y="3297186"/>
              <a:ext cx="936625" cy="5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None/>
                <a:defRPr/>
              </a:pPr>
              <a:r>
                <a:rPr lang="nl-NL" altLang="nl-NL" sz="1300" b="0" dirty="0">
                  <a:solidFill>
                    <a:srgbClr val="333333"/>
                  </a:solidFill>
                  <a:latin typeface="+mn-lt"/>
                  <a:cs typeface="+mn-cs"/>
                </a:rPr>
                <a:t>Project- aanvraag</a:t>
              </a:r>
            </a:p>
          </p:txBody>
        </p:sp>
        <p:sp>
          <p:nvSpPr>
            <p:cNvPr id="65" name="Text Box 18"/>
            <p:cNvSpPr txBox="1">
              <a:spLocks noChangeArrowheads="1"/>
            </p:cNvSpPr>
            <p:nvPr/>
          </p:nvSpPr>
          <p:spPr bwMode="auto">
            <a:xfrm>
              <a:off x="2078038" y="3008268"/>
              <a:ext cx="1655762" cy="33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None/>
                <a:defRPr/>
              </a:pPr>
              <a:r>
                <a:rPr lang="nl-NL" altLang="nl-NL" sz="1300" b="0" dirty="0">
                  <a:solidFill>
                    <a:srgbClr val="333333"/>
                  </a:solidFill>
                  <a:latin typeface="+mn-lt"/>
                  <a:cs typeface="+mn-cs"/>
                </a:rPr>
                <a:t>Projectbeslissing</a:t>
              </a:r>
            </a:p>
          </p:txBody>
        </p:sp>
        <p:sp>
          <p:nvSpPr>
            <p:cNvPr id="66" name="Text Box 20"/>
            <p:cNvSpPr txBox="1">
              <a:spLocks noChangeArrowheads="1"/>
            </p:cNvSpPr>
            <p:nvPr/>
          </p:nvSpPr>
          <p:spPr bwMode="auto">
            <a:xfrm>
              <a:off x="2319338" y="5130708"/>
              <a:ext cx="1223962" cy="5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None/>
                <a:defRPr/>
              </a:pPr>
              <a:r>
                <a:rPr lang="nl-NL" altLang="nl-NL" sz="1300" b="0" dirty="0">
                  <a:solidFill>
                    <a:srgbClr val="333333"/>
                  </a:solidFill>
                  <a:latin typeface="+mn-lt"/>
                  <a:cs typeface="+mn-cs"/>
                </a:rPr>
                <a:t>‘</a:t>
              </a:r>
              <a:r>
                <a:rPr lang="nl-NL" altLang="nl-NL" sz="1300" b="0" dirty="0" err="1">
                  <a:solidFill>
                    <a:srgbClr val="333333"/>
                  </a:solidFill>
                  <a:latin typeface="+mn-lt"/>
                  <a:cs typeface="+mn-cs"/>
                </a:rPr>
                <a:t>Decision</a:t>
              </a:r>
              <a:r>
                <a:rPr lang="nl-NL" altLang="nl-NL" sz="1300" b="0" dirty="0">
                  <a:solidFill>
                    <a:srgbClr val="333333"/>
                  </a:solidFill>
                  <a:latin typeface="+mn-lt"/>
                  <a:cs typeface="+mn-cs"/>
                </a:rPr>
                <a:t> to </a:t>
              </a:r>
              <a:r>
                <a:rPr lang="nl-NL" altLang="nl-NL" sz="1300" b="0" dirty="0" err="1">
                  <a:solidFill>
                    <a:srgbClr val="333333"/>
                  </a:solidFill>
                  <a:latin typeface="+mn-lt"/>
                  <a:cs typeface="+mn-cs"/>
                </a:rPr>
                <a:t>Justify</a:t>
              </a:r>
              <a:r>
                <a:rPr lang="nl-NL" altLang="nl-NL" sz="1300" b="0" dirty="0">
                  <a:solidFill>
                    <a:srgbClr val="333333"/>
                  </a:solidFill>
                  <a:latin typeface="+mn-lt"/>
                  <a:cs typeface="+mn-cs"/>
                </a:rPr>
                <a:t>’</a:t>
              </a:r>
            </a:p>
          </p:txBody>
        </p:sp>
        <p:sp>
          <p:nvSpPr>
            <p:cNvPr id="67" name="Afgeronde rechthoek 66"/>
            <p:cNvSpPr/>
            <p:nvPr/>
          </p:nvSpPr>
          <p:spPr bwMode="auto">
            <a:xfrm>
              <a:off x="1044575" y="4338563"/>
              <a:ext cx="1728788" cy="536563"/>
            </a:xfrm>
            <a:prstGeom prst="roundRect">
              <a:avLst/>
            </a:prstGeom>
            <a:solidFill>
              <a:srgbClr val="BBE0E3"/>
            </a:solidFill>
            <a:ln w="9525" cap="flat" cmpd="sng" algn="ctr">
              <a:solidFill>
                <a:schemeClr val="tx1"/>
              </a:solidFill>
              <a:prstDash val="solid"/>
              <a:round/>
              <a:headEnd type="none" w="med" len="med"/>
              <a:tailEnd type="none" w="med" len="med"/>
            </a:ln>
            <a:effectLst/>
          </p:spPr>
          <p:txBody>
            <a:bodyPr anchor="ctr"/>
            <a:lstStyle/>
            <a:p>
              <a:pPr algn="ctr">
                <a:buNone/>
                <a:defRPr/>
              </a:pPr>
              <a:r>
                <a:rPr lang="nl-NL" sz="1300" b="0" dirty="0">
                  <a:solidFill>
                    <a:srgbClr val="333333"/>
                  </a:solidFill>
                  <a:latin typeface="+mn-lt"/>
                  <a:cs typeface="+mn-cs"/>
                </a:rPr>
                <a:t>Project-voorbereidingsfase</a:t>
              </a:r>
            </a:p>
          </p:txBody>
        </p:sp>
        <p:sp>
          <p:nvSpPr>
            <p:cNvPr id="68" name="Afgeronde rechthoek 67"/>
            <p:cNvSpPr/>
            <p:nvPr/>
          </p:nvSpPr>
          <p:spPr bwMode="auto">
            <a:xfrm>
              <a:off x="3060700" y="4338563"/>
              <a:ext cx="2016125" cy="536563"/>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anchor="ctr"/>
            <a:lstStyle/>
            <a:p>
              <a:pPr algn="ctr">
                <a:buNone/>
                <a:defRPr/>
              </a:pPr>
              <a:r>
                <a:rPr lang="nl-NL" sz="1300" b="0" dirty="0">
                  <a:solidFill>
                    <a:srgbClr val="333333"/>
                  </a:solidFill>
                  <a:latin typeface="+mn-lt"/>
                  <a:cs typeface="+mn-cs"/>
                </a:rPr>
                <a:t>Projectdefinitiefase</a:t>
              </a:r>
            </a:p>
          </p:txBody>
        </p:sp>
        <p:sp>
          <p:nvSpPr>
            <p:cNvPr id="69" name="AutoShape 8"/>
            <p:cNvSpPr>
              <a:spLocks noChangeArrowheads="1"/>
            </p:cNvSpPr>
            <p:nvPr/>
          </p:nvSpPr>
          <p:spPr bwMode="auto">
            <a:xfrm flipH="1">
              <a:off x="5856288" y="4089331"/>
              <a:ext cx="1295400" cy="100804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ECFF"/>
            </a:solidFill>
            <a:ln w="9525">
              <a:solidFill>
                <a:schemeClr val="tx1"/>
              </a:solidFill>
              <a:miter lim="800000"/>
              <a:headEnd/>
              <a:tailEnd/>
            </a:ln>
            <a:effectLst/>
          </p:spPr>
          <p:txBody>
            <a:bodyPr wrap="none" lIns="90488" tIns="44450" rIns="90488" bIns="44450" anchor="ctr"/>
            <a:lstStyle/>
            <a:p>
              <a:pPr>
                <a:buNone/>
                <a:defRPr/>
              </a:pPr>
              <a:endParaRPr lang="nl-NL" sz="1300" b="0">
                <a:solidFill>
                  <a:srgbClr val="333333"/>
                </a:solidFill>
                <a:latin typeface="+mn-lt"/>
                <a:cs typeface="+mn-cs"/>
              </a:endParaRPr>
            </a:p>
          </p:txBody>
        </p:sp>
        <p:sp>
          <p:nvSpPr>
            <p:cNvPr id="70" name="Rectangle 9"/>
            <p:cNvSpPr>
              <a:spLocks noChangeArrowheads="1"/>
            </p:cNvSpPr>
            <p:nvPr/>
          </p:nvSpPr>
          <p:spPr bwMode="auto">
            <a:xfrm flipH="1">
              <a:off x="5784850" y="3906773"/>
              <a:ext cx="503238" cy="1223935"/>
            </a:xfrm>
            <a:prstGeom prst="rect">
              <a:avLst/>
            </a:prstGeom>
            <a:solidFill>
              <a:schemeClr val="bg1"/>
            </a:solidFill>
            <a:ln>
              <a:noFill/>
            </a:ln>
            <a:effectLst/>
            <a:extLst/>
          </p:spPr>
          <p:txBody>
            <a:bodyPr wrap="none" lIns="90488" tIns="44450" rIns="90488" bIns="44450" anchor="ctr"/>
            <a:lstStyle/>
            <a:p>
              <a:pPr>
                <a:buNone/>
                <a:defRPr/>
              </a:pPr>
              <a:endParaRPr lang="nl-NL" sz="1300" b="0">
                <a:solidFill>
                  <a:srgbClr val="333333"/>
                </a:solidFill>
                <a:latin typeface="+mn-lt"/>
                <a:cs typeface="+mn-cs"/>
              </a:endParaRPr>
            </a:p>
          </p:txBody>
        </p:sp>
        <p:sp>
          <p:nvSpPr>
            <p:cNvPr id="71" name="AutoShape 45"/>
            <p:cNvSpPr>
              <a:spLocks noChangeArrowheads="1"/>
            </p:cNvSpPr>
            <p:nvPr/>
          </p:nvSpPr>
          <p:spPr bwMode="auto">
            <a:xfrm>
              <a:off x="5349875" y="4338563"/>
              <a:ext cx="1512888" cy="504814"/>
            </a:xfrm>
            <a:prstGeom prst="roundRect">
              <a:avLst>
                <a:gd name="adj" fmla="val 16667"/>
              </a:avLst>
            </a:prstGeom>
            <a:solidFill>
              <a:srgbClr val="CCECFF"/>
            </a:solidFill>
            <a:ln w="9525">
              <a:solidFill>
                <a:schemeClr val="tx1"/>
              </a:solidFill>
              <a:round/>
              <a:headEnd/>
              <a:tailEnd/>
            </a:ln>
            <a:effectLst/>
          </p:spPr>
          <p:txBody>
            <a:bodyPr wrap="none" lIns="90488" tIns="44450" rIns="90488" bIns="44450" anchor="ctr"/>
            <a:lstStyle/>
            <a:p>
              <a:pPr>
                <a:buNone/>
                <a:defRPr/>
              </a:pPr>
              <a:r>
                <a:rPr lang="nl-NL" sz="1300" b="0" dirty="0">
                  <a:solidFill>
                    <a:srgbClr val="333333"/>
                  </a:solidFill>
                  <a:latin typeface="+mn-lt"/>
                  <a:cs typeface="+mn-cs"/>
                </a:rPr>
                <a:t>Uitvoeringsfase(n)</a:t>
              </a:r>
            </a:p>
          </p:txBody>
        </p:sp>
        <p:sp>
          <p:nvSpPr>
            <p:cNvPr id="72" name="AutoShape 8"/>
            <p:cNvSpPr>
              <a:spLocks noChangeArrowheads="1"/>
            </p:cNvSpPr>
            <p:nvPr/>
          </p:nvSpPr>
          <p:spPr bwMode="auto">
            <a:xfrm flipH="1">
              <a:off x="5856288" y="2171672"/>
              <a:ext cx="1295400" cy="100804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extLst/>
          </p:spPr>
          <p:txBody>
            <a:bodyPr wrap="none" lIns="90488" tIns="44450" rIns="90488" bIns="44450" anchor="ctr"/>
            <a:lstStyle/>
            <a:p>
              <a:pPr>
                <a:buNone/>
                <a:defRPr/>
              </a:pPr>
              <a:endParaRPr lang="nl-NL" sz="1300" b="0">
                <a:solidFill>
                  <a:srgbClr val="333333"/>
                </a:solidFill>
                <a:latin typeface="+mn-lt"/>
                <a:cs typeface="+mn-cs"/>
              </a:endParaRPr>
            </a:p>
          </p:txBody>
        </p:sp>
        <p:sp>
          <p:nvSpPr>
            <p:cNvPr id="73" name="Rectangle 9"/>
            <p:cNvSpPr>
              <a:spLocks noChangeArrowheads="1"/>
            </p:cNvSpPr>
            <p:nvPr/>
          </p:nvSpPr>
          <p:spPr bwMode="auto">
            <a:xfrm flipH="1">
              <a:off x="5784850" y="1989114"/>
              <a:ext cx="503238" cy="12239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300" b="0">
                <a:solidFill>
                  <a:srgbClr val="333333"/>
                </a:solidFill>
                <a:latin typeface="+mn-lt"/>
                <a:cs typeface="+mn-cs"/>
              </a:endParaRPr>
            </a:p>
          </p:txBody>
        </p:sp>
        <p:sp>
          <p:nvSpPr>
            <p:cNvPr id="74" name="AutoShape 45"/>
            <p:cNvSpPr>
              <a:spLocks noChangeArrowheads="1"/>
            </p:cNvSpPr>
            <p:nvPr/>
          </p:nvSpPr>
          <p:spPr bwMode="auto">
            <a:xfrm>
              <a:off x="1044575" y="2420905"/>
              <a:ext cx="5907088" cy="504814"/>
            </a:xfrm>
            <a:prstGeom prst="roundRect">
              <a:avLst>
                <a:gd name="adj" fmla="val 16667"/>
              </a:avLst>
            </a:prstGeom>
            <a:solidFill>
              <a:srgbClr val="CCFFCC"/>
            </a:solidFill>
            <a:ln w="9525">
              <a:solidFill>
                <a:schemeClr val="tx1"/>
              </a:solidFill>
              <a:round/>
              <a:headEnd/>
              <a:tailEnd/>
            </a:ln>
            <a:effectLst/>
          </p:spPr>
          <p:txBody>
            <a:bodyPr wrap="none" lIns="90488" tIns="44450" rIns="90488" bIns="44450" anchor="ctr"/>
            <a:lstStyle/>
            <a:p>
              <a:pPr>
                <a:buNone/>
                <a:defRPr/>
              </a:pPr>
              <a:endParaRPr lang="nl-NL" sz="1300" b="0">
                <a:solidFill>
                  <a:srgbClr val="333333"/>
                </a:solidFill>
                <a:latin typeface="+mn-lt"/>
                <a:cs typeface="+mn-cs"/>
              </a:endParaRPr>
            </a:p>
          </p:txBody>
        </p:sp>
        <p:sp>
          <p:nvSpPr>
            <p:cNvPr id="75" name="AutoShape 8"/>
            <p:cNvSpPr>
              <a:spLocks noChangeArrowheads="1"/>
            </p:cNvSpPr>
            <p:nvPr/>
          </p:nvSpPr>
          <p:spPr bwMode="auto">
            <a:xfrm flipH="1">
              <a:off x="5929313" y="2171672"/>
              <a:ext cx="1295400" cy="100804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p:spPr>
          <p:txBody>
            <a:bodyPr wrap="none" lIns="90488" tIns="44450" rIns="90488" bIns="44450" anchor="ctr"/>
            <a:lstStyle/>
            <a:p>
              <a:pPr>
                <a:buNone/>
                <a:defRPr/>
              </a:pPr>
              <a:endParaRPr lang="nl-NL" sz="1300" b="0">
                <a:solidFill>
                  <a:srgbClr val="333333"/>
                </a:solidFill>
                <a:latin typeface="+mn-lt"/>
                <a:cs typeface="+mn-cs"/>
              </a:endParaRPr>
            </a:p>
          </p:txBody>
        </p:sp>
        <p:sp>
          <p:nvSpPr>
            <p:cNvPr id="76" name="Rectangle 9"/>
            <p:cNvSpPr>
              <a:spLocks noChangeArrowheads="1"/>
            </p:cNvSpPr>
            <p:nvPr/>
          </p:nvSpPr>
          <p:spPr bwMode="auto">
            <a:xfrm flipH="1">
              <a:off x="5857875" y="1989114"/>
              <a:ext cx="503238" cy="12239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300" b="0">
                <a:solidFill>
                  <a:srgbClr val="333333"/>
                </a:solidFill>
                <a:latin typeface="+mn-lt"/>
                <a:cs typeface="+mn-cs"/>
              </a:endParaRPr>
            </a:p>
          </p:txBody>
        </p:sp>
        <p:sp>
          <p:nvSpPr>
            <p:cNvPr id="77" name="AutoShape 45"/>
            <p:cNvSpPr>
              <a:spLocks noChangeArrowheads="1"/>
            </p:cNvSpPr>
            <p:nvPr/>
          </p:nvSpPr>
          <p:spPr bwMode="auto">
            <a:xfrm>
              <a:off x="2916238" y="2420905"/>
              <a:ext cx="4035425" cy="504814"/>
            </a:xfrm>
            <a:prstGeom prst="roundRect">
              <a:avLst>
                <a:gd name="adj" fmla="val 16667"/>
              </a:avLst>
            </a:prstGeom>
            <a:solidFill>
              <a:srgbClr val="CCFFCC"/>
            </a:solidFill>
            <a:ln w="9525">
              <a:solidFill>
                <a:schemeClr val="tx1"/>
              </a:solidFill>
              <a:round/>
              <a:headEnd/>
              <a:tailEnd/>
            </a:ln>
            <a:effectLst/>
          </p:spPr>
          <p:txBody>
            <a:bodyPr wrap="none" lIns="90488" tIns="44450" rIns="90488" bIns="44450" anchor="ctr"/>
            <a:lstStyle/>
            <a:p>
              <a:pPr>
                <a:buNone/>
                <a:defRPr/>
              </a:pPr>
              <a:endParaRPr lang="nl-NL" sz="1300" b="0">
                <a:solidFill>
                  <a:srgbClr val="333333"/>
                </a:solidFill>
                <a:latin typeface="+mn-lt"/>
                <a:cs typeface="+mn-cs"/>
              </a:endParaRPr>
            </a:p>
          </p:txBody>
        </p:sp>
        <p:sp>
          <p:nvSpPr>
            <p:cNvPr id="78" name="AutoShape 5"/>
            <p:cNvSpPr>
              <a:spLocks noChangeArrowheads="1"/>
            </p:cNvSpPr>
            <p:nvPr/>
          </p:nvSpPr>
          <p:spPr bwMode="auto">
            <a:xfrm>
              <a:off x="323850" y="1082671"/>
              <a:ext cx="1295400" cy="100804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300" b="0">
                <a:solidFill>
                  <a:srgbClr val="333333"/>
                </a:solidFill>
                <a:latin typeface="+mn-lt"/>
                <a:cs typeface="+mn-cs"/>
              </a:endParaRPr>
            </a:p>
          </p:txBody>
        </p:sp>
        <p:sp>
          <p:nvSpPr>
            <p:cNvPr id="79" name="Rectangle 6"/>
            <p:cNvSpPr>
              <a:spLocks noChangeArrowheads="1"/>
            </p:cNvSpPr>
            <p:nvPr/>
          </p:nvSpPr>
          <p:spPr bwMode="auto">
            <a:xfrm>
              <a:off x="1187450" y="900113"/>
              <a:ext cx="503238" cy="12239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300" b="0">
                <a:solidFill>
                  <a:srgbClr val="333333"/>
                </a:solidFill>
                <a:latin typeface="+mn-lt"/>
                <a:cs typeface="+mn-cs"/>
              </a:endParaRPr>
            </a:p>
          </p:txBody>
        </p:sp>
        <p:sp>
          <p:nvSpPr>
            <p:cNvPr id="80" name="AutoShape 8"/>
            <p:cNvSpPr>
              <a:spLocks noChangeArrowheads="1"/>
            </p:cNvSpPr>
            <p:nvPr/>
          </p:nvSpPr>
          <p:spPr bwMode="auto">
            <a:xfrm flipH="1">
              <a:off x="6516688" y="1082671"/>
              <a:ext cx="1295400" cy="100804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300" b="0">
                <a:solidFill>
                  <a:srgbClr val="333333"/>
                </a:solidFill>
                <a:latin typeface="+mn-lt"/>
                <a:cs typeface="+mn-cs"/>
              </a:endParaRPr>
            </a:p>
          </p:txBody>
        </p:sp>
        <p:sp>
          <p:nvSpPr>
            <p:cNvPr id="81" name="Rectangle 9"/>
            <p:cNvSpPr>
              <a:spLocks noChangeArrowheads="1"/>
            </p:cNvSpPr>
            <p:nvPr/>
          </p:nvSpPr>
          <p:spPr bwMode="auto">
            <a:xfrm flipH="1">
              <a:off x="6445250" y="900113"/>
              <a:ext cx="503238" cy="12239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300" b="0">
                <a:solidFill>
                  <a:srgbClr val="333333"/>
                </a:solidFill>
                <a:latin typeface="+mn-lt"/>
                <a:cs typeface="+mn-cs"/>
              </a:endParaRPr>
            </a:p>
          </p:txBody>
        </p:sp>
        <p:sp>
          <p:nvSpPr>
            <p:cNvPr id="82" name="AutoShape 45"/>
            <p:cNvSpPr>
              <a:spLocks noChangeArrowheads="1"/>
            </p:cNvSpPr>
            <p:nvPr/>
          </p:nvSpPr>
          <p:spPr bwMode="auto">
            <a:xfrm>
              <a:off x="611188" y="1331904"/>
              <a:ext cx="6911975" cy="504814"/>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buNone/>
                <a:defRPr/>
              </a:pPr>
              <a:endParaRPr lang="nl-NL" sz="1300" b="0">
                <a:solidFill>
                  <a:srgbClr val="333333"/>
                </a:solidFill>
                <a:latin typeface="+mn-lt"/>
                <a:cs typeface="+mn-cs"/>
              </a:endParaRPr>
            </a:p>
          </p:txBody>
        </p:sp>
        <p:sp>
          <p:nvSpPr>
            <p:cNvPr id="83" name="Text Box 43"/>
            <p:cNvSpPr txBox="1">
              <a:spLocks noChangeArrowheads="1"/>
            </p:cNvSpPr>
            <p:nvPr/>
          </p:nvSpPr>
          <p:spPr bwMode="auto">
            <a:xfrm>
              <a:off x="2266950" y="1462076"/>
              <a:ext cx="3455988" cy="33577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buNone/>
                <a:defRPr/>
              </a:pPr>
              <a:r>
                <a:rPr lang="nl-NL" altLang="nl-NL" sz="1300" b="0" dirty="0">
                  <a:solidFill>
                    <a:srgbClr val="333333"/>
                  </a:solidFill>
                  <a:latin typeface="+mn-lt"/>
                  <a:cs typeface="+mn-cs"/>
                </a:rPr>
                <a:t>Bedrijfs- of programmamanagement</a:t>
              </a:r>
            </a:p>
          </p:txBody>
        </p:sp>
        <p:sp>
          <p:nvSpPr>
            <p:cNvPr id="84" name="Text Box 53"/>
            <p:cNvSpPr txBox="1">
              <a:spLocks noChangeArrowheads="1"/>
            </p:cNvSpPr>
            <p:nvPr/>
          </p:nvSpPr>
          <p:spPr bwMode="auto">
            <a:xfrm>
              <a:off x="179388" y="1979590"/>
              <a:ext cx="863600" cy="5638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spcBef>
                  <a:spcPct val="50000"/>
                </a:spcBef>
                <a:buNone/>
                <a:defRPr/>
              </a:pPr>
              <a:r>
                <a:rPr lang="nl-NL" altLang="nl-NL" sz="1300" b="0">
                  <a:solidFill>
                    <a:srgbClr val="333333"/>
                  </a:solidFill>
                  <a:latin typeface="+mn-lt"/>
                  <a:cs typeface="+mn-cs"/>
                </a:rPr>
                <a:t>Project-mandaat</a:t>
              </a:r>
            </a:p>
          </p:txBody>
        </p:sp>
        <p:sp>
          <p:nvSpPr>
            <p:cNvPr id="85" name="Line 56"/>
            <p:cNvSpPr>
              <a:spLocks noChangeShapeType="1"/>
            </p:cNvSpPr>
            <p:nvPr/>
          </p:nvSpPr>
          <p:spPr bwMode="auto">
            <a:xfrm flipV="1">
              <a:off x="1044575" y="1979590"/>
              <a:ext cx="0" cy="360354"/>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buNone/>
                <a:defRPr/>
              </a:pPr>
              <a:endParaRPr lang="nl-NL" sz="1300" b="0">
                <a:solidFill>
                  <a:srgbClr val="333333"/>
                </a:solidFill>
                <a:latin typeface="+mn-lt"/>
                <a:cs typeface="+mn-cs"/>
              </a:endParaRPr>
            </a:p>
          </p:txBody>
        </p:sp>
        <p:sp>
          <p:nvSpPr>
            <p:cNvPr id="86" name="Text Box 13"/>
            <p:cNvSpPr txBox="1">
              <a:spLocks noChangeArrowheads="1"/>
            </p:cNvSpPr>
            <p:nvPr/>
          </p:nvSpPr>
          <p:spPr bwMode="auto">
            <a:xfrm>
              <a:off x="1404938" y="2539964"/>
              <a:ext cx="1368425" cy="33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None/>
                <a:defRPr/>
              </a:pPr>
              <a:r>
                <a:rPr lang="nl-NL" altLang="nl-NL" sz="1300" b="0" dirty="0">
                  <a:solidFill>
                    <a:srgbClr val="333333"/>
                  </a:solidFill>
                  <a:latin typeface="+mn-lt"/>
                  <a:cs typeface="+mn-cs"/>
                </a:rPr>
                <a:t>Opdrachtgever</a:t>
              </a:r>
            </a:p>
          </p:txBody>
        </p:sp>
        <p:sp>
          <p:nvSpPr>
            <p:cNvPr id="87" name="Text Box 13"/>
            <p:cNvSpPr txBox="1">
              <a:spLocks noChangeArrowheads="1"/>
            </p:cNvSpPr>
            <p:nvPr/>
          </p:nvSpPr>
          <p:spPr bwMode="auto">
            <a:xfrm>
              <a:off x="3852863" y="2539964"/>
              <a:ext cx="2255837" cy="33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None/>
                <a:defRPr/>
              </a:pPr>
              <a:r>
                <a:rPr lang="nl-NL" altLang="nl-NL" sz="1300" b="0" dirty="0">
                  <a:solidFill>
                    <a:srgbClr val="333333"/>
                  </a:solidFill>
                  <a:latin typeface="+mn-lt"/>
                  <a:cs typeface="+mn-cs"/>
                </a:rPr>
                <a:t>Opdrachtgever/stuurgroep</a:t>
              </a:r>
            </a:p>
          </p:txBody>
        </p:sp>
        <p:sp>
          <p:nvSpPr>
            <p:cNvPr id="88" name="Text Box 20"/>
            <p:cNvSpPr txBox="1">
              <a:spLocks noChangeArrowheads="1"/>
            </p:cNvSpPr>
            <p:nvPr/>
          </p:nvSpPr>
          <p:spPr bwMode="auto">
            <a:xfrm>
              <a:off x="4586288" y="5129120"/>
              <a:ext cx="1223962" cy="5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None/>
                <a:defRPr/>
              </a:pPr>
              <a:r>
                <a:rPr lang="nl-NL" altLang="nl-NL" sz="1300" b="0" dirty="0">
                  <a:solidFill>
                    <a:srgbClr val="333333"/>
                  </a:solidFill>
                  <a:latin typeface="+mn-lt"/>
                  <a:cs typeface="+mn-cs"/>
                </a:rPr>
                <a:t>‘</a:t>
              </a:r>
              <a:r>
                <a:rPr lang="nl-NL" altLang="nl-NL" sz="1300" b="0" dirty="0" err="1">
                  <a:solidFill>
                    <a:srgbClr val="333333"/>
                  </a:solidFill>
                  <a:latin typeface="+mn-lt"/>
                  <a:cs typeface="+mn-cs"/>
                </a:rPr>
                <a:t>Decision</a:t>
              </a:r>
              <a:r>
                <a:rPr lang="nl-NL" altLang="nl-NL" sz="1300" b="0" dirty="0">
                  <a:solidFill>
                    <a:srgbClr val="333333"/>
                  </a:solidFill>
                  <a:latin typeface="+mn-lt"/>
                  <a:cs typeface="+mn-cs"/>
                </a:rPr>
                <a:t> to Fund</a:t>
              </a:r>
            </a:p>
          </p:txBody>
        </p:sp>
        <p:sp>
          <p:nvSpPr>
            <p:cNvPr id="89" name="Text Box 13"/>
            <p:cNvSpPr txBox="1">
              <a:spLocks noChangeArrowheads="1"/>
            </p:cNvSpPr>
            <p:nvPr/>
          </p:nvSpPr>
          <p:spPr bwMode="auto">
            <a:xfrm>
              <a:off x="5376863" y="3511493"/>
              <a:ext cx="1485900" cy="5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None/>
                <a:defRPr/>
              </a:pPr>
              <a:r>
                <a:rPr lang="nl-NL" altLang="nl-NL" sz="1300" b="0" dirty="0">
                  <a:solidFill>
                    <a:srgbClr val="333333"/>
                  </a:solidFill>
                  <a:latin typeface="+mn-lt"/>
                  <a:cs typeface="+mn-cs"/>
                </a:rPr>
                <a:t>Autorisatie           1</a:t>
              </a:r>
              <a:r>
                <a:rPr lang="nl-NL" altLang="nl-NL" sz="1300" b="0" baseline="30000" dirty="0">
                  <a:solidFill>
                    <a:srgbClr val="333333"/>
                  </a:solidFill>
                  <a:latin typeface="+mn-lt"/>
                  <a:cs typeface="+mn-cs"/>
                </a:rPr>
                <a:t>e</a:t>
              </a:r>
              <a:r>
                <a:rPr lang="nl-NL" altLang="nl-NL" sz="1300" b="0" dirty="0">
                  <a:solidFill>
                    <a:srgbClr val="333333"/>
                  </a:solidFill>
                  <a:latin typeface="+mn-lt"/>
                  <a:cs typeface="+mn-cs"/>
                </a:rPr>
                <a:t> uitvoeringsfase</a:t>
              </a:r>
            </a:p>
          </p:txBody>
        </p:sp>
        <p:sp>
          <p:nvSpPr>
            <p:cNvPr id="90" name="Text Box 16"/>
            <p:cNvSpPr txBox="1">
              <a:spLocks noChangeArrowheads="1"/>
            </p:cNvSpPr>
            <p:nvPr/>
          </p:nvSpPr>
          <p:spPr bwMode="auto">
            <a:xfrm>
              <a:off x="3994150" y="3298773"/>
              <a:ext cx="1082675" cy="5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None/>
                <a:defRPr/>
              </a:pPr>
              <a:r>
                <a:rPr lang="nl-NL" altLang="nl-NL" sz="1300" b="0" dirty="0">
                  <a:solidFill>
                    <a:srgbClr val="333333"/>
                  </a:solidFill>
                  <a:latin typeface="+mn-lt"/>
                  <a:cs typeface="+mn-cs"/>
                </a:rPr>
                <a:t>PM-plan Faseplan</a:t>
              </a:r>
            </a:p>
          </p:txBody>
        </p:sp>
        <p:sp>
          <p:nvSpPr>
            <p:cNvPr id="91" name="Line 9"/>
            <p:cNvSpPr>
              <a:spLocks noChangeShapeType="1"/>
            </p:cNvSpPr>
            <p:nvPr/>
          </p:nvSpPr>
          <p:spPr bwMode="auto">
            <a:xfrm flipV="1">
              <a:off x="5076825" y="3384496"/>
              <a:ext cx="0" cy="8556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defRPr/>
              </a:pPr>
              <a:endParaRPr lang="nl-NL" sz="1300" b="0">
                <a:solidFill>
                  <a:srgbClr val="333333"/>
                </a:solidFill>
                <a:latin typeface="+mn-lt"/>
                <a:cs typeface="+mn-cs"/>
              </a:endParaRPr>
            </a:p>
          </p:txBody>
        </p:sp>
        <p:sp>
          <p:nvSpPr>
            <p:cNvPr id="92" name="Line 10"/>
            <p:cNvSpPr>
              <a:spLocks noChangeShapeType="1"/>
            </p:cNvSpPr>
            <p:nvPr/>
          </p:nvSpPr>
          <p:spPr bwMode="auto">
            <a:xfrm flipV="1">
              <a:off x="5362575" y="3384496"/>
              <a:ext cx="1588" cy="855644"/>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defRPr/>
              </a:pPr>
              <a:endParaRPr lang="nl-NL" sz="1300" b="0">
                <a:solidFill>
                  <a:srgbClr val="333333"/>
                </a:solidFill>
                <a:latin typeface="+mn-lt"/>
                <a:cs typeface="+mn-cs"/>
              </a:endParaRPr>
            </a:p>
          </p:txBody>
        </p:sp>
        <p:sp>
          <p:nvSpPr>
            <p:cNvPr id="93" name="Text Box 18"/>
            <p:cNvSpPr txBox="1">
              <a:spLocks noChangeArrowheads="1"/>
            </p:cNvSpPr>
            <p:nvPr/>
          </p:nvSpPr>
          <p:spPr bwMode="auto">
            <a:xfrm>
              <a:off x="4397375" y="3014617"/>
              <a:ext cx="1655763" cy="33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None/>
                <a:defRPr/>
              </a:pPr>
              <a:r>
                <a:rPr lang="nl-NL" altLang="nl-NL" sz="1300" b="0" dirty="0">
                  <a:solidFill>
                    <a:srgbClr val="333333"/>
                  </a:solidFill>
                  <a:latin typeface="+mn-lt"/>
                  <a:cs typeface="+mn-cs"/>
                </a:rPr>
                <a:t>Projectbeoordeling</a:t>
              </a:r>
            </a:p>
          </p:txBody>
        </p:sp>
      </p:grpSp>
      <p:sp>
        <p:nvSpPr>
          <p:cNvPr id="2" name="Title 1">
            <a:extLst>
              <a:ext uri="{FF2B5EF4-FFF2-40B4-BE49-F238E27FC236}">
                <a16:creationId xmlns:a16="http://schemas.microsoft.com/office/drawing/2014/main" id="{B6EEEE4F-E936-374B-A4ED-249F721ADC1A}"/>
              </a:ext>
            </a:extLst>
          </p:cNvPr>
          <p:cNvSpPr>
            <a:spLocks noGrp="1"/>
          </p:cNvSpPr>
          <p:nvPr>
            <p:ph type="title"/>
          </p:nvPr>
        </p:nvSpPr>
        <p:spPr/>
        <p:txBody>
          <a:bodyPr/>
          <a:lstStyle/>
          <a:p>
            <a:r>
              <a:rPr lang="nl" dirty="0"/>
              <a:t>Projectdefinitiefase</a:t>
            </a:r>
            <a:endParaRPr lang="en-US" dirty="0"/>
          </a:p>
        </p:txBody>
      </p:sp>
      <p:sp>
        <p:nvSpPr>
          <p:cNvPr id="3" name="Slide Number Placeholder 2">
            <a:extLst>
              <a:ext uri="{FF2B5EF4-FFF2-40B4-BE49-F238E27FC236}">
                <a16:creationId xmlns:a16="http://schemas.microsoft.com/office/drawing/2014/main" id="{B405F8A1-3827-8E45-B4D8-F2371E16B2FF}"/>
              </a:ext>
            </a:extLst>
          </p:cNvPr>
          <p:cNvSpPr>
            <a:spLocks noGrp="1"/>
          </p:cNvSpPr>
          <p:nvPr>
            <p:ph type="sldNum" sz="quarter" idx="4"/>
          </p:nvPr>
        </p:nvSpPr>
        <p:spPr/>
        <p:txBody>
          <a:bodyPr/>
          <a:lstStyle/>
          <a:p>
            <a:fld id="{8375054B-0626-094F-AF93-178AFB032A1C}" type="slidenum">
              <a:rPr lang="nl-NL" smtClean="0"/>
              <a:pPr/>
              <a:t>65</a:t>
            </a:fld>
            <a:endParaRPr lang="nl-NL" dirty="0"/>
          </a:p>
        </p:txBody>
      </p:sp>
    </p:spTree>
    <p:extLst>
      <p:ext uri="{BB962C8B-B14F-4D97-AF65-F5344CB8AC3E}">
        <p14:creationId xmlns:p14="http://schemas.microsoft.com/office/powerpoint/2010/main" val="29606600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2267744" y="1223492"/>
            <a:ext cx="4320480" cy="3578224"/>
          </a:xfrm>
          <a:prstGeom prst="rect">
            <a:avLst/>
          </a:prstGeom>
          <a:solidFill>
            <a:schemeClr val="tx2">
              <a:lumMod val="20000"/>
              <a:lumOff val="80000"/>
            </a:schemeClr>
          </a:solidFill>
          <a:ln w="31750">
            <a:solidFill>
              <a:schemeClr val="accent1"/>
            </a:solidFill>
            <a:miter lim="800000"/>
            <a:headEnd/>
            <a:tailEnd/>
          </a:ln>
          <a:effectLst/>
          <a:extLst/>
        </p:spPr>
        <p:txBody>
          <a:bodyPr wrap="none" anchor="ctr"/>
          <a:lstStyle/>
          <a:p>
            <a:endParaRPr lang="nl-NL" b="1">
              <a:solidFill>
                <a:schemeClr val="accent4">
                  <a:lumMod val="50000"/>
                </a:schemeClr>
              </a:solidFill>
            </a:endParaRPr>
          </a:p>
        </p:txBody>
      </p:sp>
      <p:sp>
        <p:nvSpPr>
          <p:cNvPr id="2" name="Title 1">
            <a:extLst>
              <a:ext uri="{FF2B5EF4-FFF2-40B4-BE49-F238E27FC236}">
                <a16:creationId xmlns:a16="http://schemas.microsoft.com/office/drawing/2014/main" id="{8E343445-5C53-A546-92B1-7F402E8DD495}"/>
              </a:ext>
            </a:extLst>
          </p:cNvPr>
          <p:cNvSpPr>
            <a:spLocks noGrp="1"/>
          </p:cNvSpPr>
          <p:nvPr>
            <p:ph type="title"/>
          </p:nvPr>
        </p:nvSpPr>
        <p:spPr/>
        <p:txBody>
          <a:bodyPr/>
          <a:lstStyle/>
          <a:p>
            <a:r>
              <a:rPr lang="nl-NL" dirty="0"/>
              <a:t>Projectmanagementplan</a:t>
            </a:r>
            <a:endParaRPr lang="en-US" dirty="0"/>
          </a:p>
        </p:txBody>
      </p:sp>
      <p:sp>
        <p:nvSpPr>
          <p:cNvPr id="28676" name="Rectangle 3"/>
          <p:cNvSpPr>
            <a:spLocks noGrp="1" noChangeArrowheads="1"/>
          </p:cNvSpPr>
          <p:nvPr>
            <p:ph type="body" sz="half" idx="4294967295"/>
          </p:nvPr>
        </p:nvSpPr>
        <p:spPr>
          <a:xfrm>
            <a:off x="2633662" y="1345332"/>
            <a:ext cx="3876675" cy="2790825"/>
          </a:xfrm>
        </p:spPr>
        <p:txBody>
          <a:bodyPr/>
          <a:lstStyle/>
          <a:p>
            <a:pPr marL="177800" indent="-177800"/>
            <a:r>
              <a:rPr lang="nl-NL" sz="1400" u="sng" dirty="0">
                <a:solidFill>
                  <a:schemeClr val="accent4">
                    <a:lumMod val="50000"/>
                  </a:schemeClr>
                </a:solidFill>
                <a:latin typeface="Tahoma" charset="0"/>
              </a:rPr>
              <a:t>Projectmanagementplan</a:t>
            </a:r>
          </a:p>
          <a:p>
            <a:pPr marL="177800" indent="-177800">
              <a:buFontTx/>
              <a:buChar char="•"/>
            </a:pPr>
            <a:r>
              <a:rPr lang="nl-NL" sz="1400" dirty="0">
                <a:solidFill>
                  <a:schemeClr val="accent4">
                    <a:lumMod val="50000"/>
                  </a:schemeClr>
                </a:solidFill>
                <a:latin typeface="Tahoma" charset="0"/>
              </a:rPr>
              <a:t>Managementsamenvatting</a:t>
            </a:r>
          </a:p>
          <a:p>
            <a:pPr marL="177800" indent="-177800">
              <a:buFontTx/>
              <a:buChar char="•"/>
            </a:pPr>
            <a:r>
              <a:rPr lang="nl-NL" sz="1400" dirty="0">
                <a:solidFill>
                  <a:schemeClr val="accent4">
                    <a:lumMod val="50000"/>
                  </a:schemeClr>
                </a:solidFill>
                <a:latin typeface="Tahoma" charset="0"/>
              </a:rPr>
              <a:t>Aangescherpte projectdefinitie</a:t>
            </a:r>
          </a:p>
          <a:p>
            <a:pPr marL="177800" indent="-177800">
              <a:buFontTx/>
              <a:buChar char="•"/>
            </a:pPr>
            <a:r>
              <a:rPr lang="nl-NL" sz="1400" dirty="0">
                <a:solidFill>
                  <a:schemeClr val="accent4">
                    <a:lumMod val="50000"/>
                  </a:schemeClr>
                </a:solidFill>
                <a:latin typeface="Tahoma" charset="0"/>
              </a:rPr>
              <a:t>Basis programma van eisen</a:t>
            </a:r>
          </a:p>
          <a:p>
            <a:pPr marL="177800" indent="-177800">
              <a:buFontTx/>
              <a:buChar char="•"/>
            </a:pPr>
            <a:r>
              <a:rPr lang="nl-NL" sz="1400" dirty="0">
                <a:solidFill>
                  <a:schemeClr val="accent4">
                    <a:lumMod val="50000"/>
                  </a:schemeClr>
                </a:solidFill>
                <a:latin typeface="Tahoma" charset="0"/>
              </a:rPr>
              <a:t>Projectplan</a:t>
            </a:r>
          </a:p>
          <a:p>
            <a:pPr marL="577850" lvl="1" indent="-177800">
              <a:buFontTx/>
              <a:buChar char="•"/>
            </a:pPr>
            <a:r>
              <a:rPr lang="nl-NL" sz="1400" dirty="0">
                <a:solidFill>
                  <a:schemeClr val="accent4">
                    <a:lumMod val="50000"/>
                  </a:schemeClr>
                </a:solidFill>
                <a:latin typeface="Tahoma" charset="0"/>
              </a:rPr>
              <a:t>Kwaliteitsmanagementplan</a:t>
            </a:r>
            <a:endParaRPr lang="nl-NL" sz="1600" dirty="0">
              <a:solidFill>
                <a:schemeClr val="accent4">
                  <a:lumMod val="50000"/>
                </a:schemeClr>
              </a:solidFill>
              <a:latin typeface="Tahoma" charset="0"/>
            </a:endParaRPr>
          </a:p>
          <a:p>
            <a:pPr marL="177800" indent="-177800">
              <a:buFontTx/>
              <a:buChar char="•"/>
            </a:pPr>
            <a:r>
              <a:rPr lang="nl-NL" sz="1400" dirty="0">
                <a:solidFill>
                  <a:schemeClr val="accent4">
                    <a:lumMod val="50000"/>
                  </a:schemeClr>
                </a:solidFill>
                <a:latin typeface="Tahoma" charset="0"/>
              </a:rPr>
              <a:t>Risicologboek</a:t>
            </a:r>
          </a:p>
          <a:p>
            <a:pPr marL="177800" indent="-177800">
              <a:buFontTx/>
              <a:buChar char="•"/>
            </a:pPr>
            <a:r>
              <a:rPr lang="nl-NL" sz="1400" dirty="0">
                <a:solidFill>
                  <a:schemeClr val="accent4">
                    <a:lumMod val="50000"/>
                  </a:schemeClr>
                </a:solidFill>
                <a:latin typeface="Tahoma" charset="0"/>
              </a:rPr>
              <a:t>Business case</a:t>
            </a:r>
          </a:p>
          <a:p>
            <a:pPr marL="177800" indent="-177800">
              <a:buFontTx/>
              <a:buChar char="•"/>
            </a:pPr>
            <a:r>
              <a:rPr lang="nl-NL" sz="1400" dirty="0">
                <a:solidFill>
                  <a:schemeClr val="accent4">
                    <a:lumMod val="50000"/>
                  </a:schemeClr>
                </a:solidFill>
                <a:latin typeface="Tahoma" charset="0"/>
              </a:rPr>
              <a:t>Projectorganisatie</a:t>
            </a:r>
          </a:p>
          <a:p>
            <a:pPr marL="177800" indent="-177800">
              <a:buFontTx/>
              <a:buChar char="•"/>
            </a:pPr>
            <a:r>
              <a:rPr lang="nl-NL" sz="1400" dirty="0">
                <a:solidFill>
                  <a:schemeClr val="accent4">
                    <a:lumMod val="50000"/>
                  </a:schemeClr>
                </a:solidFill>
                <a:latin typeface="Tahoma" charset="0"/>
              </a:rPr>
              <a:t>Projectstrategieën en werkprocedures</a:t>
            </a:r>
          </a:p>
          <a:p>
            <a:pPr marL="177800" indent="-177800">
              <a:buFontTx/>
              <a:buChar char="•"/>
            </a:pPr>
            <a:r>
              <a:rPr lang="nl-NL" sz="1400" dirty="0">
                <a:solidFill>
                  <a:schemeClr val="accent4">
                    <a:lumMod val="50000"/>
                  </a:schemeClr>
                </a:solidFill>
                <a:latin typeface="Tahoma" charset="0"/>
              </a:rPr>
              <a:t>Communicatieplan</a:t>
            </a:r>
          </a:p>
          <a:p>
            <a:pPr marL="177800" indent="-177800">
              <a:buFontTx/>
              <a:buChar char="•"/>
            </a:pPr>
            <a:r>
              <a:rPr lang="nl-NL" sz="1400" dirty="0">
                <a:solidFill>
                  <a:schemeClr val="accent4">
                    <a:lumMod val="50000"/>
                  </a:schemeClr>
                </a:solidFill>
                <a:latin typeface="Tahoma" charset="0"/>
              </a:rPr>
              <a:t>Faseplan 1</a:t>
            </a:r>
            <a:r>
              <a:rPr lang="nl-NL" sz="1400" baseline="30000" dirty="0">
                <a:solidFill>
                  <a:schemeClr val="accent4">
                    <a:lumMod val="50000"/>
                  </a:schemeClr>
                </a:solidFill>
                <a:latin typeface="Tahoma" charset="0"/>
              </a:rPr>
              <a:t>e</a:t>
            </a:r>
            <a:r>
              <a:rPr lang="nl-NL" sz="1400" dirty="0">
                <a:solidFill>
                  <a:schemeClr val="accent4">
                    <a:lumMod val="50000"/>
                  </a:schemeClr>
                </a:solidFill>
                <a:latin typeface="Tahoma" charset="0"/>
              </a:rPr>
              <a:t> uitvoeringsfase (optioneel)</a:t>
            </a:r>
          </a:p>
          <a:p>
            <a:pPr marL="177800" indent="-177800">
              <a:buFontTx/>
              <a:buChar char="•"/>
            </a:pPr>
            <a:r>
              <a:rPr lang="nl-NL" sz="1400" dirty="0">
                <a:solidFill>
                  <a:schemeClr val="accent4">
                    <a:lumMod val="50000"/>
                  </a:schemeClr>
                </a:solidFill>
                <a:latin typeface="Tahoma" charset="0"/>
              </a:rPr>
              <a:t>Referenties</a:t>
            </a:r>
          </a:p>
        </p:txBody>
      </p:sp>
      <p:sp>
        <p:nvSpPr>
          <p:cNvPr id="3" name="Slide Number Placeholder 2">
            <a:extLst>
              <a:ext uri="{FF2B5EF4-FFF2-40B4-BE49-F238E27FC236}">
                <a16:creationId xmlns:a16="http://schemas.microsoft.com/office/drawing/2014/main" id="{F5495DF2-A734-8348-A9C7-8F8E1583A433}"/>
              </a:ext>
            </a:extLst>
          </p:cNvPr>
          <p:cNvSpPr>
            <a:spLocks noGrp="1"/>
          </p:cNvSpPr>
          <p:nvPr>
            <p:ph type="sldNum" sz="quarter" idx="4"/>
          </p:nvPr>
        </p:nvSpPr>
        <p:spPr/>
        <p:txBody>
          <a:bodyPr/>
          <a:lstStyle/>
          <a:p>
            <a:fld id="{8375054B-0626-094F-AF93-178AFB032A1C}" type="slidenum">
              <a:rPr lang="nl-NL" smtClean="0"/>
              <a:pPr/>
              <a:t>66</a:t>
            </a:fld>
            <a:endParaRPr lang="nl-NL" dirty="0"/>
          </a:p>
        </p:txBody>
      </p:sp>
    </p:spTree>
    <p:extLst>
      <p:ext uri="{BB962C8B-B14F-4D97-AF65-F5344CB8AC3E}">
        <p14:creationId xmlns:p14="http://schemas.microsoft.com/office/powerpoint/2010/main" val="124973437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PSU en Kick-off</a:t>
            </a:r>
          </a:p>
        </p:txBody>
      </p:sp>
      <p:sp>
        <p:nvSpPr>
          <p:cNvPr id="29700" name="Rectangle 3"/>
          <p:cNvSpPr>
            <a:spLocks noGrp="1" noChangeArrowheads="1"/>
          </p:cNvSpPr>
          <p:nvPr>
            <p:ph idx="1"/>
          </p:nvPr>
        </p:nvSpPr>
        <p:spPr>
          <a:noFill/>
        </p:spPr>
        <p:txBody>
          <a:bodyPr/>
          <a:lstStyle/>
          <a:p>
            <a:pPr eaLnBrk="1" hangingPunct="1">
              <a:lnSpc>
                <a:spcPct val="120000"/>
              </a:lnSpc>
            </a:pPr>
            <a:r>
              <a:rPr lang="nl-NL" sz="1600" dirty="0">
                <a:latin typeface="Tahoma" charset="0"/>
              </a:rPr>
              <a:t>Project-Start-UP</a:t>
            </a:r>
          </a:p>
          <a:p>
            <a:pPr eaLnBrk="1" hangingPunct="1">
              <a:lnSpc>
                <a:spcPct val="120000"/>
              </a:lnSpc>
              <a:buFontTx/>
              <a:buChar char="•"/>
            </a:pPr>
            <a:r>
              <a:rPr lang="nl-NL" sz="1600" dirty="0">
                <a:latin typeface="Tahoma" charset="0"/>
              </a:rPr>
              <a:t>Een gestructureerde bijeenkomst om de beslisdocumenten voor de start van de projectinrichting c.q. projectuitvoering      - in concept - op te stellen</a:t>
            </a:r>
          </a:p>
          <a:p>
            <a:pPr eaLnBrk="1" hangingPunct="1">
              <a:lnSpc>
                <a:spcPct val="120000"/>
              </a:lnSpc>
              <a:buFontTx/>
              <a:buChar char="•"/>
            </a:pPr>
            <a:r>
              <a:rPr lang="nl-NL" sz="1600" dirty="0">
                <a:latin typeface="Tahoma" charset="0"/>
              </a:rPr>
              <a:t>Deelnemers zijn de belanghebbenden bij het project (business, gebruikers, leveranciers)</a:t>
            </a:r>
            <a:endParaRPr lang="nl-NL" sz="1600" u="sng" dirty="0">
              <a:latin typeface="Tahoma" charset="0"/>
            </a:endParaRPr>
          </a:p>
          <a:p>
            <a:pPr eaLnBrk="1" hangingPunct="1">
              <a:lnSpc>
                <a:spcPct val="120000"/>
              </a:lnSpc>
            </a:pPr>
            <a:endParaRPr lang="nl-NL" sz="1600" u="sng" dirty="0">
              <a:latin typeface="Tahoma" charset="0"/>
            </a:endParaRPr>
          </a:p>
          <a:p>
            <a:pPr eaLnBrk="1" hangingPunct="1">
              <a:lnSpc>
                <a:spcPct val="120000"/>
              </a:lnSpc>
            </a:pPr>
            <a:r>
              <a:rPr lang="nl-NL" sz="1600" dirty="0">
                <a:latin typeface="Tahoma" charset="0"/>
              </a:rPr>
              <a:t>Kick-off </a:t>
            </a:r>
          </a:p>
          <a:p>
            <a:pPr eaLnBrk="1" hangingPunct="1">
              <a:lnSpc>
                <a:spcPct val="120000"/>
              </a:lnSpc>
              <a:buFontTx/>
              <a:buChar char="•"/>
            </a:pPr>
            <a:r>
              <a:rPr lang="nl-NL" sz="1600" dirty="0">
                <a:latin typeface="Tahoma" charset="0"/>
              </a:rPr>
              <a:t>Bijeenkomst bij aanvang van het project of een fase om een effectieve en efficiënte uitvoering van het project c.q. de fase te bevorderen. </a:t>
            </a:r>
          </a:p>
          <a:p>
            <a:pPr eaLnBrk="1" hangingPunct="1">
              <a:lnSpc>
                <a:spcPct val="120000"/>
              </a:lnSpc>
              <a:buFontTx/>
              <a:buChar char="•"/>
            </a:pPr>
            <a:r>
              <a:rPr lang="nl-NL" sz="1600" dirty="0">
                <a:latin typeface="Tahoma" charset="0"/>
              </a:rPr>
              <a:t>Deelnemers zijn de leden projectmanagementteam en overige projectteamleden</a:t>
            </a:r>
          </a:p>
        </p:txBody>
      </p:sp>
      <p:sp>
        <p:nvSpPr>
          <p:cNvPr id="2" name="Slide Number Placeholder 1">
            <a:extLst>
              <a:ext uri="{FF2B5EF4-FFF2-40B4-BE49-F238E27FC236}">
                <a16:creationId xmlns:a16="http://schemas.microsoft.com/office/drawing/2014/main" id="{F34FCD84-E0F3-C744-94BC-550674DF8474}"/>
              </a:ext>
            </a:extLst>
          </p:cNvPr>
          <p:cNvSpPr>
            <a:spLocks noGrp="1"/>
          </p:cNvSpPr>
          <p:nvPr>
            <p:ph type="sldNum" sz="quarter" idx="4"/>
          </p:nvPr>
        </p:nvSpPr>
        <p:spPr/>
        <p:txBody>
          <a:bodyPr/>
          <a:lstStyle/>
          <a:p>
            <a:fld id="{8375054B-0626-094F-AF93-178AFB032A1C}" type="slidenum">
              <a:rPr lang="nl-NL" smtClean="0"/>
              <a:pPr/>
              <a:t>67</a:t>
            </a:fld>
            <a:endParaRPr lang="nl-NL" dirty="0"/>
          </a:p>
        </p:txBody>
      </p:sp>
    </p:spTree>
    <p:extLst>
      <p:ext uri="{BB962C8B-B14F-4D97-AF65-F5344CB8AC3E}">
        <p14:creationId xmlns:p14="http://schemas.microsoft.com/office/powerpoint/2010/main" val="179403247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 dirty="0">
                <a:effectLst/>
                <a:latin typeface="Tahoma" charset="0"/>
              </a:rPr>
              <a:t>Plaatsbepaling PSU en Kick-off</a:t>
            </a:r>
          </a:p>
        </p:txBody>
      </p:sp>
      <p:sp>
        <p:nvSpPr>
          <p:cNvPr id="30724" name="Line 25"/>
          <p:cNvSpPr>
            <a:spLocks noChangeShapeType="1"/>
          </p:cNvSpPr>
          <p:nvPr/>
        </p:nvSpPr>
        <p:spPr bwMode="auto">
          <a:xfrm>
            <a:off x="1235075" y="2569104"/>
            <a:ext cx="0" cy="720990"/>
          </a:xfrm>
          <a:prstGeom prst="line">
            <a:avLst/>
          </a:prstGeom>
          <a:noFill/>
          <a:ln w="9525">
            <a:solidFill>
              <a:srgbClr val="3F3F3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1C1C1C"/>
              </a:solidFill>
            </a:endParaRPr>
          </a:p>
        </p:txBody>
      </p:sp>
      <p:sp>
        <p:nvSpPr>
          <p:cNvPr id="30726" name="Line 27"/>
          <p:cNvSpPr>
            <a:spLocks noChangeShapeType="1"/>
          </p:cNvSpPr>
          <p:nvPr/>
        </p:nvSpPr>
        <p:spPr bwMode="auto">
          <a:xfrm>
            <a:off x="3287713" y="2509573"/>
            <a:ext cx="0" cy="1619250"/>
          </a:xfrm>
          <a:prstGeom prst="line">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1C1C1C"/>
              </a:solidFill>
            </a:endParaRPr>
          </a:p>
        </p:txBody>
      </p:sp>
      <p:sp>
        <p:nvSpPr>
          <p:cNvPr id="30728" name="Line 29"/>
          <p:cNvSpPr>
            <a:spLocks noChangeShapeType="1"/>
          </p:cNvSpPr>
          <p:nvPr/>
        </p:nvSpPr>
        <p:spPr bwMode="auto">
          <a:xfrm>
            <a:off x="5478463" y="2509574"/>
            <a:ext cx="0" cy="1559718"/>
          </a:xfrm>
          <a:prstGeom prst="line">
            <a:avLst/>
          </a:prstGeom>
          <a:noFill/>
          <a:ln w="9525">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1C1C1C"/>
              </a:solidFill>
            </a:endParaRPr>
          </a:p>
        </p:txBody>
      </p:sp>
      <p:sp>
        <p:nvSpPr>
          <p:cNvPr id="30730" name="Line 31"/>
          <p:cNvSpPr>
            <a:spLocks noChangeShapeType="1"/>
          </p:cNvSpPr>
          <p:nvPr/>
        </p:nvSpPr>
        <p:spPr bwMode="auto">
          <a:xfrm flipV="1">
            <a:off x="3151188" y="2509573"/>
            <a:ext cx="0" cy="719667"/>
          </a:xfrm>
          <a:prstGeom prst="line">
            <a:avLst/>
          </a:prstGeom>
          <a:noFill/>
          <a:ln w="9525">
            <a:solidFill>
              <a:srgbClr val="3F3F3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1C1C1C"/>
              </a:solidFill>
            </a:endParaRPr>
          </a:p>
        </p:txBody>
      </p:sp>
      <p:sp>
        <p:nvSpPr>
          <p:cNvPr id="30731" name="Line 32"/>
          <p:cNvSpPr>
            <a:spLocks noChangeShapeType="1"/>
          </p:cNvSpPr>
          <p:nvPr/>
        </p:nvSpPr>
        <p:spPr bwMode="auto">
          <a:xfrm flipV="1">
            <a:off x="3424238" y="2509573"/>
            <a:ext cx="0" cy="719667"/>
          </a:xfrm>
          <a:prstGeom prst="line">
            <a:avLst/>
          </a:prstGeom>
          <a:noFill/>
          <a:ln w="9525">
            <a:solidFill>
              <a:srgbClr val="3F3F3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1C1C1C"/>
              </a:solidFill>
            </a:endParaRPr>
          </a:p>
        </p:txBody>
      </p:sp>
      <p:sp>
        <p:nvSpPr>
          <p:cNvPr id="30732" name="Line 33"/>
          <p:cNvSpPr>
            <a:spLocks noChangeShapeType="1"/>
          </p:cNvSpPr>
          <p:nvPr/>
        </p:nvSpPr>
        <p:spPr bwMode="auto">
          <a:xfrm flipH="1" flipV="1">
            <a:off x="5340350" y="2509573"/>
            <a:ext cx="1588" cy="719667"/>
          </a:xfrm>
          <a:prstGeom prst="line">
            <a:avLst/>
          </a:prstGeom>
          <a:noFill/>
          <a:ln w="9525">
            <a:solidFill>
              <a:srgbClr val="3F3F3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1C1C1C"/>
              </a:solidFill>
            </a:endParaRPr>
          </a:p>
        </p:txBody>
      </p:sp>
      <p:sp>
        <p:nvSpPr>
          <p:cNvPr id="30733" name="Line 34"/>
          <p:cNvSpPr>
            <a:spLocks noChangeShapeType="1"/>
          </p:cNvSpPr>
          <p:nvPr/>
        </p:nvSpPr>
        <p:spPr bwMode="auto">
          <a:xfrm flipV="1">
            <a:off x="5614988" y="2509573"/>
            <a:ext cx="0" cy="719667"/>
          </a:xfrm>
          <a:prstGeom prst="line">
            <a:avLst/>
          </a:prstGeom>
          <a:noFill/>
          <a:ln w="9525">
            <a:solidFill>
              <a:srgbClr val="3F3F3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1C1C1C"/>
              </a:solidFill>
            </a:endParaRPr>
          </a:p>
        </p:txBody>
      </p:sp>
      <p:sp>
        <p:nvSpPr>
          <p:cNvPr id="30734" name="Text Box 35"/>
          <p:cNvSpPr txBox="1">
            <a:spLocks noChangeArrowheads="1"/>
          </p:cNvSpPr>
          <p:nvPr/>
        </p:nvSpPr>
        <p:spPr bwMode="auto">
          <a:xfrm>
            <a:off x="683568" y="1763963"/>
            <a:ext cx="1079500" cy="584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NL" sz="1600" dirty="0">
                <a:solidFill>
                  <a:srgbClr val="1C1C1C"/>
                </a:solidFill>
                <a:latin typeface="Times New Roman" charset="0"/>
              </a:rPr>
              <a:t>Project- aanvraag</a:t>
            </a:r>
          </a:p>
        </p:txBody>
      </p:sp>
      <p:sp>
        <p:nvSpPr>
          <p:cNvPr id="30737" name="Text Box 38"/>
          <p:cNvSpPr txBox="1">
            <a:spLocks noChangeArrowheads="1"/>
          </p:cNvSpPr>
          <p:nvPr/>
        </p:nvSpPr>
        <p:spPr bwMode="auto">
          <a:xfrm>
            <a:off x="1989138" y="2816490"/>
            <a:ext cx="614362"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600" b="1" dirty="0">
                <a:solidFill>
                  <a:srgbClr val="1C1C1C"/>
                </a:solidFill>
                <a:latin typeface="Times New Roman" charset="0"/>
              </a:rPr>
              <a:t>PSU</a:t>
            </a:r>
          </a:p>
        </p:txBody>
      </p:sp>
      <p:sp>
        <p:nvSpPr>
          <p:cNvPr id="30738" name="Text Box 39"/>
          <p:cNvSpPr txBox="1">
            <a:spLocks noChangeArrowheads="1"/>
          </p:cNvSpPr>
          <p:nvPr/>
        </p:nvSpPr>
        <p:spPr bwMode="auto">
          <a:xfrm>
            <a:off x="5683250" y="2796646"/>
            <a:ext cx="958850"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600" b="1">
                <a:solidFill>
                  <a:srgbClr val="1C1C1C"/>
                </a:solidFill>
                <a:latin typeface="Times New Roman" charset="0"/>
              </a:rPr>
              <a:t>Kick-off</a:t>
            </a:r>
          </a:p>
        </p:txBody>
      </p:sp>
      <p:sp>
        <p:nvSpPr>
          <p:cNvPr id="30739" name="Text Box 40"/>
          <p:cNvSpPr txBox="1">
            <a:spLocks noChangeArrowheads="1"/>
          </p:cNvSpPr>
          <p:nvPr/>
        </p:nvSpPr>
        <p:spPr bwMode="auto">
          <a:xfrm>
            <a:off x="4110038" y="2797969"/>
            <a:ext cx="615950"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600" b="1">
                <a:solidFill>
                  <a:srgbClr val="1C1C1C"/>
                </a:solidFill>
                <a:latin typeface="Times New Roman" charset="0"/>
              </a:rPr>
              <a:t>PSU</a:t>
            </a:r>
          </a:p>
        </p:txBody>
      </p:sp>
      <p:sp>
        <p:nvSpPr>
          <p:cNvPr id="30740" name="Text Box 41"/>
          <p:cNvSpPr txBox="1">
            <a:spLocks noChangeArrowheads="1"/>
          </p:cNvSpPr>
          <p:nvPr/>
        </p:nvSpPr>
        <p:spPr bwMode="auto">
          <a:xfrm>
            <a:off x="4178301" y="2976563"/>
            <a:ext cx="614363"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2800" b="1">
                <a:solidFill>
                  <a:srgbClr val="1C1C1C"/>
                </a:solidFill>
                <a:latin typeface="Times New Roman" charset="0"/>
              </a:rPr>
              <a:t>*</a:t>
            </a:r>
          </a:p>
        </p:txBody>
      </p:sp>
      <p:sp>
        <p:nvSpPr>
          <p:cNvPr id="30741" name="Text Box 42"/>
          <p:cNvSpPr txBox="1">
            <a:spLocks noChangeArrowheads="1"/>
          </p:cNvSpPr>
          <p:nvPr/>
        </p:nvSpPr>
        <p:spPr bwMode="auto">
          <a:xfrm>
            <a:off x="5751513" y="2976563"/>
            <a:ext cx="615950"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2800" b="1">
                <a:solidFill>
                  <a:srgbClr val="1C1C1C"/>
                </a:solidFill>
                <a:latin typeface="Times New Roman" charset="0"/>
              </a:rPr>
              <a:t>*</a:t>
            </a:r>
          </a:p>
        </p:txBody>
      </p:sp>
      <p:sp>
        <p:nvSpPr>
          <p:cNvPr id="30742" name="Text Box 43"/>
          <p:cNvSpPr txBox="1">
            <a:spLocks noChangeArrowheads="1"/>
          </p:cNvSpPr>
          <p:nvPr/>
        </p:nvSpPr>
        <p:spPr bwMode="auto">
          <a:xfrm>
            <a:off x="2055813" y="2976563"/>
            <a:ext cx="615950"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2800" b="1" dirty="0">
                <a:solidFill>
                  <a:srgbClr val="1C1C1C"/>
                </a:solidFill>
                <a:latin typeface="Times New Roman" charset="0"/>
              </a:rPr>
              <a:t>*</a:t>
            </a:r>
          </a:p>
        </p:txBody>
      </p:sp>
      <p:sp>
        <p:nvSpPr>
          <p:cNvPr id="24" name="Text Box 15"/>
          <p:cNvSpPr txBox="1">
            <a:spLocks noChangeArrowheads="1"/>
          </p:cNvSpPr>
          <p:nvPr/>
        </p:nvSpPr>
        <p:spPr bwMode="auto">
          <a:xfrm>
            <a:off x="4096410" y="1633364"/>
            <a:ext cx="25021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NL" sz="1600" dirty="0">
                <a:solidFill>
                  <a:srgbClr val="1C1C1C"/>
                </a:solidFill>
                <a:latin typeface="Times New Roman" panose="02020603050405020304" pitchFamily="18" charset="0"/>
                <a:cs typeface="Times New Roman" panose="02020603050405020304" pitchFamily="18" charset="0"/>
              </a:rPr>
              <a:t>Beslisdocument,              Faseplan 1e uitvoeringsfase,  Fase-eindrapport</a:t>
            </a:r>
          </a:p>
        </p:txBody>
      </p:sp>
      <p:sp>
        <p:nvSpPr>
          <p:cNvPr id="25" name="Text Box 16"/>
          <p:cNvSpPr txBox="1">
            <a:spLocks noChangeArrowheads="1"/>
          </p:cNvSpPr>
          <p:nvPr/>
        </p:nvSpPr>
        <p:spPr bwMode="auto">
          <a:xfrm>
            <a:off x="2339191" y="1633364"/>
            <a:ext cx="16243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NL" sz="1600" dirty="0">
                <a:solidFill>
                  <a:srgbClr val="1C1C1C"/>
                </a:solidFill>
                <a:latin typeface="Times New Roman" panose="02020603050405020304" pitchFamily="18" charset="0"/>
                <a:cs typeface="Times New Roman" panose="02020603050405020304" pitchFamily="18" charset="0"/>
              </a:rPr>
              <a:t>Projectopdracht,     Plan project-definitiefase</a:t>
            </a:r>
          </a:p>
        </p:txBody>
      </p:sp>
      <p:sp>
        <p:nvSpPr>
          <p:cNvPr id="26" name="Text Box 20"/>
          <p:cNvSpPr txBox="1">
            <a:spLocks noChangeArrowheads="1"/>
          </p:cNvSpPr>
          <p:nvPr/>
        </p:nvSpPr>
        <p:spPr bwMode="auto">
          <a:xfrm>
            <a:off x="2771801" y="4177647"/>
            <a:ext cx="1050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NL" sz="1200" dirty="0">
                <a:solidFill>
                  <a:srgbClr val="1C1C1C"/>
                </a:solidFill>
              </a:rPr>
              <a:t>‘</a:t>
            </a:r>
            <a:r>
              <a:rPr lang="nl-NL" sz="1200" dirty="0" err="1">
                <a:solidFill>
                  <a:srgbClr val="1C1C1C"/>
                </a:solidFill>
              </a:rPr>
              <a:t>Decision</a:t>
            </a:r>
            <a:r>
              <a:rPr lang="nl-NL" sz="1200" dirty="0">
                <a:solidFill>
                  <a:srgbClr val="1C1C1C"/>
                </a:solidFill>
              </a:rPr>
              <a:t>   to </a:t>
            </a:r>
            <a:r>
              <a:rPr lang="nl-NL" sz="1200" dirty="0" err="1">
                <a:solidFill>
                  <a:srgbClr val="1C1C1C"/>
                </a:solidFill>
              </a:rPr>
              <a:t>Justify</a:t>
            </a:r>
            <a:r>
              <a:rPr lang="nl-NL" sz="1200" dirty="0">
                <a:solidFill>
                  <a:srgbClr val="1C1C1C"/>
                </a:solidFill>
              </a:rPr>
              <a:t>’</a:t>
            </a:r>
          </a:p>
        </p:txBody>
      </p:sp>
      <p:sp>
        <p:nvSpPr>
          <p:cNvPr id="27" name="Text Box 21"/>
          <p:cNvSpPr txBox="1">
            <a:spLocks noChangeArrowheads="1"/>
          </p:cNvSpPr>
          <p:nvPr/>
        </p:nvSpPr>
        <p:spPr bwMode="auto">
          <a:xfrm>
            <a:off x="4917526" y="4177647"/>
            <a:ext cx="1112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NL" sz="1200" dirty="0">
                <a:solidFill>
                  <a:srgbClr val="1C1C1C"/>
                </a:solidFill>
              </a:rPr>
              <a:t>‘</a:t>
            </a:r>
            <a:r>
              <a:rPr lang="nl-NL" sz="1200" dirty="0" err="1">
                <a:solidFill>
                  <a:srgbClr val="1C1C1C"/>
                </a:solidFill>
              </a:rPr>
              <a:t>Decision</a:t>
            </a:r>
            <a:r>
              <a:rPr lang="nl-NL" sz="1200" dirty="0">
                <a:solidFill>
                  <a:srgbClr val="1C1C1C"/>
                </a:solidFill>
              </a:rPr>
              <a:t>     to Fund’</a:t>
            </a:r>
          </a:p>
        </p:txBody>
      </p:sp>
      <p:sp>
        <p:nvSpPr>
          <p:cNvPr id="28" name="Afgeronde rechthoek 1"/>
          <p:cNvSpPr>
            <a:spLocks noChangeArrowheads="1"/>
          </p:cNvSpPr>
          <p:nvPr/>
        </p:nvSpPr>
        <p:spPr bwMode="auto">
          <a:xfrm>
            <a:off x="1242698" y="3337554"/>
            <a:ext cx="1908490" cy="51483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500" dirty="0">
                <a:solidFill>
                  <a:srgbClr val="1C1C1C"/>
                </a:solidFill>
              </a:rPr>
              <a:t>Project-voorbereidingsfase</a:t>
            </a:r>
          </a:p>
        </p:txBody>
      </p:sp>
      <p:sp>
        <p:nvSpPr>
          <p:cNvPr id="29" name="Afgeronde rechthoek 2"/>
          <p:cNvSpPr>
            <a:spLocks noChangeArrowheads="1"/>
          </p:cNvSpPr>
          <p:nvPr/>
        </p:nvSpPr>
        <p:spPr bwMode="auto">
          <a:xfrm>
            <a:off x="3425024" y="3337554"/>
            <a:ext cx="1922461" cy="514834"/>
          </a:xfrm>
          <a:prstGeom prst="roundRect">
            <a:avLst>
              <a:gd name="adj" fmla="val 16667"/>
            </a:avLst>
          </a:prstGeom>
          <a:solidFill>
            <a:schemeClr val="tx2">
              <a:lumMod val="20000"/>
              <a:lumOff val="80000"/>
            </a:schemeClr>
          </a:solidFill>
          <a:ln w="9525" algn="ctr">
            <a:solidFill>
              <a:schemeClr val="tx1"/>
            </a:solidFill>
            <a:round/>
            <a:headEnd/>
            <a:tailEnd/>
          </a:ln>
          <a:effectLst/>
          <a:extLst/>
        </p:spPr>
        <p:txBody>
          <a:bodyPr anchor="ct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500" dirty="0">
                <a:solidFill>
                  <a:srgbClr val="1C1C1C"/>
                </a:solidFill>
              </a:rPr>
              <a:t>Projectdefinitiefase</a:t>
            </a:r>
          </a:p>
        </p:txBody>
      </p:sp>
      <p:sp>
        <p:nvSpPr>
          <p:cNvPr id="30" name="Afgeronde rechthoek 3"/>
          <p:cNvSpPr>
            <a:spLocks noChangeArrowheads="1"/>
          </p:cNvSpPr>
          <p:nvPr/>
        </p:nvSpPr>
        <p:spPr bwMode="auto">
          <a:xfrm>
            <a:off x="5626719" y="3337554"/>
            <a:ext cx="2040906" cy="514834"/>
          </a:xfrm>
          <a:prstGeom prst="roundRect">
            <a:avLst>
              <a:gd name="adj" fmla="val 16667"/>
            </a:avLst>
          </a:prstGeom>
          <a:solidFill>
            <a:schemeClr val="tx2">
              <a:lumMod val="20000"/>
              <a:lumOff val="80000"/>
            </a:schemeClr>
          </a:solidFill>
          <a:ln w="9525" algn="ctr">
            <a:solidFill>
              <a:schemeClr val="tx1"/>
            </a:solidFill>
            <a:round/>
            <a:headEnd/>
            <a:tailEnd/>
          </a:ln>
          <a:effectLst/>
          <a:extLst/>
        </p:spPr>
        <p:txBody>
          <a:bodyPr anchor="ct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500" dirty="0">
                <a:solidFill>
                  <a:srgbClr val="1C1C1C"/>
                </a:solidFill>
              </a:rPr>
              <a:t>Uitvoeringsfase(n</a:t>
            </a:r>
            <a:r>
              <a:rPr lang="nl-NL" altLang="nl-NL" sz="1400" dirty="0">
                <a:solidFill>
                  <a:srgbClr val="1C1C1C"/>
                </a:solidFill>
              </a:rPr>
              <a:t>)</a:t>
            </a:r>
          </a:p>
        </p:txBody>
      </p:sp>
      <p:sp>
        <p:nvSpPr>
          <p:cNvPr id="2" name="Slide Number Placeholder 1">
            <a:extLst>
              <a:ext uri="{FF2B5EF4-FFF2-40B4-BE49-F238E27FC236}">
                <a16:creationId xmlns:a16="http://schemas.microsoft.com/office/drawing/2014/main" id="{B7181F1B-3C51-C34C-9B1E-F56087F301C0}"/>
              </a:ext>
            </a:extLst>
          </p:cNvPr>
          <p:cNvSpPr>
            <a:spLocks noGrp="1"/>
          </p:cNvSpPr>
          <p:nvPr>
            <p:ph type="sldNum" sz="quarter" idx="4"/>
          </p:nvPr>
        </p:nvSpPr>
        <p:spPr/>
        <p:txBody>
          <a:bodyPr/>
          <a:lstStyle/>
          <a:p>
            <a:fld id="{8375054B-0626-094F-AF93-178AFB032A1C}" type="slidenum">
              <a:rPr lang="nl-NL" smtClean="0"/>
              <a:pPr/>
              <a:t>68</a:t>
            </a:fld>
            <a:endParaRPr lang="nl-NL" dirty="0"/>
          </a:p>
        </p:txBody>
      </p:sp>
    </p:spTree>
    <p:extLst>
      <p:ext uri="{BB962C8B-B14F-4D97-AF65-F5344CB8AC3E}">
        <p14:creationId xmlns:p14="http://schemas.microsoft.com/office/powerpoint/2010/main" val="379268957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ChangeArrowheads="1"/>
          </p:cNvSpPr>
          <p:nvPr/>
        </p:nvSpPr>
        <p:spPr bwMode="auto">
          <a:xfrm>
            <a:off x="1703268" y="1619329"/>
            <a:ext cx="5605036" cy="3326403"/>
          </a:xfrm>
          <a:prstGeom prst="rect">
            <a:avLst/>
          </a:prstGeom>
          <a:solidFill>
            <a:schemeClr val="tx2">
              <a:lumMod val="20000"/>
              <a:lumOff val="80000"/>
            </a:schemeClr>
          </a:solidFill>
          <a:ln w="9525">
            <a:solidFill>
              <a:srgbClr val="3F3F3F"/>
            </a:solidFill>
            <a:miter lim="800000"/>
            <a:headEnd/>
            <a:tailEnd/>
          </a:ln>
          <a:effectLst/>
          <a:extLst/>
        </p:spPr>
        <p:txBody>
          <a:bodyPr wrap="none" anchor="ctr"/>
          <a:lstStyle/>
          <a:p>
            <a:endParaRPr lang="nl-NL" sz="1333">
              <a:solidFill>
                <a:schemeClr val="accent4">
                  <a:lumMod val="50000"/>
                </a:schemeClr>
              </a:solidFill>
            </a:endParaRPr>
          </a:p>
        </p:txBody>
      </p:sp>
      <p:sp>
        <p:nvSpPr>
          <p:cNvPr id="31748" name="Rectangle 3"/>
          <p:cNvSpPr>
            <a:spLocks noGrp="1" noChangeArrowheads="1"/>
          </p:cNvSpPr>
          <p:nvPr>
            <p:ph type="body" sz="half" idx="1"/>
          </p:nvPr>
        </p:nvSpPr>
        <p:spPr>
          <a:xfrm>
            <a:off x="1763688" y="1633364"/>
            <a:ext cx="2701301" cy="3137005"/>
          </a:xfrm>
        </p:spPr>
        <p:txBody>
          <a:bodyPr/>
          <a:lstStyle/>
          <a:p>
            <a:pPr marL="148161" indent="-148161">
              <a:lnSpc>
                <a:spcPct val="120000"/>
              </a:lnSpc>
            </a:pPr>
            <a:r>
              <a:rPr lang="nl-NL" sz="1600" u="sng" dirty="0">
                <a:solidFill>
                  <a:schemeClr val="accent4">
                    <a:lumMod val="50000"/>
                  </a:schemeClr>
                </a:solidFill>
                <a:latin typeface="Tahoma" charset="0"/>
              </a:rPr>
              <a:t>Project-Start-UP</a:t>
            </a:r>
          </a:p>
          <a:p>
            <a:pPr marL="148161" indent="-148161">
              <a:lnSpc>
                <a:spcPct val="120000"/>
              </a:lnSpc>
              <a:buFontTx/>
              <a:buChar char="•"/>
            </a:pPr>
            <a:r>
              <a:rPr lang="nl-NL" sz="1600" dirty="0">
                <a:solidFill>
                  <a:schemeClr val="accent4">
                    <a:lumMod val="50000"/>
                  </a:schemeClr>
                </a:solidFill>
                <a:latin typeface="Tahoma" charset="0"/>
              </a:rPr>
              <a:t>Creëren duidelijkheid te       realiseren doelen</a:t>
            </a:r>
          </a:p>
          <a:p>
            <a:pPr marL="148161" indent="-148161">
              <a:lnSpc>
                <a:spcPct val="120000"/>
              </a:lnSpc>
              <a:buFontTx/>
              <a:buChar char="•"/>
            </a:pPr>
            <a:r>
              <a:rPr lang="nl-NL" sz="1600" dirty="0">
                <a:solidFill>
                  <a:schemeClr val="accent4">
                    <a:lumMod val="50000"/>
                  </a:schemeClr>
                </a:solidFill>
                <a:latin typeface="Tahoma" charset="0"/>
              </a:rPr>
              <a:t>Defini</a:t>
            </a:r>
            <a:r>
              <a:rPr lang="nl-NL" sz="1600" dirty="0">
                <a:solidFill>
                  <a:schemeClr val="accent4">
                    <a:lumMod val="50000"/>
                  </a:schemeClr>
                </a:solidFill>
                <a:latin typeface="Tahoma" charset="0"/>
                <a:cs typeface="Arial" charset="0"/>
              </a:rPr>
              <a:t>ëren projectdefinitie</a:t>
            </a:r>
          </a:p>
          <a:p>
            <a:pPr marL="148161" indent="-148161">
              <a:lnSpc>
                <a:spcPct val="120000"/>
              </a:lnSpc>
              <a:buFontTx/>
              <a:buChar char="•"/>
            </a:pPr>
            <a:r>
              <a:rPr lang="nl-NL" sz="1600" dirty="0">
                <a:solidFill>
                  <a:schemeClr val="accent4">
                    <a:lumMod val="50000"/>
                  </a:schemeClr>
                </a:solidFill>
                <a:latin typeface="Tahoma" charset="0"/>
                <a:cs typeface="Arial" charset="0"/>
              </a:rPr>
              <a:t>Bereiken overeenstemming        over verdelen risico’s</a:t>
            </a:r>
          </a:p>
          <a:p>
            <a:pPr marL="148161" indent="-148161">
              <a:lnSpc>
                <a:spcPct val="120000"/>
              </a:lnSpc>
              <a:buFontTx/>
              <a:buChar char="•"/>
            </a:pPr>
            <a:r>
              <a:rPr lang="nl-NL" sz="1600" dirty="0">
                <a:solidFill>
                  <a:schemeClr val="accent4">
                    <a:lumMod val="50000"/>
                  </a:schemeClr>
                </a:solidFill>
                <a:latin typeface="Tahoma" charset="0"/>
                <a:cs typeface="Arial" charset="0"/>
              </a:rPr>
              <a:t>‘</a:t>
            </a:r>
            <a:r>
              <a:rPr lang="nl-NL" sz="1600" dirty="0" err="1">
                <a:solidFill>
                  <a:schemeClr val="accent4">
                    <a:lumMod val="50000"/>
                  </a:schemeClr>
                </a:solidFill>
                <a:latin typeface="Tahoma" charset="0"/>
                <a:cs typeface="Arial" charset="0"/>
              </a:rPr>
              <a:t>Pressure</a:t>
            </a:r>
            <a:r>
              <a:rPr lang="nl-NL" sz="1600" dirty="0">
                <a:solidFill>
                  <a:schemeClr val="accent4">
                    <a:lumMod val="50000"/>
                  </a:schemeClr>
                </a:solidFill>
                <a:latin typeface="Tahoma" charset="0"/>
                <a:cs typeface="Arial" charset="0"/>
              </a:rPr>
              <a:t> cooker’</a:t>
            </a:r>
          </a:p>
          <a:p>
            <a:pPr marL="148161" indent="-148161">
              <a:lnSpc>
                <a:spcPct val="120000"/>
              </a:lnSpc>
              <a:buFontTx/>
              <a:buChar char="•"/>
            </a:pPr>
            <a:r>
              <a:rPr lang="nl-NL" sz="1600" dirty="0">
                <a:solidFill>
                  <a:schemeClr val="accent4">
                    <a:lumMod val="50000"/>
                  </a:schemeClr>
                </a:solidFill>
                <a:latin typeface="Tahoma" charset="0"/>
                <a:cs typeface="Arial" charset="0"/>
              </a:rPr>
              <a:t>Creëren draagvlak</a:t>
            </a:r>
            <a:r>
              <a:rPr lang="nl-NL" sz="1600" dirty="0">
                <a:solidFill>
                  <a:schemeClr val="accent4">
                    <a:lumMod val="50000"/>
                  </a:schemeClr>
                </a:solidFill>
                <a:latin typeface="Tahoma" charset="0"/>
              </a:rPr>
              <a:t> </a:t>
            </a:r>
          </a:p>
        </p:txBody>
      </p:sp>
      <p:sp>
        <p:nvSpPr>
          <p:cNvPr id="31749" name="Rectangle 4"/>
          <p:cNvSpPr>
            <a:spLocks noGrp="1" noChangeArrowheads="1"/>
          </p:cNvSpPr>
          <p:nvPr>
            <p:ph type="body" sz="half" idx="2"/>
          </p:nvPr>
        </p:nvSpPr>
        <p:spPr>
          <a:xfrm>
            <a:off x="4461218" y="1633364"/>
            <a:ext cx="3279168" cy="3137005"/>
          </a:xfrm>
        </p:spPr>
        <p:txBody>
          <a:bodyPr/>
          <a:lstStyle/>
          <a:p>
            <a:pPr marL="148161" indent="-148161">
              <a:lnSpc>
                <a:spcPct val="120000"/>
              </a:lnSpc>
            </a:pPr>
            <a:r>
              <a:rPr lang="nl-NL" sz="1600" u="sng" dirty="0">
                <a:solidFill>
                  <a:schemeClr val="accent4">
                    <a:lumMod val="50000"/>
                  </a:schemeClr>
                </a:solidFill>
                <a:latin typeface="Tahoma" charset="0"/>
              </a:rPr>
              <a:t>Kick-off</a:t>
            </a:r>
          </a:p>
          <a:p>
            <a:pPr marL="148161" indent="-148161">
              <a:lnSpc>
                <a:spcPct val="120000"/>
              </a:lnSpc>
              <a:buFontTx/>
              <a:buChar char="•"/>
            </a:pPr>
            <a:r>
              <a:rPr lang="nl-NL" sz="1600" dirty="0">
                <a:solidFill>
                  <a:schemeClr val="accent4">
                    <a:lumMod val="50000"/>
                  </a:schemeClr>
                </a:solidFill>
                <a:latin typeface="Tahoma" charset="0"/>
              </a:rPr>
              <a:t>Informeren over opdracht</a:t>
            </a:r>
          </a:p>
          <a:p>
            <a:pPr marL="148161" indent="-148161">
              <a:lnSpc>
                <a:spcPct val="120000"/>
              </a:lnSpc>
              <a:buFontTx/>
              <a:buChar char="•"/>
            </a:pPr>
            <a:r>
              <a:rPr lang="nl-NL" sz="1600" dirty="0">
                <a:solidFill>
                  <a:schemeClr val="accent4">
                    <a:lumMod val="50000"/>
                  </a:schemeClr>
                </a:solidFill>
                <a:latin typeface="Tahoma" charset="0"/>
              </a:rPr>
              <a:t>Afspraken maken over uitvoering</a:t>
            </a:r>
          </a:p>
          <a:p>
            <a:pPr marL="148161" indent="-148161">
              <a:lnSpc>
                <a:spcPct val="120000"/>
              </a:lnSpc>
              <a:buFontTx/>
              <a:buChar char="•"/>
            </a:pPr>
            <a:r>
              <a:rPr lang="nl-NL" sz="1600" dirty="0">
                <a:solidFill>
                  <a:schemeClr val="accent4">
                    <a:lumMod val="50000"/>
                  </a:schemeClr>
                </a:solidFill>
                <a:latin typeface="Tahoma" charset="0"/>
              </a:rPr>
              <a:t>Afspraken maken over kwaliteitssysteem</a:t>
            </a:r>
          </a:p>
          <a:p>
            <a:pPr marL="148161" indent="-148161">
              <a:lnSpc>
                <a:spcPct val="120000"/>
              </a:lnSpc>
              <a:buFontTx/>
              <a:buChar char="•"/>
            </a:pPr>
            <a:r>
              <a:rPr lang="nl-NL" sz="1600" dirty="0">
                <a:solidFill>
                  <a:schemeClr val="accent4">
                    <a:lumMod val="50000"/>
                  </a:schemeClr>
                </a:solidFill>
                <a:latin typeface="Tahoma" charset="0"/>
              </a:rPr>
              <a:t>Afspraken maken over aansturing &amp; rapportage</a:t>
            </a:r>
          </a:p>
          <a:p>
            <a:pPr marL="148161" indent="-148161">
              <a:lnSpc>
                <a:spcPct val="120000"/>
              </a:lnSpc>
              <a:buFontTx/>
              <a:buChar char="•"/>
            </a:pPr>
            <a:r>
              <a:rPr lang="nl-NL" sz="1600" dirty="0">
                <a:solidFill>
                  <a:schemeClr val="accent4">
                    <a:lumMod val="50000"/>
                  </a:schemeClr>
                </a:solidFill>
                <a:latin typeface="Tahoma" charset="0"/>
              </a:rPr>
              <a:t>Teambuilding &amp; creëren commitment</a:t>
            </a:r>
          </a:p>
        </p:txBody>
      </p:sp>
      <p:sp>
        <p:nvSpPr>
          <p:cNvPr id="9" name="Rectangle 3">
            <a:extLst>
              <a:ext uri="{FF2B5EF4-FFF2-40B4-BE49-F238E27FC236}">
                <a16:creationId xmlns:a16="http://schemas.microsoft.com/office/drawing/2014/main" id="{B82C1A1F-F170-9E43-8E0C-4593373E261C}"/>
              </a:ext>
            </a:extLst>
          </p:cNvPr>
          <p:cNvSpPr>
            <a:spLocks noGrp="1" noChangeArrowheads="1"/>
          </p:cNvSpPr>
          <p:nvPr>
            <p:ph type="title"/>
          </p:nvPr>
        </p:nvSpPr>
        <p:spPr>
          <a:xfrm>
            <a:off x="1151731" y="277813"/>
            <a:ext cx="6840538"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solidFill>
                  <a:srgbClr val="3F3F3F"/>
                </a:solidFill>
              </a:rPr>
              <a:t>Redenen PSU en Kick-off</a:t>
            </a:r>
          </a:p>
        </p:txBody>
      </p:sp>
      <p:sp>
        <p:nvSpPr>
          <p:cNvPr id="2" name="Slide Number Placeholder 1">
            <a:extLst>
              <a:ext uri="{FF2B5EF4-FFF2-40B4-BE49-F238E27FC236}">
                <a16:creationId xmlns:a16="http://schemas.microsoft.com/office/drawing/2014/main" id="{763E9E76-8699-CB48-A592-4A8E18D13F2F}"/>
              </a:ext>
            </a:extLst>
          </p:cNvPr>
          <p:cNvSpPr>
            <a:spLocks noGrp="1"/>
          </p:cNvSpPr>
          <p:nvPr>
            <p:ph type="sldNum" sz="quarter" idx="4"/>
          </p:nvPr>
        </p:nvSpPr>
        <p:spPr/>
        <p:txBody>
          <a:bodyPr/>
          <a:lstStyle/>
          <a:p>
            <a:fld id="{8375054B-0626-094F-AF93-178AFB032A1C}" type="slidenum">
              <a:rPr lang="nl-NL" smtClean="0"/>
              <a:pPr/>
              <a:t>69</a:t>
            </a:fld>
            <a:endParaRPr lang="nl-NL" dirty="0"/>
          </a:p>
        </p:txBody>
      </p:sp>
    </p:spTree>
    <p:extLst>
      <p:ext uri="{BB962C8B-B14F-4D97-AF65-F5344CB8AC3E}">
        <p14:creationId xmlns:p14="http://schemas.microsoft.com/office/powerpoint/2010/main" val="39217906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403648" y="2641476"/>
            <a:ext cx="7499177" cy="1225021"/>
          </a:xfrm>
        </p:spPr>
        <p:txBody>
          <a:bodyPr>
            <a:normAutofit fontScale="90000"/>
          </a:bodyPr>
          <a:lstStyle/>
          <a:p>
            <a:r>
              <a:rPr lang="nl" sz="4000" dirty="0"/>
              <a:t>IPMA  </a:t>
            </a:r>
            <a:br>
              <a:rPr lang="nl" sz="4000" dirty="0"/>
            </a:br>
            <a:br>
              <a:rPr lang="nl" sz="4000" dirty="0"/>
            </a:br>
            <a:r>
              <a:rPr lang="nl" sz="4000" dirty="0"/>
              <a:t>Dag 1</a:t>
            </a:r>
            <a:br>
              <a:rPr lang="nl" sz="4000" dirty="0"/>
            </a:br>
            <a:endParaRPr lang="en-GB" dirty="0"/>
          </a:p>
        </p:txBody>
      </p:sp>
    </p:spTree>
    <p:extLst>
      <p:ext uri="{BB962C8B-B14F-4D97-AF65-F5344CB8AC3E}">
        <p14:creationId xmlns:p14="http://schemas.microsoft.com/office/powerpoint/2010/main" val="4835165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5"/>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5.02 Scope</a:t>
            </a:r>
          </a:p>
        </p:txBody>
      </p:sp>
      <p:sp>
        <p:nvSpPr>
          <p:cNvPr id="40965" name="Rectangle 7"/>
          <p:cNvSpPr>
            <a:spLocks noGrp="1" noChangeArrowheads="1"/>
          </p:cNvSpPr>
          <p:nvPr>
            <p:ph type="subTitle" idx="1"/>
          </p:nvPr>
        </p:nvSpPr>
        <p:spPr>
          <a:noFill/>
        </p:spPr>
        <p:txBody>
          <a:bodyPr/>
          <a:lstStyle/>
          <a:p>
            <a:pPr marL="0" indent="0" algn="ctr"/>
            <a:r>
              <a:rPr lang="nl-NL" sz="2000" dirty="0">
                <a:solidFill>
                  <a:srgbClr val="333333"/>
                </a:solidFill>
              </a:rPr>
              <a:t>De competentie om de scope en het resultaat van het project te definiëren en te beheersen (V3).</a:t>
            </a:r>
          </a:p>
        </p:txBody>
      </p:sp>
      <p:sp>
        <p:nvSpPr>
          <p:cNvPr id="2" name="Slide Number Placeholder 1">
            <a:extLst>
              <a:ext uri="{FF2B5EF4-FFF2-40B4-BE49-F238E27FC236}">
                <a16:creationId xmlns:a16="http://schemas.microsoft.com/office/drawing/2014/main" id="{EE379318-AA1A-3746-AE24-7D649FA44090}"/>
              </a:ext>
            </a:extLst>
          </p:cNvPr>
          <p:cNvSpPr>
            <a:spLocks noGrp="1"/>
          </p:cNvSpPr>
          <p:nvPr>
            <p:ph type="sldNum" sz="quarter" idx="10"/>
          </p:nvPr>
        </p:nvSpPr>
        <p:spPr/>
        <p:txBody>
          <a:bodyPr/>
          <a:lstStyle/>
          <a:p>
            <a:fld id="{AC2621BF-E77D-E548-9EEE-B9174F378ACD}" type="slidenum">
              <a:rPr lang="nl-NL" smtClean="0"/>
              <a:pPr/>
              <a:t>70</a:t>
            </a:fld>
            <a:endParaRPr lang="nl-NL" dirty="0"/>
          </a:p>
        </p:txBody>
      </p:sp>
    </p:spTree>
    <p:extLst>
      <p:ext uri="{BB962C8B-B14F-4D97-AF65-F5344CB8AC3E}">
        <p14:creationId xmlns:p14="http://schemas.microsoft.com/office/powerpoint/2010/main" val="121899536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Scope (bereik)</a:t>
            </a:r>
            <a:endParaRPr lang="nl" dirty="0">
              <a:effectLst/>
              <a:latin typeface="Tahoma" charset="0"/>
            </a:endParaRPr>
          </a:p>
        </p:txBody>
      </p:sp>
      <p:sp>
        <p:nvSpPr>
          <p:cNvPr id="41989" name="Rectangle 4"/>
          <p:cNvSpPr>
            <a:spLocks noGrp="1" noChangeArrowheads="1"/>
          </p:cNvSpPr>
          <p:nvPr>
            <p:ph idx="1"/>
          </p:nvPr>
        </p:nvSpPr>
        <p:spPr/>
        <p:txBody>
          <a:bodyPr/>
          <a:lstStyle/>
          <a:p>
            <a:pPr eaLnBrk="1" hangingPunct="1">
              <a:lnSpc>
                <a:spcPct val="120000"/>
              </a:lnSpc>
            </a:pPr>
            <a:r>
              <a:rPr lang="nl" sz="1600" dirty="0"/>
              <a:t>Scope omvat </a:t>
            </a:r>
            <a:r>
              <a:rPr lang="nl-NL" sz="1600" dirty="0"/>
              <a:t>3</a:t>
            </a:r>
            <a:r>
              <a:rPr lang="nl" sz="1600" dirty="0"/>
              <a:t> dimensies:</a:t>
            </a:r>
          </a:p>
          <a:p>
            <a:pPr eaLnBrk="1" hangingPunct="1">
              <a:lnSpc>
                <a:spcPct val="120000"/>
              </a:lnSpc>
              <a:buFontTx/>
              <a:buChar char="•"/>
            </a:pPr>
            <a:r>
              <a:rPr lang="nl-NL" sz="1600" dirty="0"/>
              <a:t>Inhoud: 	d</a:t>
            </a:r>
            <a:r>
              <a:rPr lang="nl" sz="1600" dirty="0"/>
              <a:t>e activiteiten die worden uitgevoerd</a:t>
            </a:r>
          </a:p>
          <a:p>
            <a:pPr eaLnBrk="1" hangingPunct="1">
              <a:lnSpc>
                <a:spcPct val="120000"/>
              </a:lnSpc>
              <a:buFontTx/>
              <a:buChar char="•"/>
            </a:pPr>
            <a:r>
              <a:rPr lang="nl" sz="1600" dirty="0"/>
              <a:t>Resultaten: 	datgene wat wordt opgeleverd</a:t>
            </a:r>
          </a:p>
          <a:p>
            <a:pPr eaLnBrk="1" hangingPunct="1">
              <a:lnSpc>
                <a:spcPct val="120000"/>
              </a:lnSpc>
              <a:buFontTx/>
              <a:buChar char="•"/>
            </a:pPr>
            <a:r>
              <a:rPr lang="nl-NL" sz="1600" dirty="0"/>
              <a:t>Werkgebied: 	waarop het </a:t>
            </a:r>
            <a:r>
              <a:rPr lang="nl" sz="1600" dirty="0"/>
              <a:t>project betrekking heeft</a:t>
            </a:r>
          </a:p>
          <a:p>
            <a:pPr eaLnBrk="1" hangingPunct="1">
              <a:lnSpc>
                <a:spcPct val="120000"/>
              </a:lnSpc>
            </a:pPr>
            <a:endParaRPr lang="nl" sz="1600" dirty="0"/>
          </a:p>
          <a:p>
            <a:pPr marL="0" indent="0" eaLnBrk="1" hangingPunct="1">
              <a:lnSpc>
                <a:spcPct val="120000"/>
              </a:lnSpc>
            </a:pPr>
            <a:r>
              <a:rPr lang="nl" sz="1600" dirty="0"/>
              <a:t>Afbakening: wat niet tot </a:t>
            </a:r>
            <a:r>
              <a:rPr lang="nl-NL" sz="1600" dirty="0"/>
              <a:t>het</a:t>
            </a:r>
            <a:r>
              <a:rPr lang="nl" sz="1600" dirty="0"/>
              <a:t> </a:t>
            </a:r>
            <a:r>
              <a:rPr lang="nl-NL" sz="1600" dirty="0"/>
              <a:t>bereik</a:t>
            </a:r>
            <a:r>
              <a:rPr lang="nl" sz="1600" dirty="0"/>
              <a:t> behoort</a:t>
            </a:r>
          </a:p>
          <a:p>
            <a:pPr marL="0" indent="0" eaLnBrk="1" hangingPunct="1">
              <a:lnSpc>
                <a:spcPct val="120000"/>
              </a:lnSpc>
            </a:pPr>
            <a:r>
              <a:rPr lang="nl-NL" sz="1600" dirty="0"/>
              <a:t>Scope creep: de langzame en bijna ongemerkt uitbreiding van de scope, zonder dat de nieuwe scope expliciet wordt vastgesteld.</a:t>
            </a:r>
          </a:p>
          <a:p>
            <a:pPr marL="0" indent="0" eaLnBrk="1" hangingPunct="1">
              <a:lnSpc>
                <a:spcPct val="120000"/>
              </a:lnSpc>
            </a:pPr>
            <a:endParaRPr lang="nl" sz="1600" dirty="0"/>
          </a:p>
        </p:txBody>
      </p:sp>
      <p:grpSp>
        <p:nvGrpSpPr>
          <p:cNvPr id="2" name="Groep 1"/>
          <p:cNvGrpSpPr/>
          <p:nvPr/>
        </p:nvGrpSpPr>
        <p:grpSpPr>
          <a:xfrm>
            <a:off x="5652120" y="3793604"/>
            <a:ext cx="3430587" cy="1508125"/>
            <a:chOff x="4427538" y="4365625"/>
            <a:chExt cx="3430587" cy="1809750"/>
          </a:xfrm>
        </p:grpSpPr>
        <p:sp>
          <p:nvSpPr>
            <p:cNvPr id="41987" name="Line 2"/>
            <p:cNvSpPr>
              <a:spLocks noChangeShapeType="1"/>
            </p:cNvSpPr>
            <p:nvPr/>
          </p:nvSpPr>
          <p:spPr bwMode="auto">
            <a:xfrm flipV="1">
              <a:off x="4427538" y="4941888"/>
              <a:ext cx="1873250" cy="1223962"/>
            </a:xfrm>
            <a:prstGeom prst="line">
              <a:avLst/>
            </a:prstGeom>
            <a:noFill/>
            <a:ln w="9525">
              <a:solidFill>
                <a:srgbClr val="3F3F3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solidFill>
                  <a:schemeClr val="accent4">
                    <a:lumMod val="50000"/>
                  </a:schemeClr>
                </a:solidFill>
              </a:endParaRPr>
            </a:p>
          </p:txBody>
        </p:sp>
        <p:sp>
          <p:nvSpPr>
            <p:cNvPr id="41990" name="Line 5"/>
            <p:cNvSpPr>
              <a:spLocks noChangeShapeType="1"/>
            </p:cNvSpPr>
            <p:nvPr/>
          </p:nvSpPr>
          <p:spPr bwMode="auto">
            <a:xfrm>
              <a:off x="4427538" y="4365625"/>
              <a:ext cx="0" cy="1809750"/>
            </a:xfrm>
            <a:prstGeom prst="line">
              <a:avLst/>
            </a:prstGeom>
            <a:noFill/>
            <a:ln w="9525">
              <a:solidFill>
                <a:srgbClr val="3F3F3F"/>
              </a:solidFill>
              <a:round/>
              <a:headEnd type="triangle" w="med" len="med"/>
              <a:tailEnd/>
            </a:ln>
            <a:extLst>
              <a:ext uri="{909E8E84-426E-40DD-AFC4-6F175D3DCCD1}">
                <a14:hiddenFill xmlns:a14="http://schemas.microsoft.com/office/drawing/2010/main">
                  <a:noFill/>
                </a14:hiddenFill>
              </a:ext>
            </a:extLst>
          </p:spPr>
          <p:txBody>
            <a:bodyPr/>
            <a:lstStyle/>
            <a:p>
              <a:endParaRPr lang="en-US">
                <a:solidFill>
                  <a:schemeClr val="accent4">
                    <a:lumMod val="50000"/>
                  </a:schemeClr>
                </a:solidFill>
              </a:endParaRPr>
            </a:p>
          </p:txBody>
        </p:sp>
        <p:sp>
          <p:nvSpPr>
            <p:cNvPr id="41991" name="Text Box 6"/>
            <p:cNvSpPr txBox="1">
              <a:spLocks noChangeArrowheads="1"/>
            </p:cNvSpPr>
            <p:nvPr/>
          </p:nvSpPr>
          <p:spPr bwMode="auto">
            <a:xfrm>
              <a:off x="6516688" y="5734050"/>
              <a:ext cx="1341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400" b="1">
                  <a:solidFill>
                    <a:schemeClr val="accent4">
                      <a:lumMod val="50000"/>
                    </a:schemeClr>
                  </a:solidFill>
                </a:rPr>
                <a:t>resultaten</a:t>
              </a:r>
            </a:p>
          </p:txBody>
        </p:sp>
        <p:sp>
          <p:nvSpPr>
            <p:cNvPr id="41992" name="Text Box 7"/>
            <p:cNvSpPr txBox="1">
              <a:spLocks noChangeArrowheads="1"/>
            </p:cNvSpPr>
            <p:nvPr/>
          </p:nvSpPr>
          <p:spPr bwMode="auto">
            <a:xfrm>
              <a:off x="6429375" y="4718049"/>
              <a:ext cx="1382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400" b="1">
                  <a:solidFill>
                    <a:schemeClr val="accent4">
                      <a:lumMod val="50000"/>
                    </a:schemeClr>
                  </a:solidFill>
                </a:rPr>
                <a:t>werkgebied</a:t>
              </a:r>
            </a:p>
          </p:txBody>
        </p:sp>
        <p:sp>
          <p:nvSpPr>
            <p:cNvPr id="41993" name="Text Box 8"/>
            <p:cNvSpPr txBox="1">
              <a:spLocks noChangeArrowheads="1"/>
            </p:cNvSpPr>
            <p:nvPr/>
          </p:nvSpPr>
          <p:spPr bwMode="auto">
            <a:xfrm>
              <a:off x="4567238" y="4365625"/>
              <a:ext cx="1228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400" b="1">
                  <a:solidFill>
                    <a:schemeClr val="accent4">
                      <a:lumMod val="50000"/>
                    </a:schemeClr>
                  </a:solidFill>
                </a:rPr>
                <a:t>activiteiten</a:t>
              </a:r>
            </a:p>
          </p:txBody>
        </p:sp>
        <p:sp>
          <p:nvSpPr>
            <p:cNvPr id="41994" name="Line 9"/>
            <p:cNvSpPr>
              <a:spLocks noChangeShapeType="1"/>
            </p:cNvSpPr>
            <p:nvPr/>
          </p:nvSpPr>
          <p:spPr bwMode="auto">
            <a:xfrm>
              <a:off x="4427538" y="6175375"/>
              <a:ext cx="2093912" cy="0"/>
            </a:xfrm>
            <a:prstGeom prst="line">
              <a:avLst/>
            </a:prstGeom>
            <a:noFill/>
            <a:ln w="9525">
              <a:solidFill>
                <a:srgbClr val="3F3F3F"/>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accent4">
                    <a:lumMod val="50000"/>
                  </a:schemeClr>
                </a:solidFill>
              </a:endParaRPr>
            </a:p>
          </p:txBody>
        </p:sp>
        <p:sp>
          <p:nvSpPr>
            <p:cNvPr id="41995" name="Cloud"/>
            <p:cNvSpPr>
              <a:spLocks noChangeAspect="1" noEditPoints="1" noChangeArrowheads="1"/>
            </p:cNvSpPr>
            <p:nvPr/>
          </p:nvSpPr>
          <p:spPr bwMode="auto">
            <a:xfrm>
              <a:off x="4716463" y="5013325"/>
              <a:ext cx="1439862" cy="965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buFont typeface="Wingdings" charset="0"/>
                <a:buNone/>
              </a:pPr>
              <a:r>
                <a:rPr lang="nl-NL" sz="1800" b="1" dirty="0">
                  <a:solidFill>
                    <a:schemeClr val="accent4">
                      <a:lumMod val="50000"/>
                    </a:schemeClr>
                  </a:solidFill>
                </a:rPr>
                <a:t>scope</a:t>
              </a:r>
            </a:p>
          </p:txBody>
        </p:sp>
      </p:grpSp>
      <p:sp>
        <p:nvSpPr>
          <p:cNvPr id="3" name="Slide Number Placeholder 2">
            <a:extLst>
              <a:ext uri="{FF2B5EF4-FFF2-40B4-BE49-F238E27FC236}">
                <a16:creationId xmlns:a16="http://schemas.microsoft.com/office/drawing/2014/main" id="{1BDB559D-63CF-1149-8F1A-1303BA235196}"/>
              </a:ext>
            </a:extLst>
          </p:cNvPr>
          <p:cNvSpPr>
            <a:spLocks noGrp="1"/>
          </p:cNvSpPr>
          <p:nvPr>
            <p:ph type="sldNum" sz="quarter" idx="4"/>
          </p:nvPr>
        </p:nvSpPr>
        <p:spPr/>
        <p:txBody>
          <a:bodyPr/>
          <a:lstStyle/>
          <a:p>
            <a:fld id="{8375054B-0626-094F-AF93-178AFB032A1C}" type="slidenum">
              <a:rPr lang="nl-NL" smtClean="0"/>
              <a:pPr/>
              <a:t>71</a:t>
            </a:fld>
            <a:endParaRPr lang="nl-NL" dirty="0"/>
          </a:p>
        </p:txBody>
      </p:sp>
    </p:spTree>
    <p:extLst>
      <p:ext uri="{BB962C8B-B14F-4D97-AF65-F5344CB8AC3E}">
        <p14:creationId xmlns:p14="http://schemas.microsoft.com/office/powerpoint/2010/main" val="88335360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latin typeface="Tahoma" charset="0"/>
              </a:rPr>
              <a:t>Work Breakdown Structure (WBS)</a:t>
            </a:r>
            <a:endParaRPr lang="nl-NL">
              <a:effectLst/>
              <a:latin typeface="Tahoma" charset="0"/>
            </a:endParaRPr>
          </a:p>
        </p:txBody>
      </p:sp>
      <p:sp>
        <p:nvSpPr>
          <p:cNvPr id="142340" name="Rectangle 3"/>
          <p:cNvSpPr>
            <a:spLocks noGrp="1" noChangeArrowheads="1"/>
          </p:cNvSpPr>
          <p:nvPr>
            <p:ph idx="1"/>
          </p:nvPr>
        </p:nvSpPr>
        <p:spPr/>
        <p:txBody>
          <a:bodyPr/>
          <a:lstStyle/>
          <a:p>
            <a:pPr marL="0" indent="0">
              <a:lnSpc>
                <a:spcPct val="80000"/>
              </a:lnSpc>
            </a:pPr>
            <a:r>
              <a:rPr lang="nl-NL" sz="1400" dirty="0">
                <a:latin typeface="Tahoma" charset="0"/>
              </a:rPr>
              <a:t>Een oplevering georiënteerde hiërarchische decompositie van het werk dat het projectteam moet uitvoeren om het projectdoel te realiseren en de vereiste opleveringen te creëren.</a:t>
            </a:r>
          </a:p>
          <a:p>
            <a:pPr>
              <a:lnSpc>
                <a:spcPct val="80000"/>
              </a:lnSpc>
              <a:buFontTx/>
              <a:buChar char="•"/>
            </a:pPr>
            <a:endParaRPr lang="nl-NL" sz="1400" dirty="0">
              <a:latin typeface="Tahoma" charset="0"/>
            </a:endParaRPr>
          </a:p>
          <a:p>
            <a:pPr marL="0" indent="0">
              <a:lnSpc>
                <a:spcPct val="80000"/>
              </a:lnSpc>
            </a:pPr>
            <a:r>
              <a:rPr lang="nl-NL" sz="1400" dirty="0">
                <a:latin typeface="Tahoma" charset="0"/>
              </a:rPr>
              <a:t>WBS-elementen:</a:t>
            </a:r>
          </a:p>
          <a:p>
            <a:pPr>
              <a:lnSpc>
                <a:spcPct val="80000"/>
              </a:lnSpc>
              <a:buFont typeface="Arial" pitchFamily="34" charset="0"/>
              <a:buChar char="•"/>
              <a:tabLst>
                <a:tab pos="263525" algn="l"/>
              </a:tabLst>
            </a:pPr>
            <a:r>
              <a:rPr lang="nl-NL" sz="1400" dirty="0">
                <a:latin typeface="Tahoma" charset="0"/>
              </a:rPr>
              <a:t>Werkpakket: laagste niveau in een WBS</a:t>
            </a:r>
          </a:p>
          <a:p>
            <a:pPr>
              <a:lnSpc>
                <a:spcPct val="80000"/>
              </a:lnSpc>
              <a:buFont typeface="Arial" pitchFamily="34" charset="0"/>
              <a:buChar char="•"/>
              <a:tabLst>
                <a:tab pos="263525" algn="l"/>
              </a:tabLst>
            </a:pPr>
            <a:r>
              <a:rPr lang="nl-NL" sz="1400" dirty="0">
                <a:latin typeface="Tahoma" charset="0"/>
              </a:rPr>
              <a:t>Componenten: tussenliggende niveaus in een WBS</a:t>
            </a:r>
          </a:p>
          <a:p>
            <a:pPr>
              <a:lnSpc>
                <a:spcPct val="80000"/>
              </a:lnSpc>
              <a:buFontTx/>
              <a:buChar char="•"/>
            </a:pPr>
            <a:endParaRPr lang="nl-NL" sz="1400" dirty="0">
              <a:latin typeface="Tahoma" charset="0"/>
            </a:endParaRPr>
          </a:p>
          <a:p>
            <a:pPr marL="0" indent="0">
              <a:lnSpc>
                <a:spcPct val="80000"/>
              </a:lnSpc>
            </a:pPr>
            <a:r>
              <a:rPr lang="nl-NL" sz="1400" dirty="0">
                <a:latin typeface="Tahoma" charset="0"/>
              </a:rPr>
              <a:t>Kostenplaatsen: </a:t>
            </a:r>
          </a:p>
          <a:p>
            <a:pPr>
              <a:lnSpc>
                <a:spcPct val="80000"/>
              </a:lnSpc>
              <a:buFontTx/>
              <a:buChar char="•"/>
            </a:pPr>
            <a:r>
              <a:rPr lang="nl-NL" sz="1400" dirty="0">
                <a:latin typeface="Tahoma" charset="0"/>
              </a:rPr>
              <a:t>Geselecteerde WBS-element voor planning &amp; control</a:t>
            </a:r>
          </a:p>
          <a:p>
            <a:pPr>
              <a:lnSpc>
                <a:spcPct val="80000"/>
              </a:lnSpc>
              <a:buFontTx/>
              <a:buChar char="•"/>
            </a:pPr>
            <a:endParaRPr lang="nl-NL" sz="1400" dirty="0">
              <a:latin typeface="Tahoma" charset="0"/>
            </a:endParaRPr>
          </a:p>
          <a:p>
            <a:pPr marL="0" indent="0">
              <a:lnSpc>
                <a:spcPct val="80000"/>
              </a:lnSpc>
            </a:pPr>
            <a:r>
              <a:rPr lang="nl-NL" sz="1400" dirty="0">
                <a:latin typeface="Tahoma" charset="0"/>
              </a:rPr>
              <a:t>WBS-woordenboek: </a:t>
            </a:r>
          </a:p>
          <a:p>
            <a:pPr>
              <a:lnSpc>
                <a:spcPct val="80000"/>
              </a:lnSpc>
              <a:buFontTx/>
              <a:buChar char="•"/>
            </a:pPr>
            <a:r>
              <a:rPr lang="nl-NL" sz="1400" dirty="0">
                <a:latin typeface="Tahoma" charset="0"/>
              </a:rPr>
              <a:t>Gedetailleerde beschrijving en technische documentatie van alle WBS-elementen </a:t>
            </a:r>
          </a:p>
          <a:p>
            <a:pPr>
              <a:lnSpc>
                <a:spcPct val="80000"/>
              </a:lnSpc>
              <a:buFontTx/>
              <a:buChar char="•"/>
            </a:pPr>
            <a:endParaRPr lang="nl-NL" sz="1400" dirty="0">
              <a:latin typeface="Tahoma" charset="0"/>
            </a:endParaRPr>
          </a:p>
          <a:p>
            <a:pPr marL="0" indent="0">
              <a:lnSpc>
                <a:spcPct val="80000"/>
              </a:lnSpc>
            </a:pPr>
            <a:r>
              <a:rPr lang="nl-NL" sz="1400" dirty="0">
                <a:latin typeface="Tahoma" charset="0"/>
              </a:rPr>
              <a:t>100% regel: </a:t>
            </a:r>
          </a:p>
          <a:p>
            <a:pPr marL="285750" indent="-285750">
              <a:lnSpc>
                <a:spcPct val="80000"/>
              </a:lnSpc>
              <a:buFont typeface="Arial" pitchFamily="34" charset="0"/>
              <a:buChar char="•"/>
            </a:pPr>
            <a:r>
              <a:rPr lang="nl-NL" sz="1400" dirty="0">
                <a:latin typeface="Tahoma" charset="0"/>
              </a:rPr>
              <a:t>De WBS omvat 100% van het werk gedefinieerd door de scope van het project en omvat alle interne, externe en tussenproducten om het werk te realiseren, inclusief de managementproducten</a:t>
            </a:r>
          </a:p>
          <a:p>
            <a:pPr marL="285750" indent="-285750">
              <a:lnSpc>
                <a:spcPct val="80000"/>
              </a:lnSpc>
              <a:buFont typeface="Arial" pitchFamily="34" charset="0"/>
              <a:buChar char="•"/>
            </a:pPr>
            <a:r>
              <a:rPr lang="nl-NL" sz="1400" dirty="0">
                <a:latin typeface="Tahoma" charset="0"/>
              </a:rPr>
              <a:t>Het totaal van de onderliggende WBS elementen moet 100% het werk afdekken van het bovenliggende element</a:t>
            </a:r>
          </a:p>
          <a:p>
            <a:pPr lvl="1">
              <a:lnSpc>
                <a:spcPct val="80000"/>
              </a:lnSpc>
            </a:pPr>
            <a:endParaRPr lang="nl-NL" sz="1400" dirty="0">
              <a:latin typeface="Tahoma" charset="0"/>
            </a:endParaRPr>
          </a:p>
        </p:txBody>
      </p:sp>
      <p:sp>
        <p:nvSpPr>
          <p:cNvPr id="2" name="Rechthoek 1"/>
          <p:cNvSpPr/>
          <p:nvPr/>
        </p:nvSpPr>
        <p:spPr bwMode="auto">
          <a:xfrm rot="1791479">
            <a:off x="6948264" y="2425452"/>
            <a:ext cx="1656184" cy="480053"/>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1400" i="0" u="none" strike="noStrike" cap="none" normalizeH="0" baseline="0" dirty="0">
                <a:ln>
                  <a:noFill/>
                </a:ln>
                <a:solidFill>
                  <a:srgbClr val="FF0000"/>
                </a:solidFill>
                <a:effectLst/>
                <a:latin typeface="Tahoma" pitchFamily="34" charset="0"/>
              </a:rPr>
              <a:t>Ook zelfstandige naamwoorden</a:t>
            </a:r>
          </a:p>
        </p:txBody>
      </p:sp>
      <p:sp>
        <p:nvSpPr>
          <p:cNvPr id="3" name="Slide Number Placeholder 2">
            <a:extLst>
              <a:ext uri="{FF2B5EF4-FFF2-40B4-BE49-F238E27FC236}">
                <a16:creationId xmlns:a16="http://schemas.microsoft.com/office/drawing/2014/main" id="{8FE89977-A06D-9141-A08E-B8091AF25419}"/>
              </a:ext>
            </a:extLst>
          </p:cNvPr>
          <p:cNvSpPr>
            <a:spLocks noGrp="1"/>
          </p:cNvSpPr>
          <p:nvPr>
            <p:ph type="sldNum" sz="quarter" idx="4"/>
          </p:nvPr>
        </p:nvSpPr>
        <p:spPr/>
        <p:txBody>
          <a:bodyPr/>
          <a:lstStyle/>
          <a:p>
            <a:fld id="{8375054B-0626-094F-AF93-178AFB032A1C}" type="slidenum">
              <a:rPr lang="nl-NL" smtClean="0"/>
              <a:pPr/>
              <a:t>72</a:t>
            </a:fld>
            <a:endParaRPr lang="nl-NL" dirty="0"/>
          </a:p>
        </p:txBody>
      </p:sp>
    </p:spTree>
    <p:extLst>
      <p:ext uri="{BB962C8B-B14F-4D97-AF65-F5344CB8AC3E}">
        <p14:creationId xmlns:p14="http://schemas.microsoft.com/office/powerpoint/2010/main" val="1152753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Work Breakdown Structure (WBS)</a:t>
            </a:r>
          </a:p>
        </p:txBody>
      </p:sp>
      <p:grpSp>
        <p:nvGrpSpPr>
          <p:cNvPr id="64" name="Groep 63"/>
          <p:cNvGrpSpPr/>
          <p:nvPr/>
        </p:nvGrpSpPr>
        <p:grpSpPr>
          <a:xfrm>
            <a:off x="684214" y="1641003"/>
            <a:ext cx="8064251" cy="3136711"/>
            <a:chOff x="684213" y="1841500"/>
            <a:chExt cx="6208823" cy="3764053"/>
          </a:xfrm>
        </p:grpSpPr>
        <p:sp>
          <p:nvSpPr>
            <p:cNvPr id="65" name="Ovaal 64"/>
            <p:cNvSpPr/>
            <p:nvPr/>
          </p:nvSpPr>
          <p:spPr bwMode="auto">
            <a:xfrm>
              <a:off x="2770384" y="2780928"/>
              <a:ext cx="854879" cy="673919"/>
            </a:xfrm>
            <a:prstGeom prst="ellipse">
              <a:avLst/>
            </a:prstGeom>
            <a:solidFill>
              <a:srgbClr val="FFFF0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1200" b="1" i="0" u="none" strike="noStrike" cap="none" normalizeH="0" baseline="0">
                <a:ln>
                  <a:noFill/>
                </a:ln>
                <a:solidFill>
                  <a:schemeClr val="tx2"/>
                </a:solidFill>
                <a:effectLst/>
                <a:latin typeface="Tahoma" pitchFamily="34" charset="0"/>
              </a:endParaRPr>
            </a:p>
          </p:txBody>
        </p:sp>
        <p:sp>
          <p:nvSpPr>
            <p:cNvPr id="66" name="Ovaal 65"/>
            <p:cNvSpPr/>
            <p:nvPr/>
          </p:nvSpPr>
          <p:spPr bwMode="auto">
            <a:xfrm>
              <a:off x="2227323" y="3831152"/>
              <a:ext cx="854879" cy="673919"/>
            </a:xfrm>
            <a:prstGeom prst="ellipse">
              <a:avLst/>
            </a:prstGeom>
            <a:solidFill>
              <a:srgbClr val="FFFF0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1200" b="1" i="0" u="none" strike="noStrike" cap="none" normalizeH="0" baseline="0">
                <a:ln>
                  <a:noFill/>
                </a:ln>
                <a:solidFill>
                  <a:schemeClr val="tx2"/>
                </a:solidFill>
                <a:effectLst/>
                <a:latin typeface="Tahoma" pitchFamily="34" charset="0"/>
              </a:endParaRPr>
            </a:p>
          </p:txBody>
        </p:sp>
        <p:sp>
          <p:nvSpPr>
            <p:cNvPr id="67" name="Ovaal 66"/>
            <p:cNvSpPr/>
            <p:nvPr/>
          </p:nvSpPr>
          <p:spPr bwMode="auto">
            <a:xfrm>
              <a:off x="5436096" y="3861048"/>
              <a:ext cx="1368152" cy="673919"/>
            </a:xfrm>
            <a:prstGeom prst="ellipse">
              <a:avLst/>
            </a:prstGeom>
            <a:solidFill>
              <a:srgbClr val="FFFF00"/>
            </a:solidFill>
            <a:ln w="9525" cap="flat" cmpd="sng" algn="ctr">
              <a:no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endParaRPr kumimoji="0" lang="nl-NL" sz="1200" b="1" i="0" u="none" strike="noStrike" cap="none" normalizeH="0" baseline="0" dirty="0">
                <a:ln>
                  <a:noFill/>
                </a:ln>
                <a:solidFill>
                  <a:srgbClr val="464646"/>
                </a:solidFill>
                <a:effectLst/>
                <a:latin typeface="Tahoma" pitchFamily="34" charset="0"/>
              </a:endParaRPr>
            </a:p>
          </p:txBody>
        </p:sp>
        <p:grpSp>
          <p:nvGrpSpPr>
            <p:cNvPr id="68" name="Groep 67"/>
            <p:cNvGrpSpPr/>
            <p:nvPr/>
          </p:nvGrpSpPr>
          <p:grpSpPr>
            <a:xfrm>
              <a:off x="684213" y="2772461"/>
              <a:ext cx="6120035" cy="2833092"/>
              <a:chOff x="684213" y="2772461"/>
              <a:chExt cx="6120035" cy="2833092"/>
            </a:xfrm>
          </p:grpSpPr>
          <p:sp>
            <p:nvSpPr>
              <p:cNvPr id="113" name="Ovaal 112"/>
              <p:cNvSpPr/>
              <p:nvPr/>
            </p:nvSpPr>
            <p:spPr bwMode="auto">
              <a:xfrm>
                <a:off x="836801" y="2772461"/>
                <a:ext cx="854879" cy="673919"/>
              </a:xfrm>
              <a:prstGeom prst="ellipse">
                <a:avLst/>
              </a:prstGeom>
              <a:solidFill>
                <a:srgbClr val="FF9999"/>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1200" b="1" i="0" u="none" strike="noStrike" cap="none" normalizeH="0" baseline="0">
                  <a:ln>
                    <a:noFill/>
                  </a:ln>
                  <a:solidFill>
                    <a:schemeClr val="tx2"/>
                  </a:solidFill>
                  <a:effectLst/>
                  <a:latin typeface="Tahoma" pitchFamily="34" charset="0"/>
                </a:endParaRPr>
              </a:p>
            </p:txBody>
          </p:sp>
          <p:sp>
            <p:nvSpPr>
              <p:cNvPr id="114" name="Ovaal 113"/>
              <p:cNvSpPr/>
              <p:nvPr/>
            </p:nvSpPr>
            <p:spPr bwMode="auto">
              <a:xfrm>
                <a:off x="1806036" y="2777436"/>
                <a:ext cx="854879" cy="673919"/>
              </a:xfrm>
              <a:prstGeom prst="ellipse">
                <a:avLst/>
              </a:prstGeom>
              <a:solidFill>
                <a:srgbClr val="FF9999"/>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1200" b="1" i="0" u="none" strike="noStrike" cap="none" normalizeH="0" baseline="0">
                  <a:ln>
                    <a:noFill/>
                  </a:ln>
                  <a:solidFill>
                    <a:schemeClr val="tx2"/>
                  </a:solidFill>
                  <a:effectLst/>
                  <a:latin typeface="Tahoma" pitchFamily="34" charset="0"/>
                </a:endParaRPr>
              </a:p>
            </p:txBody>
          </p:sp>
          <p:sp>
            <p:nvSpPr>
              <p:cNvPr id="115" name="Ovaal 114"/>
              <p:cNvSpPr/>
              <p:nvPr/>
            </p:nvSpPr>
            <p:spPr bwMode="auto">
              <a:xfrm>
                <a:off x="1239740" y="3844594"/>
                <a:ext cx="854879" cy="673919"/>
              </a:xfrm>
              <a:prstGeom prst="ellipse">
                <a:avLst/>
              </a:prstGeom>
              <a:solidFill>
                <a:srgbClr val="FF9999"/>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1200" b="1" i="0" u="none" strike="noStrike" cap="none" normalizeH="0" baseline="0">
                  <a:ln>
                    <a:noFill/>
                  </a:ln>
                  <a:solidFill>
                    <a:schemeClr val="tx2"/>
                  </a:solidFill>
                  <a:effectLst/>
                  <a:latin typeface="Tahoma" pitchFamily="34" charset="0"/>
                </a:endParaRPr>
              </a:p>
            </p:txBody>
          </p:sp>
          <p:sp>
            <p:nvSpPr>
              <p:cNvPr id="116" name="Ovaal 115"/>
              <p:cNvSpPr/>
              <p:nvPr/>
            </p:nvSpPr>
            <p:spPr bwMode="auto">
              <a:xfrm>
                <a:off x="3170272" y="3831207"/>
                <a:ext cx="854879" cy="673919"/>
              </a:xfrm>
              <a:prstGeom prst="ellipse">
                <a:avLst/>
              </a:prstGeom>
              <a:solidFill>
                <a:srgbClr val="FF9999"/>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1200" b="1" i="0" u="none" strike="noStrike" cap="none" normalizeH="0" baseline="0">
                  <a:ln>
                    <a:noFill/>
                  </a:ln>
                  <a:solidFill>
                    <a:schemeClr val="tx2"/>
                  </a:solidFill>
                  <a:effectLst/>
                  <a:latin typeface="Tahoma" pitchFamily="34" charset="0"/>
                </a:endParaRPr>
              </a:p>
            </p:txBody>
          </p:sp>
          <p:sp>
            <p:nvSpPr>
              <p:cNvPr id="117" name="Ovaal 116"/>
              <p:cNvSpPr/>
              <p:nvPr/>
            </p:nvSpPr>
            <p:spPr bwMode="auto">
              <a:xfrm>
                <a:off x="684213" y="4918192"/>
                <a:ext cx="854879" cy="673919"/>
              </a:xfrm>
              <a:prstGeom prst="ellipse">
                <a:avLst/>
              </a:prstGeom>
              <a:solidFill>
                <a:srgbClr val="FF9999"/>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1200" b="1" i="0" u="none" strike="noStrike" cap="none" normalizeH="0" baseline="0">
                  <a:ln>
                    <a:noFill/>
                  </a:ln>
                  <a:solidFill>
                    <a:schemeClr val="tx2"/>
                  </a:solidFill>
                  <a:effectLst/>
                  <a:latin typeface="Tahoma" pitchFamily="34" charset="0"/>
                </a:endParaRPr>
              </a:p>
            </p:txBody>
          </p:sp>
          <p:sp>
            <p:nvSpPr>
              <p:cNvPr id="118" name="Ovaal 117"/>
              <p:cNvSpPr/>
              <p:nvPr/>
            </p:nvSpPr>
            <p:spPr bwMode="auto">
              <a:xfrm>
                <a:off x="1644981" y="4931634"/>
                <a:ext cx="854879" cy="673919"/>
              </a:xfrm>
              <a:prstGeom prst="ellipse">
                <a:avLst/>
              </a:prstGeom>
              <a:solidFill>
                <a:srgbClr val="FF9999"/>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1200" b="1" i="0" u="none" strike="noStrike" cap="none" normalizeH="0" baseline="0">
                  <a:ln>
                    <a:noFill/>
                  </a:ln>
                  <a:solidFill>
                    <a:schemeClr val="tx2"/>
                  </a:solidFill>
                  <a:effectLst/>
                  <a:latin typeface="Tahoma" pitchFamily="34" charset="0"/>
                </a:endParaRPr>
              </a:p>
            </p:txBody>
          </p:sp>
          <p:sp>
            <p:nvSpPr>
              <p:cNvPr id="119" name="Ovaal 118"/>
              <p:cNvSpPr/>
              <p:nvPr/>
            </p:nvSpPr>
            <p:spPr bwMode="auto">
              <a:xfrm>
                <a:off x="2610991" y="4931633"/>
                <a:ext cx="854879" cy="673919"/>
              </a:xfrm>
              <a:prstGeom prst="ellipse">
                <a:avLst/>
              </a:prstGeom>
              <a:solidFill>
                <a:srgbClr val="FF9999"/>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1200" b="1" i="0" u="none" strike="noStrike" cap="none" normalizeH="0" baseline="0">
                  <a:ln>
                    <a:noFill/>
                  </a:ln>
                  <a:solidFill>
                    <a:schemeClr val="tx2"/>
                  </a:solidFill>
                  <a:effectLst/>
                  <a:latin typeface="Tahoma" pitchFamily="34" charset="0"/>
                </a:endParaRPr>
              </a:p>
            </p:txBody>
          </p:sp>
          <p:sp>
            <p:nvSpPr>
              <p:cNvPr id="120" name="Ovaal 119"/>
              <p:cNvSpPr/>
              <p:nvPr/>
            </p:nvSpPr>
            <p:spPr bwMode="auto">
              <a:xfrm>
                <a:off x="5436096" y="4854072"/>
                <a:ext cx="1368152" cy="673919"/>
              </a:xfrm>
              <a:prstGeom prst="ellipse">
                <a:avLst/>
              </a:prstGeom>
              <a:solidFill>
                <a:srgbClr val="FF9999"/>
              </a:solidFill>
              <a:ln w="9525" cap="flat" cmpd="sng" algn="ctr">
                <a:no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1200" b="1" i="0" u="none" strike="noStrike" cap="none" normalizeH="0" baseline="0" dirty="0">
                    <a:ln>
                      <a:noFill/>
                    </a:ln>
                    <a:solidFill>
                      <a:srgbClr val="464646"/>
                    </a:solidFill>
                    <a:effectLst/>
                    <a:latin typeface="Tahoma" pitchFamily="34" charset="0"/>
                  </a:rPr>
                  <a:t>Werkpakket</a:t>
                </a:r>
              </a:p>
            </p:txBody>
          </p:sp>
        </p:grpSp>
        <p:grpSp>
          <p:nvGrpSpPr>
            <p:cNvPr id="69" name="Groep 68"/>
            <p:cNvGrpSpPr/>
            <p:nvPr/>
          </p:nvGrpSpPr>
          <p:grpSpPr>
            <a:xfrm>
              <a:off x="806275" y="1841500"/>
              <a:ext cx="4052269" cy="3629780"/>
              <a:chOff x="800953" y="1841500"/>
              <a:chExt cx="5066447" cy="4138153"/>
            </a:xfrm>
          </p:grpSpPr>
          <p:sp>
            <p:nvSpPr>
              <p:cNvPr id="71" name="Rectangle 4"/>
              <p:cNvSpPr>
                <a:spLocks noChangeArrowheads="1"/>
              </p:cNvSpPr>
              <p:nvPr/>
            </p:nvSpPr>
            <p:spPr bwMode="auto">
              <a:xfrm>
                <a:off x="2654300" y="1841500"/>
                <a:ext cx="1196975" cy="433388"/>
              </a:xfrm>
              <a:prstGeom prst="rect">
                <a:avLst/>
              </a:prstGeom>
              <a:solidFill>
                <a:schemeClr val="folHlink"/>
              </a:solidFill>
              <a:ln w="9525">
                <a:solidFill>
                  <a:schemeClr val="tx1"/>
                </a:solidFill>
                <a:miter lim="800000"/>
                <a:headEnd/>
                <a:tailEnd/>
              </a:ln>
            </p:spPr>
            <p:txBody>
              <a:bodyPr wrap="none" anchor="ctr"/>
              <a:lstStyle/>
              <a:p>
                <a:pPr eaLnBrk="1" hangingPunct="1">
                  <a:lnSpc>
                    <a:spcPct val="100000"/>
                  </a:lnSpc>
                  <a:spcAft>
                    <a:spcPct val="0"/>
                  </a:spcAft>
                  <a:buClrTx/>
                  <a:buFontTx/>
                  <a:buNone/>
                </a:pPr>
                <a:r>
                  <a:rPr lang="nl-NL" sz="1200" dirty="0">
                    <a:solidFill>
                      <a:schemeClr val="accent4">
                        <a:lumMod val="50000"/>
                      </a:schemeClr>
                    </a:solidFill>
                    <a:latin typeface="+mn-lt"/>
                  </a:rPr>
                  <a:t>Eindproduct</a:t>
                </a:r>
              </a:p>
            </p:txBody>
          </p:sp>
          <p:sp>
            <p:nvSpPr>
              <p:cNvPr id="72" name="Rectangle 5"/>
              <p:cNvSpPr>
                <a:spLocks noChangeArrowheads="1"/>
              </p:cNvSpPr>
              <p:nvPr/>
            </p:nvSpPr>
            <p:spPr bwMode="auto">
              <a:xfrm>
                <a:off x="3473450" y="3067050"/>
                <a:ext cx="628650" cy="433388"/>
              </a:xfrm>
              <a:prstGeom prst="rect">
                <a:avLst/>
              </a:prstGeom>
              <a:solidFill>
                <a:schemeClr val="folHlink"/>
              </a:solidFill>
              <a:ln w="9525">
                <a:solidFill>
                  <a:schemeClr val="tx1"/>
                </a:solidFill>
                <a:miter lim="800000"/>
                <a:headEnd/>
                <a:tailEnd/>
              </a:ln>
            </p:spPr>
            <p:txBody>
              <a:bodyPr wrap="none" anchor="ctr"/>
              <a:lstStyle/>
              <a:p>
                <a:endParaRPr lang="nl-NL" sz="1200">
                  <a:solidFill>
                    <a:schemeClr val="accent4">
                      <a:lumMod val="50000"/>
                    </a:schemeClr>
                  </a:solidFill>
                  <a:latin typeface="+mn-lt"/>
                </a:endParaRPr>
              </a:p>
            </p:txBody>
          </p:sp>
          <p:sp>
            <p:nvSpPr>
              <p:cNvPr id="73" name="Rectangle 7"/>
              <p:cNvSpPr>
                <a:spLocks noChangeArrowheads="1"/>
              </p:cNvSpPr>
              <p:nvPr/>
            </p:nvSpPr>
            <p:spPr bwMode="auto">
              <a:xfrm>
                <a:off x="1059542" y="3067050"/>
                <a:ext cx="630238" cy="433388"/>
              </a:xfrm>
              <a:prstGeom prst="rect">
                <a:avLst/>
              </a:prstGeom>
              <a:solidFill>
                <a:schemeClr val="folHlink"/>
              </a:solidFill>
              <a:ln w="9525">
                <a:solidFill>
                  <a:schemeClr val="tx1"/>
                </a:solidFill>
                <a:miter lim="800000"/>
                <a:headEnd/>
                <a:tailEnd/>
              </a:ln>
            </p:spPr>
            <p:txBody>
              <a:bodyPr wrap="none" anchor="ctr"/>
              <a:lstStyle/>
              <a:p>
                <a:endParaRPr lang="nl-NL" sz="1200">
                  <a:solidFill>
                    <a:schemeClr val="accent4">
                      <a:lumMod val="50000"/>
                    </a:schemeClr>
                  </a:solidFill>
                  <a:latin typeface="+mn-lt"/>
                </a:endParaRPr>
              </a:p>
            </p:txBody>
          </p:sp>
          <p:sp>
            <p:nvSpPr>
              <p:cNvPr id="74" name="Rectangle 8"/>
              <p:cNvSpPr>
                <a:spLocks noChangeArrowheads="1"/>
              </p:cNvSpPr>
              <p:nvPr/>
            </p:nvSpPr>
            <p:spPr bwMode="auto">
              <a:xfrm>
                <a:off x="2274888" y="3067050"/>
                <a:ext cx="631825" cy="433388"/>
              </a:xfrm>
              <a:prstGeom prst="rect">
                <a:avLst/>
              </a:prstGeom>
              <a:solidFill>
                <a:schemeClr val="folHlink"/>
              </a:solidFill>
              <a:ln w="9525">
                <a:solidFill>
                  <a:schemeClr val="tx1"/>
                </a:solidFill>
                <a:miter lim="800000"/>
                <a:headEnd/>
                <a:tailEnd/>
              </a:ln>
            </p:spPr>
            <p:txBody>
              <a:bodyPr wrap="none" anchor="ctr"/>
              <a:lstStyle/>
              <a:p>
                <a:endParaRPr lang="nl-NL" sz="1200">
                  <a:solidFill>
                    <a:schemeClr val="accent4">
                      <a:lumMod val="50000"/>
                    </a:schemeClr>
                  </a:solidFill>
                  <a:latin typeface="+mn-lt"/>
                </a:endParaRPr>
              </a:p>
            </p:txBody>
          </p:sp>
          <p:cxnSp>
            <p:nvCxnSpPr>
              <p:cNvPr id="75" name="AutoShape 9"/>
              <p:cNvCxnSpPr>
                <a:cxnSpLocks noChangeShapeType="1"/>
                <a:stCxn id="73" idx="0"/>
                <a:endCxn id="71" idx="2"/>
              </p:cNvCxnSpPr>
              <p:nvPr/>
            </p:nvCxnSpPr>
            <p:spPr bwMode="auto">
              <a:xfrm rot="5400000" flipH="1" flipV="1">
                <a:off x="1917643" y="1731906"/>
                <a:ext cx="792162" cy="1878127"/>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76" name="AutoShape 10"/>
              <p:cNvCxnSpPr>
                <a:cxnSpLocks noChangeShapeType="1"/>
                <a:stCxn id="74" idx="0"/>
                <a:endCxn id="71" idx="2"/>
              </p:cNvCxnSpPr>
              <p:nvPr/>
            </p:nvCxnSpPr>
            <p:spPr bwMode="auto">
              <a:xfrm rot="-5400000">
                <a:off x="2526507" y="2340769"/>
                <a:ext cx="792162" cy="660400"/>
              </a:xfrm>
              <a:prstGeom prst="bentConnector3">
                <a:avLst>
                  <a:gd name="adj1" fmla="val 5010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77" name="AutoShape 11"/>
              <p:cNvCxnSpPr>
                <a:cxnSpLocks noChangeShapeType="1"/>
                <a:stCxn id="71" idx="2"/>
                <a:endCxn id="72" idx="0"/>
              </p:cNvCxnSpPr>
              <p:nvPr/>
            </p:nvCxnSpPr>
            <p:spPr bwMode="auto">
              <a:xfrm rot="16200000" flipH="1">
                <a:off x="3124995" y="2402681"/>
                <a:ext cx="792162" cy="536575"/>
              </a:xfrm>
              <a:prstGeom prst="bentConnector3">
                <a:avLst>
                  <a:gd name="adj1" fmla="val 49898"/>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78" name="AutoShape 12"/>
              <p:cNvCxnSpPr>
                <a:cxnSpLocks noChangeShapeType="1"/>
                <a:stCxn id="71" idx="2"/>
              </p:cNvCxnSpPr>
              <p:nvPr/>
            </p:nvCxnSpPr>
            <p:spPr bwMode="auto">
              <a:xfrm rot="16200000" flipH="1">
                <a:off x="3753645" y="1774031"/>
                <a:ext cx="792162" cy="1793875"/>
              </a:xfrm>
              <a:prstGeom prst="bentConnector3">
                <a:avLst>
                  <a:gd name="adj1" fmla="val 49898"/>
                </a:avLst>
              </a:prstGeom>
              <a:noFill/>
              <a:ln w="9525">
                <a:solidFill>
                  <a:schemeClr val="tx1"/>
                </a:solidFill>
                <a:prstDash val="dash"/>
                <a:miter lim="800000"/>
                <a:headEnd/>
                <a:tailEnd/>
              </a:ln>
              <a:extLst>
                <a:ext uri="{909E8E84-426E-40DD-AFC4-6F175D3DCCD1}">
                  <a14:hiddenFill xmlns:a14="http://schemas.microsoft.com/office/drawing/2010/main">
                    <a:noFill/>
                  </a14:hiddenFill>
                </a:ext>
              </a:extLst>
            </p:spPr>
          </p:cxnSp>
          <p:sp>
            <p:nvSpPr>
              <p:cNvPr id="79" name="Rectangle 13"/>
              <p:cNvSpPr>
                <a:spLocks noChangeArrowheads="1"/>
              </p:cNvSpPr>
              <p:nvPr/>
            </p:nvSpPr>
            <p:spPr bwMode="auto">
              <a:xfrm>
                <a:off x="3473450" y="3067050"/>
                <a:ext cx="630238" cy="433388"/>
              </a:xfrm>
              <a:prstGeom prst="rect">
                <a:avLst/>
              </a:prstGeom>
              <a:solidFill>
                <a:schemeClr val="folHlink"/>
              </a:solidFill>
              <a:ln w="9525">
                <a:solidFill>
                  <a:schemeClr val="tx1"/>
                </a:solidFill>
                <a:miter lim="800000"/>
                <a:headEnd/>
                <a:tailEnd/>
              </a:ln>
            </p:spPr>
            <p:txBody>
              <a:bodyPr wrap="none" anchor="ctr"/>
              <a:lstStyle/>
              <a:p>
                <a:endParaRPr lang="nl-NL" sz="1200">
                  <a:solidFill>
                    <a:schemeClr val="accent4">
                      <a:lumMod val="50000"/>
                    </a:schemeClr>
                  </a:solidFill>
                  <a:latin typeface="+mn-lt"/>
                </a:endParaRPr>
              </a:p>
            </p:txBody>
          </p:sp>
          <p:sp>
            <p:nvSpPr>
              <p:cNvPr id="80" name="Rectangle 14"/>
              <p:cNvSpPr>
                <a:spLocks noChangeArrowheads="1"/>
              </p:cNvSpPr>
              <p:nvPr/>
            </p:nvSpPr>
            <p:spPr bwMode="auto">
              <a:xfrm>
                <a:off x="3976688" y="4292600"/>
                <a:ext cx="630237" cy="433388"/>
              </a:xfrm>
              <a:prstGeom prst="rect">
                <a:avLst/>
              </a:prstGeom>
              <a:solidFill>
                <a:schemeClr val="folHlink"/>
              </a:solidFill>
              <a:ln w="9525">
                <a:solidFill>
                  <a:schemeClr val="tx1"/>
                </a:solidFill>
                <a:miter lim="800000"/>
                <a:headEnd/>
                <a:tailEnd/>
              </a:ln>
            </p:spPr>
            <p:txBody>
              <a:bodyPr wrap="none" anchor="ctr"/>
              <a:lstStyle/>
              <a:p>
                <a:endParaRPr lang="nl-NL" sz="1200">
                  <a:solidFill>
                    <a:schemeClr val="accent4">
                      <a:lumMod val="50000"/>
                    </a:schemeClr>
                  </a:solidFill>
                  <a:latin typeface="+mn-lt"/>
                </a:endParaRPr>
              </a:p>
            </p:txBody>
          </p:sp>
          <p:sp>
            <p:nvSpPr>
              <p:cNvPr id="81" name="Rectangle 15" descr="Brede diagonaal omhoog"/>
              <p:cNvSpPr>
                <a:spLocks noChangeArrowheads="1"/>
              </p:cNvSpPr>
              <p:nvPr/>
            </p:nvSpPr>
            <p:spPr bwMode="auto">
              <a:xfrm>
                <a:off x="5235575" y="4292600"/>
                <a:ext cx="631825" cy="433388"/>
              </a:xfrm>
              <a:prstGeom prst="rect">
                <a:avLst/>
              </a:prstGeom>
              <a:pattFill prst="wdUpDiag">
                <a:fgClr>
                  <a:schemeClr val="folHlink"/>
                </a:fgClr>
                <a:bgClr>
                  <a:schemeClr val="bg1"/>
                </a:bgClr>
              </a:pattFill>
              <a:ln w="9525">
                <a:solidFill>
                  <a:schemeClr val="tx1"/>
                </a:solidFill>
                <a:miter lim="800000"/>
                <a:headEnd/>
                <a:tailEnd/>
              </a:ln>
            </p:spPr>
            <p:txBody>
              <a:bodyPr wrap="none" anchor="ctr"/>
              <a:lstStyle/>
              <a:p>
                <a:endParaRPr lang="nl-NL" sz="1200">
                  <a:solidFill>
                    <a:schemeClr val="accent4">
                      <a:lumMod val="50000"/>
                    </a:schemeClr>
                  </a:solidFill>
                  <a:latin typeface="+mn-lt"/>
                </a:endParaRPr>
              </a:p>
            </p:txBody>
          </p:sp>
          <p:sp>
            <p:nvSpPr>
              <p:cNvPr id="82" name="Rectangle 16"/>
              <p:cNvSpPr>
                <a:spLocks noChangeArrowheads="1"/>
              </p:cNvSpPr>
              <p:nvPr/>
            </p:nvSpPr>
            <p:spPr bwMode="auto">
              <a:xfrm>
                <a:off x="1548266" y="4292600"/>
                <a:ext cx="631825" cy="433388"/>
              </a:xfrm>
              <a:prstGeom prst="rect">
                <a:avLst/>
              </a:prstGeom>
              <a:solidFill>
                <a:schemeClr val="folHlink"/>
              </a:solidFill>
              <a:ln w="9525">
                <a:solidFill>
                  <a:schemeClr val="tx1"/>
                </a:solidFill>
                <a:miter lim="800000"/>
                <a:headEnd/>
                <a:tailEnd/>
              </a:ln>
            </p:spPr>
            <p:txBody>
              <a:bodyPr wrap="none" anchor="ctr"/>
              <a:lstStyle/>
              <a:p>
                <a:endParaRPr lang="nl-NL" sz="1200">
                  <a:solidFill>
                    <a:schemeClr val="accent4">
                      <a:lumMod val="50000"/>
                    </a:schemeClr>
                  </a:solidFill>
                  <a:latin typeface="+mn-lt"/>
                </a:endParaRPr>
              </a:p>
            </p:txBody>
          </p:sp>
          <p:sp>
            <p:nvSpPr>
              <p:cNvPr id="83" name="Rectangle 17"/>
              <p:cNvSpPr>
                <a:spLocks noChangeArrowheads="1"/>
              </p:cNvSpPr>
              <p:nvPr/>
            </p:nvSpPr>
            <p:spPr bwMode="auto">
              <a:xfrm>
                <a:off x="2779713" y="4292600"/>
                <a:ext cx="630237" cy="433388"/>
              </a:xfrm>
              <a:prstGeom prst="rect">
                <a:avLst/>
              </a:prstGeom>
              <a:solidFill>
                <a:schemeClr val="folHlink"/>
              </a:solidFill>
              <a:ln w="9525">
                <a:solidFill>
                  <a:schemeClr val="tx1"/>
                </a:solidFill>
                <a:miter lim="800000"/>
                <a:headEnd/>
                <a:tailEnd/>
              </a:ln>
            </p:spPr>
            <p:txBody>
              <a:bodyPr wrap="none" anchor="ctr"/>
              <a:lstStyle/>
              <a:p>
                <a:endParaRPr lang="nl-NL" sz="1200">
                  <a:solidFill>
                    <a:schemeClr val="accent4">
                      <a:lumMod val="50000"/>
                    </a:schemeClr>
                  </a:solidFill>
                  <a:latin typeface="+mn-lt"/>
                </a:endParaRPr>
              </a:p>
            </p:txBody>
          </p:sp>
          <p:cxnSp>
            <p:nvCxnSpPr>
              <p:cNvPr id="84" name="AutoShape 18"/>
              <p:cNvCxnSpPr>
                <a:cxnSpLocks noChangeShapeType="1"/>
                <a:stCxn id="82" idx="0"/>
                <a:endCxn id="79" idx="2"/>
              </p:cNvCxnSpPr>
              <p:nvPr/>
            </p:nvCxnSpPr>
            <p:spPr bwMode="auto">
              <a:xfrm rot="5400000" flipH="1" flipV="1">
                <a:off x="2430293" y="2934324"/>
                <a:ext cx="792162" cy="1924390"/>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85" name="AutoShape 19"/>
              <p:cNvCxnSpPr>
                <a:cxnSpLocks noChangeShapeType="1"/>
                <a:stCxn id="83" idx="0"/>
                <a:endCxn id="79" idx="2"/>
              </p:cNvCxnSpPr>
              <p:nvPr/>
            </p:nvCxnSpPr>
            <p:spPr bwMode="auto">
              <a:xfrm rot="-5400000">
                <a:off x="3045620" y="3548856"/>
                <a:ext cx="792162" cy="695325"/>
              </a:xfrm>
              <a:prstGeom prst="bentConnector3">
                <a:avLst>
                  <a:gd name="adj1" fmla="val 5010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86" name="AutoShape 20"/>
              <p:cNvCxnSpPr>
                <a:cxnSpLocks noChangeShapeType="1"/>
                <a:stCxn id="79" idx="2"/>
                <a:endCxn id="80" idx="0"/>
              </p:cNvCxnSpPr>
              <p:nvPr/>
            </p:nvCxnSpPr>
            <p:spPr bwMode="auto">
              <a:xfrm rot="16200000" flipH="1">
                <a:off x="3644107" y="3645694"/>
                <a:ext cx="792162" cy="501650"/>
              </a:xfrm>
              <a:prstGeom prst="bentConnector3">
                <a:avLst>
                  <a:gd name="adj1" fmla="val 49898"/>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87" name="AutoShape 21"/>
              <p:cNvCxnSpPr>
                <a:cxnSpLocks noChangeShapeType="1"/>
                <a:stCxn id="79" idx="2"/>
                <a:endCxn id="81" idx="0"/>
              </p:cNvCxnSpPr>
              <p:nvPr/>
            </p:nvCxnSpPr>
            <p:spPr bwMode="auto">
              <a:xfrm rot="16200000" flipH="1">
                <a:off x="4274345" y="3015456"/>
                <a:ext cx="792162" cy="1762125"/>
              </a:xfrm>
              <a:prstGeom prst="bentConnector3">
                <a:avLst>
                  <a:gd name="adj1" fmla="val 49898"/>
                </a:avLst>
              </a:prstGeom>
              <a:noFill/>
              <a:ln w="9525">
                <a:solidFill>
                  <a:schemeClr val="tx1"/>
                </a:solidFill>
                <a:prstDash val="dash"/>
                <a:miter lim="800000"/>
                <a:headEnd/>
                <a:tailEnd/>
              </a:ln>
              <a:extLst>
                <a:ext uri="{909E8E84-426E-40DD-AFC4-6F175D3DCCD1}">
                  <a14:hiddenFill xmlns:a14="http://schemas.microsoft.com/office/drawing/2010/main">
                    <a:noFill/>
                  </a14:hiddenFill>
                </a:ext>
              </a:extLst>
            </p:spPr>
          </p:cxnSp>
          <p:sp>
            <p:nvSpPr>
              <p:cNvPr id="88" name="Rectangle 22"/>
              <p:cNvSpPr>
                <a:spLocks noChangeArrowheads="1"/>
              </p:cNvSpPr>
              <p:nvPr/>
            </p:nvSpPr>
            <p:spPr bwMode="auto">
              <a:xfrm>
                <a:off x="2779713" y="4291013"/>
                <a:ext cx="630237" cy="433387"/>
              </a:xfrm>
              <a:prstGeom prst="rect">
                <a:avLst/>
              </a:prstGeom>
              <a:solidFill>
                <a:schemeClr val="folHlink"/>
              </a:solidFill>
              <a:ln w="9525">
                <a:solidFill>
                  <a:schemeClr val="tx1"/>
                </a:solidFill>
                <a:miter lim="800000"/>
                <a:headEnd/>
                <a:tailEnd/>
              </a:ln>
            </p:spPr>
            <p:txBody>
              <a:bodyPr wrap="none" anchor="ctr"/>
              <a:lstStyle/>
              <a:p>
                <a:endParaRPr lang="nl-NL" sz="1200">
                  <a:solidFill>
                    <a:schemeClr val="accent4">
                      <a:lumMod val="50000"/>
                    </a:schemeClr>
                  </a:solidFill>
                  <a:latin typeface="+mn-lt"/>
                </a:endParaRPr>
              </a:p>
            </p:txBody>
          </p:sp>
          <p:sp>
            <p:nvSpPr>
              <p:cNvPr id="89" name="Rectangle 23"/>
              <p:cNvSpPr>
                <a:spLocks noChangeArrowheads="1"/>
              </p:cNvSpPr>
              <p:nvPr/>
            </p:nvSpPr>
            <p:spPr bwMode="auto">
              <a:xfrm>
                <a:off x="3284538" y="5516563"/>
                <a:ext cx="628650" cy="433387"/>
              </a:xfrm>
              <a:prstGeom prst="rect">
                <a:avLst/>
              </a:prstGeom>
              <a:solidFill>
                <a:schemeClr val="folHlink"/>
              </a:solidFill>
              <a:ln w="9525">
                <a:solidFill>
                  <a:schemeClr val="tx1"/>
                </a:solidFill>
                <a:miter lim="800000"/>
                <a:headEnd/>
                <a:tailEnd/>
              </a:ln>
            </p:spPr>
            <p:txBody>
              <a:bodyPr wrap="none" anchor="ctr"/>
              <a:lstStyle/>
              <a:p>
                <a:endParaRPr lang="nl-NL" sz="1200">
                  <a:solidFill>
                    <a:schemeClr val="bg1"/>
                  </a:solidFill>
                  <a:latin typeface="+mn-lt"/>
                </a:endParaRPr>
              </a:p>
            </p:txBody>
          </p:sp>
          <p:sp>
            <p:nvSpPr>
              <p:cNvPr id="90" name="Rectangle 24" descr="Brede diagonaal omhoog"/>
              <p:cNvSpPr>
                <a:spLocks noChangeArrowheads="1"/>
              </p:cNvSpPr>
              <p:nvPr/>
            </p:nvSpPr>
            <p:spPr bwMode="auto">
              <a:xfrm>
                <a:off x="4543425" y="5516563"/>
                <a:ext cx="630238" cy="433387"/>
              </a:xfrm>
              <a:prstGeom prst="rect">
                <a:avLst/>
              </a:prstGeom>
              <a:pattFill prst="wdUpDiag">
                <a:fgClr>
                  <a:schemeClr val="folHlink"/>
                </a:fgClr>
                <a:bgClr>
                  <a:schemeClr val="bg1"/>
                </a:bgClr>
              </a:pattFill>
              <a:ln w="9525">
                <a:solidFill>
                  <a:schemeClr val="tx1"/>
                </a:solidFill>
                <a:miter lim="800000"/>
                <a:headEnd/>
                <a:tailEnd/>
              </a:ln>
            </p:spPr>
            <p:txBody>
              <a:bodyPr wrap="none" anchor="ctr"/>
              <a:lstStyle/>
              <a:p>
                <a:endParaRPr lang="nl-NL" sz="1200">
                  <a:solidFill>
                    <a:schemeClr val="accent4">
                      <a:lumMod val="50000"/>
                    </a:schemeClr>
                  </a:solidFill>
                  <a:latin typeface="+mn-lt"/>
                </a:endParaRPr>
              </a:p>
            </p:txBody>
          </p:sp>
          <p:sp>
            <p:nvSpPr>
              <p:cNvPr id="91" name="Rectangle 25"/>
              <p:cNvSpPr>
                <a:spLocks noChangeArrowheads="1"/>
              </p:cNvSpPr>
              <p:nvPr/>
            </p:nvSpPr>
            <p:spPr bwMode="auto">
              <a:xfrm>
                <a:off x="856116" y="5516563"/>
                <a:ext cx="630237" cy="433387"/>
              </a:xfrm>
              <a:prstGeom prst="rect">
                <a:avLst/>
              </a:prstGeom>
              <a:solidFill>
                <a:schemeClr val="folHlink"/>
              </a:solidFill>
              <a:ln w="9525">
                <a:solidFill>
                  <a:schemeClr val="tx1"/>
                </a:solidFill>
                <a:miter lim="800000"/>
                <a:headEnd/>
                <a:tailEnd/>
              </a:ln>
            </p:spPr>
            <p:txBody>
              <a:bodyPr wrap="none" anchor="ctr"/>
              <a:lstStyle/>
              <a:p>
                <a:endParaRPr lang="nl-NL" sz="1200">
                  <a:solidFill>
                    <a:schemeClr val="accent4">
                      <a:lumMod val="50000"/>
                    </a:schemeClr>
                  </a:solidFill>
                  <a:latin typeface="+mn-lt"/>
                </a:endParaRPr>
              </a:p>
            </p:txBody>
          </p:sp>
          <p:sp>
            <p:nvSpPr>
              <p:cNvPr id="92" name="Rectangle 26"/>
              <p:cNvSpPr>
                <a:spLocks noChangeArrowheads="1"/>
              </p:cNvSpPr>
              <p:nvPr/>
            </p:nvSpPr>
            <p:spPr bwMode="auto">
              <a:xfrm>
                <a:off x="2056947" y="5516563"/>
                <a:ext cx="631825" cy="433387"/>
              </a:xfrm>
              <a:prstGeom prst="rect">
                <a:avLst/>
              </a:prstGeom>
              <a:solidFill>
                <a:schemeClr val="folHlink"/>
              </a:solidFill>
              <a:ln w="9525">
                <a:solidFill>
                  <a:schemeClr val="tx1"/>
                </a:solidFill>
                <a:miter lim="800000"/>
                <a:headEnd/>
                <a:tailEnd/>
              </a:ln>
            </p:spPr>
            <p:txBody>
              <a:bodyPr wrap="none" anchor="ctr"/>
              <a:lstStyle/>
              <a:p>
                <a:endParaRPr lang="nl-NL" sz="1200">
                  <a:solidFill>
                    <a:schemeClr val="bg1"/>
                  </a:solidFill>
                  <a:latin typeface="+mn-lt"/>
                </a:endParaRPr>
              </a:p>
            </p:txBody>
          </p:sp>
          <p:cxnSp>
            <p:nvCxnSpPr>
              <p:cNvPr id="93" name="AutoShape 27"/>
              <p:cNvCxnSpPr>
                <a:cxnSpLocks noChangeShapeType="1"/>
                <a:stCxn id="91" idx="0"/>
                <a:endCxn id="88" idx="2"/>
              </p:cNvCxnSpPr>
              <p:nvPr/>
            </p:nvCxnSpPr>
            <p:spPr bwMode="auto">
              <a:xfrm rot="5400000" flipH="1" flipV="1">
                <a:off x="1736952" y="4158684"/>
                <a:ext cx="792163" cy="1923597"/>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94" name="AutoShape 28"/>
              <p:cNvCxnSpPr>
                <a:cxnSpLocks noChangeShapeType="1"/>
                <a:stCxn id="92" idx="0"/>
                <a:endCxn id="88" idx="2"/>
              </p:cNvCxnSpPr>
              <p:nvPr/>
            </p:nvCxnSpPr>
            <p:spPr bwMode="auto">
              <a:xfrm rot="5400000" flipH="1" flipV="1">
                <a:off x="2337765" y="4759496"/>
                <a:ext cx="792163" cy="72197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95" name="AutoShape 29"/>
              <p:cNvCxnSpPr>
                <a:cxnSpLocks noChangeShapeType="1"/>
                <a:stCxn id="88" idx="2"/>
                <a:endCxn id="89" idx="0"/>
              </p:cNvCxnSpPr>
              <p:nvPr/>
            </p:nvCxnSpPr>
            <p:spPr bwMode="auto">
              <a:xfrm rot="16200000" flipH="1">
                <a:off x="2951162" y="4867276"/>
                <a:ext cx="792163" cy="506412"/>
              </a:xfrm>
              <a:prstGeom prst="bentConnector3">
                <a:avLst>
                  <a:gd name="adj1" fmla="val 49898"/>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96" name="AutoShape 30"/>
              <p:cNvCxnSpPr>
                <a:cxnSpLocks noChangeShapeType="1"/>
                <a:stCxn id="88" idx="2"/>
                <a:endCxn id="90" idx="0"/>
              </p:cNvCxnSpPr>
              <p:nvPr/>
            </p:nvCxnSpPr>
            <p:spPr bwMode="auto">
              <a:xfrm rot="16200000" flipH="1">
                <a:off x="3579812" y="4238626"/>
                <a:ext cx="792163" cy="1763712"/>
              </a:xfrm>
              <a:prstGeom prst="bentConnector3">
                <a:avLst>
                  <a:gd name="adj1" fmla="val 49898"/>
                </a:avLst>
              </a:prstGeom>
              <a:noFill/>
              <a:ln w="9525">
                <a:solidFill>
                  <a:schemeClr val="tx1"/>
                </a:solidFill>
                <a:prstDash val="dash"/>
                <a:miter lim="800000"/>
                <a:headEnd/>
                <a:tailEnd/>
              </a:ln>
              <a:extLst>
                <a:ext uri="{909E8E84-426E-40DD-AFC4-6F175D3DCCD1}">
                  <a14:hiddenFill xmlns:a14="http://schemas.microsoft.com/office/drawing/2010/main">
                    <a:noFill/>
                  </a14:hiddenFill>
                </a:ext>
              </a:extLst>
            </p:spPr>
          </p:cxnSp>
          <p:sp>
            <p:nvSpPr>
              <p:cNvPr id="97" name="Text Box 31"/>
              <p:cNvSpPr txBox="1">
                <a:spLocks noChangeArrowheads="1"/>
              </p:cNvSpPr>
              <p:nvPr/>
            </p:nvSpPr>
            <p:spPr bwMode="auto">
              <a:xfrm>
                <a:off x="1059542" y="3138488"/>
                <a:ext cx="630237" cy="37895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NL" sz="1200" dirty="0">
                    <a:solidFill>
                      <a:schemeClr val="accent4">
                        <a:lumMod val="50000"/>
                      </a:schemeClr>
                    </a:solidFill>
                    <a:latin typeface="+mn-lt"/>
                  </a:rPr>
                  <a:t>01</a:t>
                </a:r>
              </a:p>
            </p:txBody>
          </p:sp>
          <p:sp>
            <p:nvSpPr>
              <p:cNvPr id="98" name="Text Box 32"/>
              <p:cNvSpPr txBox="1">
                <a:spLocks noChangeArrowheads="1"/>
              </p:cNvSpPr>
              <p:nvPr/>
            </p:nvSpPr>
            <p:spPr bwMode="auto">
              <a:xfrm>
                <a:off x="2313723" y="3138488"/>
                <a:ext cx="592990" cy="37895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NL" sz="1200" dirty="0">
                    <a:solidFill>
                      <a:schemeClr val="accent4">
                        <a:lumMod val="50000"/>
                      </a:schemeClr>
                    </a:solidFill>
                    <a:latin typeface="+mn-lt"/>
                  </a:rPr>
                  <a:t>02</a:t>
                </a:r>
              </a:p>
            </p:txBody>
          </p:sp>
          <p:sp>
            <p:nvSpPr>
              <p:cNvPr id="99" name="Text Box 33"/>
              <p:cNvSpPr txBox="1">
                <a:spLocks noChangeArrowheads="1"/>
              </p:cNvSpPr>
              <p:nvPr/>
            </p:nvSpPr>
            <p:spPr bwMode="auto">
              <a:xfrm>
                <a:off x="3492501" y="3138488"/>
                <a:ext cx="609600" cy="37895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NL" sz="1200">
                    <a:solidFill>
                      <a:schemeClr val="accent4">
                        <a:lumMod val="50000"/>
                      </a:schemeClr>
                    </a:solidFill>
                    <a:latin typeface="+mn-lt"/>
                  </a:rPr>
                  <a:t>03</a:t>
                </a:r>
              </a:p>
            </p:txBody>
          </p:sp>
          <p:sp>
            <p:nvSpPr>
              <p:cNvPr id="100" name="Text Box 34"/>
              <p:cNvSpPr txBox="1">
                <a:spLocks noChangeArrowheads="1"/>
              </p:cNvSpPr>
              <p:nvPr/>
            </p:nvSpPr>
            <p:spPr bwMode="auto">
              <a:xfrm>
                <a:off x="1614941" y="4375150"/>
                <a:ext cx="609600" cy="378953"/>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200">
                    <a:solidFill>
                      <a:schemeClr val="bg1"/>
                    </a:solidFill>
                    <a:latin typeface="+mn-lt"/>
                  </a:rPr>
                  <a:t>03.01</a:t>
                </a:r>
              </a:p>
            </p:txBody>
          </p:sp>
          <p:sp>
            <p:nvSpPr>
              <p:cNvPr id="101" name="Text Box 35"/>
              <p:cNvSpPr txBox="1">
                <a:spLocks noChangeArrowheads="1"/>
              </p:cNvSpPr>
              <p:nvPr/>
            </p:nvSpPr>
            <p:spPr bwMode="auto">
              <a:xfrm>
                <a:off x="2843213" y="4362451"/>
                <a:ext cx="649287" cy="378953"/>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200">
                    <a:solidFill>
                      <a:schemeClr val="bg1"/>
                    </a:solidFill>
                    <a:latin typeface="+mn-lt"/>
                  </a:rPr>
                  <a:t>03.02</a:t>
                </a:r>
              </a:p>
            </p:txBody>
          </p:sp>
          <p:sp>
            <p:nvSpPr>
              <p:cNvPr id="102" name="Text Box 36"/>
              <p:cNvSpPr txBox="1">
                <a:spLocks noChangeArrowheads="1"/>
              </p:cNvSpPr>
              <p:nvPr/>
            </p:nvSpPr>
            <p:spPr bwMode="auto">
              <a:xfrm>
                <a:off x="4040188" y="4375150"/>
                <a:ext cx="603250" cy="378953"/>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200" dirty="0">
                    <a:solidFill>
                      <a:schemeClr val="accent4">
                        <a:lumMod val="50000"/>
                      </a:schemeClr>
                    </a:solidFill>
                    <a:latin typeface="+mn-lt"/>
                  </a:rPr>
                  <a:t>03.03</a:t>
                </a:r>
              </a:p>
            </p:txBody>
          </p:sp>
          <p:sp>
            <p:nvSpPr>
              <p:cNvPr id="103" name="Text Box 37"/>
              <p:cNvSpPr txBox="1">
                <a:spLocks noChangeArrowheads="1"/>
              </p:cNvSpPr>
              <p:nvPr/>
            </p:nvSpPr>
            <p:spPr bwMode="auto">
              <a:xfrm>
                <a:off x="800953" y="5588579"/>
                <a:ext cx="792162" cy="378953"/>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200">
                    <a:solidFill>
                      <a:schemeClr val="bg1"/>
                    </a:solidFill>
                    <a:latin typeface="+mn-lt"/>
                  </a:rPr>
                  <a:t>03.02.01</a:t>
                </a:r>
              </a:p>
            </p:txBody>
          </p:sp>
          <p:sp>
            <p:nvSpPr>
              <p:cNvPr id="104" name="Text Box 38"/>
              <p:cNvSpPr txBox="1">
                <a:spLocks noChangeArrowheads="1"/>
              </p:cNvSpPr>
              <p:nvPr/>
            </p:nvSpPr>
            <p:spPr bwMode="auto">
              <a:xfrm>
                <a:off x="1974201" y="5586413"/>
                <a:ext cx="829128" cy="378953"/>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200" dirty="0">
                    <a:solidFill>
                      <a:schemeClr val="bg1"/>
                    </a:solidFill>
                    <a:latin typeface="+mn-lt"/>
                  </a:rPr>
                  <a:t>03.02.02</a:t>
                </a:r>
              </a:p>
            </p:txBody>
          </p:sp>
          <p:sp>
            <p:nvSpPr>
              <p:cNvPr id="105" name="Text Box 39"/>
              <p:cNvSpPr txBox="1">
                <a:spLocks noChangeArrowheads="1"/>
              </p:cNvSpPr>
              <p:nvPr/>
            </p:nvSpPr>
            <p:spPr bwMode="auto">
              <a:xfrm>
                <a:off x="3216675" y="5600700"/>
                <a:ext cx="781050" cy="378953"/>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200" dirty="0">
                    <a:solidFill>
                      <a:schemeClr val="bg1"/>
                    </a:solidFill>
                    <a:latin typeface="+mn-lt"/>
                  </a:rPr>
                  <a:t>03.02.03</a:t>
                </a:r>
              </a:p>
            </p:txBody>
          </p:sp>
          <p:sp>
            <p:nvSpPr>
              <p:cNvPr id="106" name="Rectangle 15" descr="Brede diagonaal omhoog"/>
              <p:cNvSpPr>
                <a:spLocks noChangeArrowheads="1"/>
              </p:cNvSpPr>
              <p:nvPr/>
            </p:nvSpPr>
            <p:spPr bwMode="auto">
              <a:xfrm>
                <a:off x="4730750" y="3067050"/>
                <a:ext cx="631825" cy="433388"/>
              </a:xfrm>
              <a:prstGeom prst="rect">
                <a:avLst/>
              </a:prstGeom>
              <a:pattFill prst="wdUpDiag">
                <a:fgClr>
                  <a:schemeClr val="folHlink"/>
                </a:fgClr>
                <a:bgClr>
                  <a:schemeClr val="bg1"/>
                </a:bgClr>
              </a:pattFill>
              <a:ln w="9525">
                <a:solidFill>
                  <a:schemeClr val="tx1"/>
                </a:solidFill>
                <a:miter lim="800000"/>
                <a:headEnd/>
                <a:tailEnd/>
              </a:ln>
            </p:spPr>
            <p:txBody>
              <a:bodyPr wrap="none" anchor="ctr"/>
              <a:lstStyle/>
              <a:p>
                <a:endParaRPr lang="nl-NL" sz="1200">
                  <a:solidFill>
                    <a:schemeClr val="accent4">
                      <a:lumMod val="50000"/>
                    </a:schemeClr>
                  </a:solidFill>
                  <a:latin typeface="+mn-lt"/>
                </a:endParaRPr>
              </a:p>
            </p:txBody>
          </p:sp>
          <p:sp>
            <p:nvSpPr>
              <p:cNvPr id="107" name="Rectangle 4"/>
              <p:cNvSpPr>
                <a:spLocks noChangeArrowheads="1"/>
              </p:cNvSpPr>
              <p:nvPr/>
            </p:nvSpPr>
            <p:spPr bwMode="auto">
              <a:xfrm>
                <a:off x="2656520" y="1894868"/>
                <a:ext cx="1196975" cy="433389"/>
              </a:xfrm>
              <a:prstGeom prst="rect">
                <a:avLst/>
              </a:prstGeom>
              <a:solidFill>
                <a:schemeClr val="folHlink"/>
              </a:solidFill>
              <a:ln w="9525">
                <a:solidFill>
                  <a:schemeClr val="tx1"/>
                </a:solidFill>
                <a:miter lim="800000"/>
                <a:headEnd/>
                <a:tailEnd/>
              </a:ln>
            </p:spPr>
            <p:txBody>
              <a:bodyPr wrap="none" anchor="ctr"/>
              <a:lstStyle/>
              <a:p>
                <a:pPr eaLnBrk="1" hangingPunct="1">
                  <a:lnSpc>
                    <a:spcPct val="100000"/>
                  </a:lnSpc>
                  <a:spcAft>
                    <a:spcPct val="0"/>
                  </a:spcAft>
                  <a:buClrTx/>
                  <a:buFontTx/>
                  <a:buNone/>
                </a:pPr>
                <a:r>
                  <a:rPr lang="nl-NL" sz="1200" dirty="0">
                    <a:solidFill>
                      <a:schemeClr val="bg1"/>
                    </a:solidFill>
                    <a:latin typeface="+mn-lt"/>
                  </a:rPr>
                  <a:t>Eindproduct</a:t>
                </a:r>
              </a:p>
            </p:txBody>
          </p:sp>
          <p:cxnSp>
            <p:nvCxnSpPr>
              <p:cNvPr id="108" name="AutoShape 10"/>
              <p:cNvCxnSpPr>
                <a:cxnSpLocks noChangeShapeType="1"/>
                <a:endCxn id="107" idx="2"/>
              </p:cNvCxnSpPr>
              <p:nvPr/>
            </p:nvCxnSpPr>
            <p:spPr bwMode="auto">
              <a:xfrm rot="16200000">
                <a:off x="2528727" y="2394138"/>
                <a:ext cx="792162" cy="660400"/>
              </a:xfrm>
              <a:prstGeom prst="bentConnector3">
                <a:avLst>
                  <a:gd name="adj1" fmla="val 5010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09" name="Text Box 31"/>
              <p:cNvSpPr txBox="1">
                <a:spLocks noChangeArrowheads="1"/>
              </p:cNvSpPr>
              <p:nvPr/>
            </p:nvSpPr>
            <p:spPr bwMode="auto">
              <a:xfrm>
                <a:off x="1061762" y="3191856"/>
                <a:ext cx="630237" cy="37895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NL" sz="1200" dirty="0">
                    <a:solidFill>
                      <a:schemeClr val="bg1"/>
                    </a:solidFill>
                    <a:latin typeface="+mn-lt"/>
                  </a:rPr>
                  <a:t>01</a:t>
                </a:r>
              </a:p>
            </p:txBody>
          </p:sp>
          <p:sp>
            <p:nvSpPr>
              <p:cNvPr id="110" name="Text Box 32"/>
              <p:cNvSpPr txBox="1">
                <a:spLocks noChangeArrowheads="1"/>
              </p:cNvSpPr>
              <p:nvPr/>
            </p:nvSpPr>
            <p:spPr bwMode="auto">
              <a:xfrm>
                <a:off x="2315943" y="3191856"/>
                <a:ext cx="592990" cy="37895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NL" sz="1200" dirty="0">
                    <a:solidFill>
                      <a:schemeClr val="bg1"/>
                    </a:solidFill>
                    <a:latin typeface="+mn-lt"/>
                  </a:rPr>
                  <a:t>02</a:t>
                </a:r>
              </a:p>
            </p:txBody>
          </p:sp>
          <p:sp>
            <p:nvSpPr>
              <p:cNvPr id="111" name="Text Box 33"/>
              <p:cNvSpPr txBox="1">
                <a:spLocks noChangeArrowheads="1"/>
              </p:cNvSpPr>
              <p:nvPr/>
            </p:nvSpPr>
            <p:spPr bwMode="auto">
              <a:xfrm>
                <a:off x="3494721" y="3191856"/>
                <a:ext cx="609600" cy="37895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eaLnBrk="1" hangingPunct="1">
                  <a:lnSpc>
                    <a:spcPct val="100000"/>
                  </a:lnSpc>
                  <a:spcBef>
                    <a:spcPct val="50000"/>
                  </a:spcBef>
                  <a:spcAft>
                    <a:spcPct val="0"/>
                  </a:spcAft>
                  <a:buClrTx/>
                  <a:buFontTx/>
                  <a:buNone/>
                </a:pPr>
                <a:r>
                  <a:rPr lang="nl-NL" sz="1200">
                    <a:solidFill>
                      <a:schemeClr val="bg1"/>
                    </a:solidFill>
                    <a:latin typeface="+mn-lt"/>
                  </a:rPr>
                  <a:t>03</a:t>
                </a:r>
              </a:p>
            </p:txBody>
          </p:sp>
          <p:sp>
            <p:nvSpPr>
              <p:cNvPr id="112" name="Text Box 36"/>
              <p:cNvSpPr txBox="1">
                <a:spLocks noChangeArrowheads="1"/>
              </p:cNvSpPr>
              <p:nvPr/>
            </p:nvSpPr>
            <p:spPr bwMode="auto">
              <a:xfrm>
                <a:off x="4042407" y="4428518"/>
                <a:ext cx="603250" cy="378953"/>
              </a:xfrm>
              <a:prstGeom prst="rect">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l" eaLnBrk="1" hangingPunct="1">
                  <a:lnSpc>
                    <a:spcPct val="100000"/>
                  </a:lnSpc>
                  <a:spcBef>
                    <a:spcPct val="50000"/>
                  </a:spcBef>
                  <a:spcAft>
                    <a:spcPct val="0"/>
                  </a:spcAft>
                  <a:buClrTx/>
                  <a:buFontTx/>
                  <a:buNone/>
                </a:pPr>
                <a:r>
                  <a:rPr lang="nl-NL" sz="1200" dirty="0">
                    <a:solidFill>
                      <a:schemeClr val="bg1"/>
                    </a:solidFill>
                    <a:latin typeface="+mn-lt"/>
                  </a:rPr>
                  <a:t>03.03</a:t>
                </a:r>
              </a:p>
            </p:txBody>
          </p:sp>
        </p:grpSp>
        <p:sp>
          <p:nvSpPr>
            <p:cNvPr id="70" name="Tekstvak 69"/>
            <p:cNvSpPr txBox="1"/>
            <p:nvPr/>
          </p:nvSpPr>
          <p:spPr>
            <a:xfrm>
              <a:off x="5380868" y="3951931"/>
              <a:ext cx="1512168" cy="576157"/>
            </a:xfrm>
            <a:prstGeom prst="rect">
              <a:avLst/>
            </a:prstGeom>
            <a:noFill/>
          </p:spPr>
          <p:txBody>
            <a:bodyPr wrap="square" rtlCol="0">
              <a:spAutoFit/>
            </a:bodyPr>
            <a:lstStyle/>
            <a:p>
              <a:pPr>
                <a:buNone/>
              </a:pPr>
              <a:r>
                <a:rPr lang="nl-NL" sz="1200" b="1" dirty="0">
                  <a:solidFill>
                    <a:srgbClr val="1C1C1C"/>
                  </a:solidFill>
                </a:rPr>
                <a:t>Component </a:t>
              </a:r>
            </a:p>
            <a:p>
              <a:pPr>
                <a:buNone/>
              </a:pPr>
              <a:r>
                <a:rPr lang="nl-NL" sz="1200" b="1" dirty="0">
                  <a:solidFill>
                    <a:srgbClr val="1C1C1C"/>
                  </a:solidFill>
                </a:rPr>
                <a:t>(Planningspakket)</a:t>
              </a:r>
            </a:p>
          </p:txBody>
        </p:sp>
      </p:grpSp>
      <p:sp>
        <p:nvSpPr>
          <p:cNvPr id="2" name="Slide Number Placeholder 1">
            <a:extLst>
              <a:ext uri="{FF2B5EF4-FFF2-40B4-BE49-F238E27FC236}">
                <a16:creationId xmlns:a16="http://schemas.microsoft.com/office/drawing/2014/main" id="{81365ABF-4CEE-2947-9483-0376B962054C}"/>
              </a:ext>
            </a:extLst>
          </p:cNvPr>
          <p:cNvSpPr>
            <a:spLocks noGrp="1"/>
          </p:cNvSpPr>
          <p:nvPr>
            <p:ph type="sldNum" sz="quarter" idx="4"/>
          </p:nvPr>
        </p:nvSpPr>
        <p:spPr/>
        <p:txBody>
          <a:bodyPr/>
          <a:lstStyle/>
          <a:p>
            <a:fld id="{8375054B-0626-094F-AF93-178AFB032A1C}" type="slidenum">
              <a:rPr lang="nl-NL" smtClean="0"/>
              <a:pPr/>
              <a:t>73</a:t>
            </a:fld>
            <a:endParaRPr lang="nl-NL" dirty="0"/>
          </a:p>
        </p:txBody>
      </p:sp>
    </p:spTree>
    <p:extLst>
      <p:ext uri="{BB962C8B-B14F-4D97-AF65-F5344CB8AC3E}">
        <p14:creationId xmlns:p14="http://schemas.microsoft.com/office/powerpoint/2010/main" val="106519753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2914" name="Rectangle 2"/>
          <p:cNvSpPr>
            <a:spLocks noGrp="1" noChangeArrowheads="1"/>
          </p:cNvSpPr>
          <p:nvPr>
            <p:ph type="title"/>
          </p:nvPr>
        </p:nvSpPr>
        <p:spPr/>
        <p:txBody>
          <a:bodyPr/>
          <a:lstStyle/>
          <a:p>
            <a:pPr defTabSz="912813" eaLnBrk="1" hangingPunct="1">
              <a:defRPr/>
            </a:pPr>
            <a:r>
              <a:rPr lang="nl-NL" dirty="0">
                <a:latin typeface="Tahoma" charset="0"/>
                <a:ea typeface="MS PGothic" charset="0"/>
              </a:rPr>
              <a:t>Van WBS naar PBS</a:t>
            </a:r>
          </a:p>
        </p:txBody>
      </p:sp>
      <p:pic>
        <p:nvPicPr>
          <p:cNvPr id="2" name="Afbeelding 1">
            <a:extLst>
              <a:ext uri="{FF2B5EF4-FFF2-40B4-BE49-F238E27FC236}">
                <a16:creationId xmlns:a16="http://schemas.microsoft.com/office/drawing/2014/main" id="{A6E259CE-3EFE-41B2-B78F-BCC9C6638241}"/>
              </a:ext>
            </a:extLst>
          </p:cNvPr>
          <p:cNvPicPr>
            <a:picLocks noChangeAspect="1"/>
          </p:cNvPicPr>
          <p:nvPr/>
        </p:nvPicPr>
        <p:blipFill>
          <a:blip r:embed="rId3"/>
          <a:stretch>
            <a:fillRect/>
          </a:stretch>
        </p:blipFill>
        <p:spPr>
          <a:xfrm>
            <a:off x="755650" y="1345332"/>
            <a:ext cx="7768930" cy="3783501"/>
          </a:xfrm>
          <a:prstGeom prst="rect">
            <a:avLst/>
          </a:prstGeom>
        </p:spPr>
      </p:pic>
      <p:sp>
        <p:nvSpPr>
          <p:cNvPr id="3" name="Slide Number Placeholder 2">
            <a:extLst>
              <a:ext uri="{FF2B5EF4-FFF2-40B4-BE49-F238E27FC236}">
                <a16:creationId xmlns:a16="http://schemas.microsoft.com/office/drawing/2014/main" id="{28D676C8-DFB4-2944-81F4-1F7ED482E6E5}"/>
              </a:ext>
            </a:extLst>
          </p:cNvPr>
          <p:cNvSpPr>
            <a:spLocks noGrp="1"/>
          </p:cNvSpPr>
          <p:nvPr>
            <p:ph type="sldNum" sz="quarter" idx="4"/>
          </p:nvPr>
        </p:nvSpPr>
        <p:spPr/>
        <p:txBody>
          <a:bodyPr/>
          <a:lstStyle/>
          <a:p>
            <a:fld id="{8375054B-0626-094F-AF93-178AFB032A1C}" type="slidenum">
              <a:rPr lang="nl-NL" smtClean="0"/>
              <a:pPr/>
              <a:t>74</a:t>
            </a:fld>
            <a:endParaRPr lang="nl-NL" dirty="0"/>
          </a:p>
        </p:txBody>
      </p:sp>
    </p:spTree>
    <p:extLst>
      <p:ext uri="{BB962C8B-B14F-4D97-AF65-F5344CB8AC3E}">
        <p14:creationId xmlns:p14="http://schemas.microsoft.com/office/powerpoint/2010/main" val="134456641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Afbeelding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51720" y="1705372"/>
            <a:ext cx="5327650" cy="264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A0E9EA6-A01B-5749-BE64-FAD6AFEF6D95}"/>
              </a:ext>
            </a:extLst>
          </p:cNvPr>
          <p:cNvSpPr>
            <a:spLocks noGrp="1"/>
          </p:cNvSpPr>
          <p:nvPr>
            <p:ph type="title"/>
          </p:nvPr>
        </p:nvSpPr>
        <p:spPr/>
        <p:txBody>
          <a:bodyPr/>
          <a:lstStyle/>
          <a:p>
            <a:r>
              <a:rPr lang="nl-NL" dirty="0">
                <a:latin typeface="Tahoma" charset="0"/>
              </a:rPr>
              <a:t>Productbeschrijving</a:t>
            </a:r>
            <a:endParaRPr lang="en-US" dirty="0"/>
          </a:p>
        </p:txBody>
      </p:sp>
      <p:sp>
        <p:nvSpPr>
          <p:cNvPr id="3" name="Slide Number Placeholder 2">
            <a:extLst>
              <a:ext uri="{FF2B5EF4-FFF2-40B4-BE49-F238E27FC236}">
                <a16:creationId xmlns:a16="http://schemas.microsoft.com/office/drawing/2014/main" id="{2338FEF7-DD2F-7E42-88B6-A8E8184452B7}"/>
              </a:ext>
            </a:extLst>
          </p:cNvPr>
          <p:cNvSpPr>
            <a:spLocks noGrp="1"/>
          </p:cNvSpPr>
          <p:nvPr>
            <p:ph type="sldNum" sz="quarter" idx="4"/>
          </p:nvPr>
        </p:nvSpPr>
        <p:spPr/>
        <p:txBody>
          <a:bodyPr/>
          <a:lstStyle/>
          <a:p>
            <a:fld id="{8375054B-0626-094F-AF93-178AFB032A1C}" type="slidenum">
              <a:rPr lang="nl-NL" smtClean="0"/>
              <a:pPr/>
              <a:t>75</a:t>
            </a:fld>
            <a:endParaRPr lang="nl-NL" dirty="0"/>
          </a:p>
        </p:txBody>
      </p:sp>
    </p:spTree>
    <p:extLst>
      <p:ext uri="{BB962C8B-B14F-4D97-AF65-F5344CB8AC3E}">
        <p14:creationId xmlns:p14="http://schemas.microsoft.com/office/powerpoint/2010/main" val="26993373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3"/>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Productstroomschema (PSS)</a:t>
            </a:r>
          </a:p>
        </p:txBody>
      </p:sp>
      <p:pic>
        <p:nvPicPr>
          <p:cNvPr id="2" name="Afbeelding 1">
            <a:extLst>
              <a:ext uri="{FF2B5EF4-FFF2-40B4-BE49-F238E27FC236}">
                <a16:creationId xmlns:a16="http://schemas.microsoft.com/office/drawing/2014/main" id="{385E7A2E-A20B-4518-832F-B491CFD7D9D2}"/>
              </a:ext>
            </a:extLst>
          </p:cNvPr>
          <p:cNvPicPr>
            <a:picLocks noChangeAspect="1"/>
          </p:cNvPicPr>
          <p:nvPr/>
        </p:nvPicPr>
        <p:blipFill>
          <a:blip r:embed="rId3"/>
          <a:stretch>
            <a:fillRect/>
          </a:stretch>
        </p:blipFill>
        <p:spPr>
          <a:xfrm>
            <a:off x="1072592" y="1718023"/>
            <a:ext cx="6998815" cy="3011685"/>
          </a:xfrm>
          <a:prstGeom prst="rect">
            <a:avLst/>
          </a:prstGeom>
        </p:spPr>
      </p:pic>
      <p:sp>
        <p:nvSpPr>
          <p:cNvPr id="3" name="Slide Number Placeholder 2">
            <a:extLst>
              <a:ext uri="{FF2B5EF4-FFF2-40B4-BE49-F238E27FC236}">
                <a16:creationId xmlns:a16="http://schemas.microsoft.com/office/drawing/2014/main" id="{1307D33A-AAE0-9C4C-A1C0-1B1BC8709DEE}"/>
              </a:ext>
            </a:extLst>
          </p:cNvPr>
          <p:cNvSpPr>
            <a:spLocks noGrp="1"/>
          </p:cNvSpPr>
          <p:nvPr>
            <p:ph type="sldNum" sz="quarter" idx="4"/>
          </p:nvPr>
        </p:nvSpPr>
        <p:spPr/>
        <p:txBody>
          <a:bodyPr/>
          <a:lstStyle/>
          <a:p>
            <a:fld id="{8375054B-0626-094F-AF93-178AFB032A1C}" type="slidenum">
              <a:rPr lang="nl-NL" smtClean="0"/>
              <a:pPr/>
              <a:t>76</a:t>
            </a:fld>
            <a:endParaRPr lang="nl-NL" dirty="0"/>
          </a:p>
        </p:txBody>
      </p:sp>
    </p:spTree>
    <p:extLst>
      <p:ext uri="{BB962C8B-B14F-4D97-AF65-F5344CB8AC3E}">
        <p14:creationId xmlns:p14="http://schemas.microsoft.com/office/powerpoint/2010/main" val="409493926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5.03 Kwaliteit</a:t>
            </a:r>
            <a:endParaRPr lang="en-US" sz="2800" dirty="0">
              <a:effectLst/>
              <a:latin typeface="Tahoma" charset="0"/>
            </a:endParaRPr>
          </a:p>
        </p:txBody>
      </p:sp>
      <p:sp>
        <p:nvSpPr>
          <p:cNvPr id="112645" name="Rectangle 3"/>
          <p:cNvSpPr>
            <a:spLocks noGrp="1" noChangeArrowheads="1"/>
          </p:cNvSpPr>
          <p:nvPr>
            <p:ph type="subTitle" idx="1"/>
          </p:nvPr>
        </p:nvSpPr>
        <p:spPr>
          <a:noFill/>
        </p:spPr>
        <p:txBody>
          <a:bodyPr/>
          <a:lstStyle/>
          <a:p>
            <a:pPr marL="0" indent="0" algn="ctr"/>
            <a:r>
              <a:rPr lang="nl-NL" sz="2000" dirty="0">
                <a:solidFill>
                  <a:srgbClr val="333333"/>
                </a:solidFill>
              </a:rPr>
              <a:t>De competentie om de kwaliteit in en van een project te managen (V6).</a:t>
            </a:r>
          </a:p>
        </p:txBody>
      </p:sp>
      <p:sp>
        <p:nvSpPr>
          <p:cNvPr id="2" name="Slide Number Placeholder 1">
            <a:extLst>
              <a:ext uri="{FF2B5EF4-FFF2-40B4-BE49-F238E27FC236}">
                <a16:creationId xmlns:a16="http://schemas.microsoft.com/office/drawing/2014/main" id="{B5102E18-430F-6C43-98DA-86412242C564}"/>
              </a:ext>
            </a:extLst>
          </p:cNvPr>
          <p:cNvSpPr>
            <a:spLocks noGrp="1"/>
          </p:cNvSpPr>
          <p:nvPr>
            <p:ph type="sldNum" sz="quarter" idx="10"/>
          </p:nvPr>
        </p:nvSpPr>
        <p:spPr/>
        <p:txBody>
          <a:bodyPr/>
          <a:lstStyle/>
          <a:p>
            <a:fld id="{AC2621BF-E77D-E548-9EEE-B9174F378ACD}" type="slidenum">
              <a:rPr lang="nl-NL" smtClean="0"/>
              <a:pPr/>
              <a:t>77</a:t>
            </a:fld>
            <a:endParaRPr lang="nl-NL" dirty="0"/>
          </a:p>
        </p:txBody>
      </p:sp>
    </p:spTree>
    <p:extLst>
      <p:ext uri="{BB962C8B-B14F-4D97-AF65-F5344CB8AC3E}">
        <p14:creationId xmlns:p14="http://schemas.microsoft.com/office/powerpoint/2010/main" val="375748842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Definities</a:t>
            </a:r>
          </a:p>
        </p:txBody>
      </p:sp>
      <p:sp>
        <p:nvSpPr>
          <p:cNvPr id="113668" name="Rectangle 3"/>
          <p:cNvSpPr>
            <a:spLocks noGrp="1" noChangeArrowheads="1"/>
          </p:cNvSpPr>
          <p:nvPr>
            <p:ph idx="1"/>
          </p:nvPr>
        </p:nvSpPr>
        <p:spPr>
          <a:xfrm>
            <a:off x="570434" y="985292"/>
            <a:ext cx="8003133" cy="3768543"/>
          </a:xfrm>
          <a:noFill/>
        </p:spPr>
        <p:txBody>
          <a:bodyPr/>
          <a:lstStyle/>
          <a:p>
            <a:pPr marL="261938" indent="-261938" eaLnBrk="1" hangingPunct="1">
              <a:lnSpc>
                <a:spcPct val="90000"/>
              </a:lnSpc>
              <a:spcBef>
                <a:spcPts val="336"/>
              </a:spcBef>
            </a:pPr>
            <a:r>
              <a:rPr lang="nl-NL" sz="1400" u="sng" dirty="0">
                <a:latin typeface="Tahoma" charset="0"/>
              </a:rPr>
              <a:t>Kwaliteit </a:t>
            </a:r>
          </a:p>
          <a:p>
            <a:pPr marL="261938" indent="-261938" eaLnBrk="1" hangingPunct="1">
              <a:lnSpc>
                <a:spcPct val="90000"/>
              </a:lnSpc>
              <a:spcBef>
                <a:spcPts val="336"/>
              </a:spcBef>
              <a:buFontTx/>
              <a:buChar char="•"/>
            </a:pPr>
            <a:r>
              <a:rPr lang="nl-NL" sz="1400" dirty="0">
                <a:latin typeface="Tahoma" charset="0"/>
              </a:rPr>
              <a:t>De mate waarin een geheel van eigenschappen en kenmerken voldoet aan de eisen, behoeften en verwachtingen die kenbaar gemaakt, vanzelfsprekend of dwingend voorgeschreven zijn.</a:t>
            </a:r>
          </a:p>
          <a:p>
            <a:pPr marL="261938" indent="-261938" eaLnBrk="1" hangingPunct="1">
              <a:lnSpc>
                <a:spcPct val="90000"/>
              </a:lnSpc>
              <a:spcBef>
                <a:spcPts val="336"/>
              </a:spcBef>
            </a:pPr>
            <a:r>
              <a:rPr lang="nl-NL" sz="1400" u="sng" dirty="0">
                <a:latin typeface="Tahoma" charset="0"/>
              </a:rPr>
              <a:t>Eis</a:t>
            </a:r>
          </a:p>
          <a:p>
            <a:pPr marL="261938" indent="-261938" eaLnBrk="1" hangingPunct="1">
              <a:lnSpc>
                <a:spcPct val="90000"/>
              </a:lnSpc>
              <a:spcBef>
                <a:spcPts val="336"/>
              </a:spcBef>
              <a:buFontTx/>
              <a:buChar char="•"/>
            </a:pPr>
            <a:r>
              <a:rPr lang="nl-NL" sz="1400" dirty="0">
                <a:latin typeface="Tahoma" charset="0"/>
              </a:rPr>
              <a:t>Een criterium waar een oplossing aan moet voldoen om aanvaardbaar te zijn</a:t>
            </a:r>
          </a:p>
          <a:p>
            <a:pPr marL="685800" lvl="1" eaLnBrk="1" hangingPunct="1">
              <a:lnSpc>
                <a:spcPct val="90000"/>
              </a:lnSpc>
              <a:spcBef>
                <a:spcPts val="336"/>
              </a:spcBef>
              <a:buFont typeface="Wingdings" pitchFamily="2" charset="2"/>
              <a:buChar char="Ø"/>
              <a:tabLst>
                <a:tab pos="2603500" algn="l"/>
              </a:tabLst>
            </a:pPr>
            <a:r>
              <a:rPr lang="nl-NL" sz="1400" dirty="0">
                <a:latin typeface="Tahoma" charset="0"/>
              </a:rPr>
              <a:t>Functionele eis: specifieke werking waaraan een product moet voldoen</a:t>
            </a:r>
          </a:p>
          <a:p>
            <a:pPr marL="685800" lvl="1" eaLnBrk="1" hangingPunct="1">
              <a:lnSpc>
                <a:spcPct val="90000"/>
              </a:lnSpc>
              <a:spcBef>
                <a:spcPts val="336"/>
              </a:spcBef>
              <a:buFont typeface="Wingdings" pitchFamily="2" charset="2"/>
              <a:buChar char="Ø"/>
              <a:tabLst>
                <a:tab pos="2603500" algn="l"/>
              </a:tabLst>
            </a:pPr>
            <a:r>
              <a:rPr lang="nl-NL" sz="1400" dirty="0">
                <a:latin typeface="Tahoma" charset="0"/>
              </a:rPr>
              <a:t>Technische eis: specifieke prestatie waaraan een functie moet voldoen</a:t>
            </a:r>
          </a:p>
          <a:p>
            <a:pPr marL="261938" indent="-261938" eaLnBrk="1" hangingPunct="1">
              <a:lnSpc>
                <a:spcPct val="90000"/>
              </a:lnSpc>
              <a:spcBef>
                <a:spcPts val="336"/>
              </a:spcBef>
            </a:pPr>
            <a:endParaRPr lang="nl-NL" sz="1400" u="sng" dirty="0">
              <a:latin typeface="Tahoma" charset="0"/>
            </a:endParaRPr>
          </a:p>
          <a:p>
            <a:pPr marL="261938" indent="-261938" eaLnBrk="1" hangingPunct="1">
              <a:lnSpc>
                <a:spcPct val="90000"/>
              </a:lnSpc>
              <a:spcBef>
                <a:spcPts val="336"/>
              </a:spcBef>
            </a:pPr>
            <a:r>
              <a:rPr lang="nl-NL" sz="1400" u="sng" dirty="0">
                <a:latin typeface="Tahoma" charset="0"/>
              </a:rPr>
              <a:t>Specificatie</a:t>
            </a:r>
          </a:p>
          <a:p>
            <a:pPr marL="261938" indent="-261938" eaLnBrk="1" hangingPunct="1">
              <a:lnSpc>
                <a:spcPct val="90000"/>
              </a:lnSpc>
              <a:spcBef>
                <a:spcPts val="336"/>
              </a:spcBef>
              <a:buFontTx/>
              <a:buChar char="•"/>
            </a:pPr>
            <a:r>
              <a:rPr lang="nl-NL" sz="1400" dirty="0">
                <a:latin typeface="Tahoma" charset="0"/>
              </a:rPr>
              <a:t>Een gedetailleerde beschrijving van de criteria waar een product aan voldoet c.q. moet voldoen</a:t>
            </a:r>
          </a:p>
          <a:p>
            <a:pPr marL="261938" indent="-261938" eaLnBrk="1" hangingPunct="1">
              <a:lnSpc>
                <a:spcPct val="90000"/>
              </a:lnSpc>
              <a:spcBef>
                <a:spcPts val="336"/>
              </a:spcBef>
              <a:buFontTx/>
              <a:buChar char="•"/>
            </a:pPr>
            <a:endParaRPr lang="nl-NL" sz="1400" dirty="0">
              <a:latin typeface="Tahoma" charset="0"/>
            </a:endParaRPr>
          </a:p>
          <a:p>
            <a:pPr marL="261938" indent="-261938" eaLnBrk="1" hangingPunct="1">
              <a:lnSpc>
                <a:spcPct val="90000"/>
              </a:lnSpc>
              <a:spcBef>
                <a:spcPts val="336"/>
              </a:spcBef>
            </a:pPr>
            <a:r>
              <a:rPr lang="nl-NL" sz="1400" u="sng" dirty="0">
                <a:latin typeface="Tahoma" charset="0"/>
              </a:rPr>
              <a:t>Programma van eisen (P.v.E.)</a:t>
            </a:r>
          </a:p>
          <a:p>
            <a:pPr marL="261938" indent="-261938" eaLnBrk="1" hangingPunct="1">
              <a:lnSpc>
                <a:spcPct val="90000"/>
              </a:lnSpc>
              <a:spcBef>
                <a:spcPts val="336"/>
              </a:spcBef>
              <a:buFontTx/>
              <a:buChar char="•"/>
            </a:pPr>
            <a:r>
              <a:rPr lang="nl-NL" sz="1400" dirty="0">
                <a:latin typeface="Tahoma" charset="0"/>
              </a:rPr>
              <a:t>Het totaal van eisen en wensen waaraan een product moet voldoen:</a:t>
            </a:r>
          </a:p>
          <a:p>
            <a:pPr marL="261938" indent="-261938" eaLnBrk="1" hangingPunct="1">
              <a:lnSpc>
                <a:spcPct val="90000"/>
              </a:lnSpc>
              <a:spcBef>
                <a:spcPts val="336"/>
              </a:spcBef>
              <a:buFontTx/>
              <a:buChar char="•"/>
            </a:pPr>
            <a:endParaRPr lang="en-US" sz="1400" dirty="0">
              <a:latin typeface="Tahoma" charset="0"/>
            </a:endParaRPr>
          </a:p>
          <a:p>
            <a:pPr marL="0" lvl="1" indent="0">
              <a:lnSpc>
                <a:spcPct val="90000"/>
              </a:lnSpc>
              <a:spcBef>
                <a:spcPts val="336"/>
              </a:spcBef>
              <a:buNone/>
              <a:tabLst>
                <a:tab pos="2603500" algn="l"/>
              </a:tabLst>
            </a:pPr>
            <a:r>
              <a:rPr lang="nl-NL" sz="1400" u="sng" dirty="0">
                <a:latin typeface="Tahoma" charset="0"/>
              </a:rPr>
              <a:t>Validatie en verificatie</a:t>
            </a:r>
          </a:p>
          <a:p>
            <a:pPr marL="285750" lvl="1">
              <a:lnSpc>
                <a:spcPct val="90000"/>
              </a:lnSpc>
              <a:spcBef>
                <a:spcPts val="336"/>
              </a:spcBef>
              <a:buFont typeface="Arial" panose="020B0604020202020204" pitchFamily="34" charset="0"/>
              <a:buChar char="•"/>
              <a:tabLst>
                <a:tab pos="2603500" algn="l"/>
              </a:tabLst>
            </a:pPr>
            <a:r>
              <a:rPr lang="nl-NL" sz="1400" dirty="0">
                <a:latin typeface="Tahoma" charset="0"/>
              </a:rPr>
              <a:t>Validatie: is het toetsingskader juist? / voldoet het resultaat aan het gewenste effect?</a:t>
            </a:r>
          </a:p>
          <a:p>
            <a:pPr marL="285750" lvl="1">
              <a:lnSpc>
                <a:spcPct val="90000"/>
              </a:lnSpc>
              <a:spcBef>
                <a:spcPts val="336"/>
              </a:spcBef>
              <a:buFont typeface="Arial" panose="020B0604020202020204" pitchFamily="34" charset="0"/>
              <a:buChar char="•"/>
              <a:tabLst>
                <a:tab pos="2603500" algn="l"/>
              </a:tabLst>
            </a:pPr>
            <a:r>
              <a:rPr lang="nl-NL" sz="1400" dirty="0">
                <a:latin typeface="Tahoma" charset="0"/>
              </a:rPr>
              <a:t>Verificatie: voldoet het resultaat aan het toetsingskader/ het programma van eisen?</a:t>
            </a:r>
          </a:p>
          <a:p>
            <a:pPr marL="261938" indent="-261938" eaLnBrk="1" hangingPunct="1">
              <a:lnSpc>
                <a:spcPct val="90000"/>
              </a:lnSpc>
              <a:spcBef>
                <a:spcPts val="336"/>
              </a:spcBef>
              <a:buFontTx/>
              <a:buChar char="•"/>
            </a:pPr>
            <a:endParaRPr lang="nl-NL" sz="1400" dirty="0">
              <a:latin typeface="Tahoma" charset="0"/>
            </a:endParaRPr>
          </a:p>
          <a:p>
            <a:pPr marL="685800" lvl="1" eaLnBrk="1" hangingPunct="1">
              <a:lnSpc>
                <a:spcPct val="90000"/>
              </a:lnSpc>
              <a:spcBef>
                <a:spcPts val="336"/>
              </a:spcBef>
              <a:buFont typeface="Wingdings" pitchFamily="2" charset="2"/>
              <a:buChar char="Ø"/>
              <a:tabLst>
                <a:tab pos="2603500" algn="l"/>
              </a:tabLst>
            </a:pPr>
            <a:endParaRPr lang="nl-NL" sz="1400" dirty="0">
              <a:latin typeface="Tahoma" charset="0"/>
            </a:endParaRPr>
          </a:p>
        </p:txBody>
      </p:sp>
      <p:sp>
        <p:nvSpPr>
          <p:cNvPr id="2" name="Slide Number Placeholder 1">
            <a:extLst>
              <a:ext uri="{FF2B5EF4-FFF2-40B4-BE49-F238E27FC236}">
                <a16:creationId xmlns:a16="http://schemas.microsoft.com/office/drawing/2014/main" id="{9F37E68A-5EAC-D14C-8565-25B262C28DE6}"/>
              </a:ext>
            </a:extLst>
          </p:cNvPr>
          <p:cNvSpPr>
            <a:spLocks noGrp="1"/>
          </p:cNvSpPr>
          <p:nvPr>
            <p:ph type="sldNum" sz="quarter" idx="4"/>
          </p:nvPr>
        </p:nvSpPr>
        <p:spPr/>
        <p:txBody>
          <a:bodyPr/>
          <a:lstStyle/>
          <a:p>
            <a:fld id="{8375054B-0626-094F-AF93-178AFB032A1C}" type="slidenum">
              <a:rPr lang="nl-NL" smtClean="0"/>
              <a:pPr/>
              <a:t>78</a:t>
            </a:fld>
            <a:endParaRPr lang="nl-NL" dirty="0"/>
          </a:p>
        </p:txBody>
      </p:sp>
    </p:spTree>
    <p:extLst>
      <p:ext uri="{BB962C8B-B14F-4D97-AF65-F5344CB8AC3E}">
        <p14:creationId xmlns:p14="http://schemas.microsoft.com/office/powerpoint/2010/main" val="259082532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Kwaliteitsmanagement</a:t>
            </a:r>
          </a:p>
        </p:txBody>
      </p:sp>
      <p:sp>
        <p:nvSpPr>
          <p:cNvPr id="114692" name="Rectangle 3"/>
          <p:cNvSpPr>
            <a:spLocks noGrp="1" noChangeArrowheads="1"/>
          </p:cNvSpPr>
          <p:nvPr>
            <p:ph idx="1"/>
          </p:nvPr>
        </p:nvSpPr>
        <p:spPr/>
        <p:txBody>
          <a:bodyPr/>
          <a:lstStyle/>
          <a:p>
            <a:r>
              <a:rPr lang="nl-NL" sz="1400" u="sng" dirty="0">
                <a:latin typeface="Tahoma" charset="0"/>
              </a:rPr>
              <a:t>Kwaliteitsmanagement</a:t>
            </a:r>
          </a:p>
          <a:p>
            <a:pPr>
              <a:buFontTx/>
              <a:buChar char="•"/>
            </a:pPr>
            <a:r>
              <a:rPr lang="nl-NL" sz="1400" dirty="0">
                <a:latin typeface="Tahoma" charset="0"/>
              </a:rPr>
              <a:t>Gecoördineerde activiteiten om kwaliteit in een organisatie te beheersen</a:t>
            </a:r>
          </a:p>
          <a:p>
            <a:pPr marL="0" indent="0"/>
            <a:r>
              <a:rPr lang="nl-NL" sz="1400" u="sng" dirty="0">
                <a:latin typeface="Tahoma" charset="0"/>
              </a:rPr>
              <a:t>Kwaliteitsmanagementsysteem</a:t>
            </a:r>
          </a:p>
          <a:p>
            <a:pPr>
              <a:buFontTx/>
              <a:buChar char="•"/>
            </a:pPr>
            <a:r>
              <a:rPr lang="nl-NL" sz="1400" dirty="0">
                <a:latin typeface="Tahoma" charset="0"/>
              </a:rPr>
              <a:t>Geheel aan kwaliteitsstandaarden, -procedures en -verantwoordelijkheden voor een locatie of organisatie</a:t>
            </a:r>
          </a:p>
          <a:p>
            <a:pPr>
              <a:buFontTx/>
              <a:buChar char="•"/>
            </a:pPr>
            <a:endParaRPr lang="nl-NL" sz="1400" dirty="0">
              <a:latin typeface="Tahoma" charset="0"/>
            </a:endParaRPr>
          </a:p>
          <a:p>
            <a:pPr>
              <a:buFontTx/>
              <a:buChar char="•"/>
            </a:pPr>
            <a:endParaRPr lang="nl-NL" sz="1400" dirty="0">
              <a:latin typeface="Tahoma" charset="0"/>
            </a:endParaRPr>
          </a:p>
          <a:p>
            <a:pPr marL="0" indent="0"/>
            <a:r>
              <a:rPr lang="nl-NL" sz="1400" u="sng" dirty="0">
                <a:latin typeface="Tahoma" charset="0"/>
              </a:rPr>
              <a:t>Kwaliteitsborging</a:t>
            </a:r>
          </a:p>
          <a:p>
            <a:pPr>
              <a:buFontTx/>
              <a:buChar char="•"/>
            </a:pPr>
            <a:r>
              <a:rPr lang="nl-NL" sz="1400" dirty="0">
                <a:latin typeface="Tahoma" charset="0"/>
              </a:rPr>
              <a:t>Implementatie en onderhoud van het kwaliteitssysteem om zeker te stellen dat aan de kwaliteitsverwachtingen wordt voldaan</a:t>
            </a:r>
          </a:p>
          <a:p>
            <a:pPr marL="0" indent="0"/>
            <a:r>
              <a:rPr lang="nl-NL" sz="1400" u="sng" dirty="0">
                <a:latin typeface="Tahoma" charset="0"/>
              </a:rPr>
              <a:t>Kwaliteitsplanning</a:t>
            </a:r>
          </a:p>
          <a:p>
            <a:pPr>
              <a:buFontTx/>
              <a:buChar char="•"/>
            </a:pPr>
            <a:r>
              <a:rPr lang="nl-NL" sz="1400" dirty="0">
                <a:latin typeface="Tahoma" charset="0"/>
              </a:rPr>
              <a:t>Het specificeren van de kwaliteitseisen, methoden en verantwoordelijkheden om te voldoen aan de kwaliteitsverwachtingen van een klant</a:t>
            </a:r>
          </a:p>
          <a:p>
            <a:pPr marL="0" indent="0"/>
            <a:r>
              <a:rPr lang="nl-NL" sz="1400" u="sng" dirty="0">
                <a:latin typeface="Tahoma" charset="0"/>
              </a:rPr>
              <a:t>Kwaliteitsbeheersing</a:t>
            </a:r>
          </a:p>
          <a:p>
            <a:pPr>
              <a:buFontTx/>
              <a:buChar char="•"/>
            </a:pPr>
            <a:r>
              <a:rPr lang="nl-NL" sz="1400" dirty="0">
                <a:latin typeface="Tahoma" charset="0"/>
              </a:rPr>
              <a:t>Gecoördineerde activiteiten om aan de kwaliteitseisen te voldoen</a:t>
            </a:r>
          </a:p>
          <a:p>
            <a:pPr marL="0" indent="0"/>
            <a:r>
              <a:rPr lang="nl-NL" sz="1400" u="sng" dirty="0">
                <a:latin typeface="Tahoma" charset="0"/>
              </a:rPr>
              <a:t>Kwaliteitsverbetering</a:t>
            </a:r>
          </a:p>
          <a:p>
            <a:pPr>
              <a:buFontTx/>
              <a:buChar char="•"/>
            </a:pPr>
            <a:r>
              <a:rPr lang="nl-NL" sz="1400" dirty="0">
                <a:latin typeface="Tahoma" charset="0"/>
              </a:rPr>
              <a:t>Het vergroten van het vermogen om te voldoen aan de kwaliteitseisen</a:t>
            </a:r>
          </a:p>
          <a:p>
            <a:endParaRPr lang="nl-NL" sz="1400" dirty="0">
              <a:latin typeface="Tahoma" charset="0"/>
            </a:endParaRPr>
          </a:p>
        </p:txBody>
      </p:sp>
      <p:sp>
        <p:nvSpPr>
          <p:cNvPr id="5" name="PIJL-OMLAAG 5"/>
          <p:cNvSpPr>
            <a:spLocks noChangeArrowheads="1"/>
          </p:cNvSpPr>
          <p:nvPr/>
        </p:nvSpPr>
        <p:spPr bwMode="auto">
          <a:xfrm>
            <a:off x="4211638" y="2322380"/>
            <a:ext cx="720725" cy="420688"/>
          </a:xfrm>
          <a:prstGeom prst="downArrow">
            <a:avLst>
              <a:gd name="adj1" fmla="val 50000"/>
              <a:gd name="adj2" fmla="val 50000"/>
            </a:avLst>
          </a:prstGeom>
          <a:solidFill>
            <a:srgbClr val="FFC000"/>
          </a:solidFill>
          <a:ln w="9525" algn="ctr">
            <a:solidFill>
              <a:srgbClr val="686297"/>
            </a:solidFill>
            <a:round/>
            <a:headEnd/>
            <a:tailEnd/>
          </a:ln>
        </p:spPr>
        <p:txBody>
          <a:bodyPr/>
          <a:lstStyle/>
          <a:p>
            <a:endParaRPr lang="nl-NL"/>
          </a:p>
        </p:txBody>
      </p:sp>
      <p:sp>
        <p:nvSpPr>
          <p:cNvPr id="2" name="Slide Number Placeholder 1">
            <a:extLst>
              <a:ext uri="{FF2B5EF4-FFF2-40B4-BE49-F238E27FC236}">
                <a16:creationId xmlns:a16="http://schemas.microsoft.com/office/drawing/2014/main" id="{641D4BFA-4128-1948-9742-9A326CC3479B}"/>
              </a:ext>
            </a:extLst>
          </p:cNvPr>
          <p:cNvSpPr>
            <a:spLocks noGrp="1"/>
          </p:cNvSpPr>
          <p:nvPr>
            <p:ph type="sldNum" sz="quarter" idx="4"/>
          </p:nvPr>
        </p:nvSpPr>
        <p:spPr/>
        <p:txBody>
          <a:bodyPr/>
          <a:lstStyle/>
          <a:p>
            <a:fld id="{8375054B-0626-094F-AF93-178AFB032A1C}" type="slidenum">
              <a:rPr lang="nl-NL" smtClean="0"/>
              <a:pPr/>
              <a:t>79</a:t>
            </a:fld>
            <a:endParaRPr lang="nl-NL" dirty="0"/>
          </a:p>
        </p:txBody>
      </p:sp>
    </p:spTree>
    <p:extLst>
      <p:ext uri="{BB962C8B-B14F-4D97-AF65-F5344CB8AC3E}">
        <p14:creationId xmlns:p14="http://schemas.microsoft.com/office/powerpoint/2010/main" val="15386390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8482" name="Rectangle 2"/>
          <p:cNvSpPr>
            <a:spLocks noGrp="1" noChangeArrowheads="1"/>
          </p:cNvSpPr>
          <p:nvPr>
            <p:ph type="title"/>
          </p:nvPr>
        </p:nvSpPr>
        <p:spPr/>
        <p:txBody>
          <a:bodyPr/>
          <a:lstStyle/>
          <a:p>
            <a:pPr eaLnBrk="1" hangingPunct="1"/>
            <a:r>
              <a:rPr lang="nl" dirty="0">
                <a:latin typeface="Tahoma" charset="0"/>
              </a:rPr>
              <a:t>IPMA Competentiegebieden</a:t>
            </a:r>
          </a:p>
        </p:txBody>
      </p:sp>
      <p:sp>
        <p:nvSpPr>
          <p:cNvPr id="8197" name="Rectangle 5"/>
          <p:cNvSpPr>
            <a:spLocks noGrp="1" noChangeArrowheads="1"/>
          </p:cNvSpPr>
          <p:nvPr>
            <p:ph type="body" idx="4294967295"/>
          </p:nvPr>
        </p:nvSpPr>
        <p:spPr>
          <a:xfrm>
            <a:off x="2281238" y="1270000"/>
            <a:ext cx="6862762" cy="3768725"/>
          </a:xfrm>
          <a:noFill/>
        </p:spPr>
        <p:txBody>
          <a:bodyPr/>
          <a:lstStyle/>
          <a:p>
            <a:pPr marL="812800" indent="-812800" eaLnBrk="1" hangingPunct="1">
              <a:lnSpc>
                <a:spcPct val="120000"/>
              </a:lnSpc>
            </a:pPr>
            <a:r>
              <a:rPr lang="nl" b="1" dirty="0">
                <a:latin typeface="Tahoma" charset="0"/>
              </a:rPr>
              <a:t>Handboek				Examengids</a:t>
            </a:r>
          </a:p>
          <a:p>
            <a:pPr marL="812800" indent="-812800" eaLnBrk="1" hangingPunct="1">
              <a:lnSpc>
                <a:spcPct val="120000"/>
              </a:lnSpc>
            </a:pPr>
            <a:r>
              <a:rPr lang="nl" dirty="0">
                <a:latin typeface="Tahoma" charset="0"/>
              </a:rPr>
              <a:t>03 	Projectoriëntatie 				</a:t>
            </a:r>
            <a:r>
              <a:rPr lang="nl-NL" dirty="0">
                <a:latin typeface="Tahoma" charset="0"/>
              </a:rPr>
              <a:t>C02</a:t>
            </a:r>
          </a:p>
          <a:p>
            <a:pPr marL="812800" indent="-812800" eaLnBrk="1" hangingPunct="1">
              <a:lnSpc>
                <a:spcPct val="120000"/>
              </a:lnSpc>
            </a:pPr>
            <a:r>
              <a:rPr lang="nl-NL" dirty="0">
                <a:latin typeface="Tahoma" charset="0"/>
              </a:rPr>
              <a:t>04.01	Projectvoorbereidingsfase			V10</a:t>
            </a:r>
          </a:p>
          <a:p>
            <a:pPr marL="812800" indent="-812800" eaLnBrk="1" hangingPunct="1">
              <a:lnSpc>
                <a:spcPct val="120000"/>
              </a:lnSpc>
            </a:pPr>
            <a:r>
              <a:rPr lang="nl-NL" dirty="0">
                <a:latin typeface="Tahoma" charset="0"/>
              </a:rPr>
              <a:t>04.02	Belanghebbenden				V12</a:t>
            </a:r>
          </a:p>
          <a:p>
            <a:pPr marL="812800" indent="-812800" eaLnBrk="1" hangingPunct="1">
              <a:lnSpc>
                <a:spcPct val="120000"/>
              </a:lnSpc>
            </a:pPr>
            <a:r>
              <a:rPr lang="nl-NL" dirty="0">
                <a:latin typeface="Tahoma" charset="0"/>
              </a:rPr>
              <a:t>04.03	Projectorganisatie				V05</a:t>
            </a:r>
          </a:p>
          <a:p>
            <a:pPr marL="812800" indent="-812800" eaLnBrk="1" hangingPunct="1">
              <a:lnSpc>
                <a:spcPct val="120000"/>
              </a:lnSpc>
            </a:pPr>
            <a:r>
              <a:rPr lang="nl-NL" dirty="0">
                <a:latin typeface="Tahoma" charset="0"/>
              </a:rPr>
              <a:t>04.04	Eisen en doelen 				V02</a:t>
            </a:r>
          </a:p>
          <a:p>
            <a:pPr marL="812800" indent="-812800" eaLnBrk="1" hangingPunct="1">
              <a:lnSpc>
                <a:spcPct val="120000"/>
              </a:lnSpc>
            </a:pPr>
            <a:r>
              <a:rPr lang="nl-NL" dirty="0">
                <a:latin typeface="Tahoma" charset="0"/>
              </a:rPr>
              <a:t>04.05	Risico’s en kansen				V11</a:t>
            </a:r>
          </a:p>
          <a:p>
            <a:pPr marL="812800" indent="-812800" eaLnBrk="1" hangingPunct="1">
              <a:lnSpc>
                <a:spcPct val="120000"/>
              </a:lnSpc>
            </a:pPr>
            <a:r>
              <a:rPr lang="nl-NL" dirty="0">
                <a:latin typeface="Tahoma" charset="0"/>
              </a:rPr>
              <a:t>04.06	Projectaanpak				V01</a:t>
            </a:r>
          </a:p>
          <a:p>
            <a:pPr marL="812800" indent="-812800" eaLnBrk="1" hangingPunct="1">
              <a:lnSpc>
                <a:spcPct val="120000"/>
              </a:lnSpc>
            </a:pPr>
            <a:endParaRPr lang="nl" sz="1400" dirty="0">
              <a:latin typeface="Tahoma" charset="0"/>
            </a:endParaRPr>
          </a:p>
        </p:txBody>
      </p:sp>
      <p:sp>
        <p:nvSpPr>
          <p:cNvPr id="2" name="Slide Number Placeholder 1">
            <a:extLst>
              <a:ext uri="{FF2B5EF4-FFF2-40B4-BE49-F238E27FC236}">
                <a16:creationId xmlns:a16="http://schemas.microsoft.com/office/drawing/2014/main" id="{27116AC1-7F0E-0643-BF37-1382AC111263}"/>
              </a:ext>
            </a:extLst>
          </p:cNvPr>
          <p:cNvSpPr>
            <a:spLocks noGrp="1"/>
          </p:cNvSpPr>
          <p:nvPr>
            <p:ph type="sldNum" sz="quarter" idx="4"/>
          </p:nvPr>
        </p:nvSpPr>
        <p:spPr/>
        <p:txBody>
          <a:bodyPr/>
          <a:lstStyle/>
          <a:p>
            <a:fld id="{8375054B-0626-094F-AF93-178AFB032A1C}" type="slidenum">
              <a:rPr lang="nl-NL" smtClean="0"/>
              <a:pPr/>
              <a:t>8</a:t>
            </a:fld>
            <a:endParaRPr lang="nl-NL" dirty="0"/>
          </a:p>
        </p:txBody>
      </p:sp>
      <p:pic>
        <p:nvPicPr>
          <p:cNvPr id="6" name="Picture 5">
            <a:extLst>
              <a:ext uri="{FF2B5EF4-FFF2-40B4-BE49-F238E27FC236}">
                <a16:creationId xmlns:a16="http://schemas.microsoft.com/office/drawing/2014/main" id="{D8A95670-FB7C-824A-8AB3-4CE51AD09A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5414" y="1345332"/>
            <a:ext cx="1592634" cy="2247079"/>
          </a:xfrm>
          <a:prstGeom prst="rect">
            <a:avLst/>
          </a:prstGeom>
        </p:spPr>
      </p:pic>
    </p:spTree>
    <p:extLst>
      <p:ext uri="{BB962C8B-B14F-4D97-AF65-F5344CB8AC3E}">
        <p14:creationId xmlns:p14="http://schemas.microsoft.com/office/powerpoint/2010/main" val="307521672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Kwaliteitsplanning</a:t>
            </a:r>
          </a:p>
        </p:txBody>
      </p:sp>
      <p:sp>
        <p:nvSpPr>
          <p:cNvPr id="117764" name="Rectangle 3"/>
          <p:cNvSpPr>
            <a:spLocks noGrp="1" noChangeArrowheads="1"/>
          </p:cNvSpPr>
          <p:nvPr>
            <p:ph idx="1"/>
          </p:nvPr>
        </p:nvSpPr>
        <p:spPr>
          <a:noFill/>
        </p:spPr>
        <p:txBody>
          <a:bodyPr/>
          <a:lstStyle/>
          <a:p>
            <a:pPr eaLnBrk="1" hangingPunct="1"/>
            <a:r>
              <a:rPr lang="nl-NL" sz="1333" u="sng" dirty="0">
                <a:latin typeface="Tahoma" charset="0"/>
              </a:rPr>
              <a:t>Mandaat</a:t>
            </a:r>
          </a:p>
          <a:p>
            <a:pPr eaLnBrk="1" hangingPunct="1">
              <a:buFont typeface="Arial" panose="020B0604020202020204" pitchFamily="34" charset="0"/>
              <a:buChar char="•"/>
            </a:pPr>
            <a:r>
              <a:rPr lang="nl-NL" sz="1333" dirty="0">
                <a:latin typeface="Tahoma" charset="0"/>
              </a:rPr>
              <a:t>Initieel PvE &gt; kwaliteitsverwachtingen</a:t>
            </a:r>
          </a:p>
          <a:p>
            <a:pPr eaLnBrk="1" hangingPunct="1"/>
            <a:endParaRPr lang="nl-NL" sz="1333" dirty="0">
              <a:latin typeface="Tahoma" charset="0"/>
            </a:endParaRPr>
          </a:p>
          <a:p>
            <a:pPr eaLnBrk="1" hangingPunct="1"/>
            <a:r>
              <a:rPr lang="nl-NL" sz="1333" u="sng" dirty="0">
                <a:latin typeface="Tahoma" charset="0"/>
              </a:rPr>
              <a:t>Projectopdracht</a:t>
            </a:r>
          </a:p>
          <a:p>
            <a:pPr eaLnBrk="1" hangingPunct="1">
              <a:buFont typeface="Arial" panose="020B0604020202020204" pitchFamily="34" charset="0"/>
              <a:buChar char="•"/>
            </a:pPr>
            <a:r>
              <a:rPr lang="nl-NL" sz="1333" dirty="0">
                <a:latin typeface="Tahoma" charset="0"/>
              </a:rPr>
              <a:t>Globaal PvE &gt; functionele eisen op hoofdpunten</a:t>
            </a:r>
          </a:p>
          <a:p>
            <a:pPr eaLnBrk="1" hangingPunct="1">
              <a:buFont typeface="Arial" panose="020B0604020202020204" pitchFamily="34" charset="0"/>
              <a:buChar char="•"/>
            </a:pPr>
            <a:r>
              <a:rPr lang="nl-NL" sz="1333" dirty="0">
                <a:latin typeface="Tahoma" charset="0"/>
              </a:rPr>
              <a:t>Kwaliteitsverwachtingen en acceptatiecriteria</a:t>
            </a:r>
          </a:p>
          <a:p>
            <a:pPr eaLnBrk="1" hangingPunct="1"/>
            <a:endParaRPr lang="nl-NL" sz="1333" dirty="0">
              <a:latin typeface="Tahoma" charset="0"/>
            </a:endParaRPr>
          </a:p>
          <a:p>
            <a:pPr eaLnBrk="1" hangingPunct="1"/>
            <a:r>
              <a:rPr lang="nl-NL" sz="1333" u="sng" dirty="0">
                <a:latin typeface="Tahoma" charset="0"/>
              </a:rPr>
              <a:t>Projectmanagementplan</a:t>
            </a:r>
          </a:p>
          <a:p>
            <a:pPr eaLnBrk="1" hangingPunct="1">
              <a:buFont typeface="Arial" panose="020B0604020202020204" pitchFamily="34" charset="0"/>
              <a:buChar char="•"/>
            </a:pPr>
            <a:r>
              <a:rPr lang="nl-NL" sz="1333" dirty="0">
                <a:latin typeface="Tahoma" charset="0"/>
              </a:rPr>
              <a:t>Basis PvE &gt; functionele en technische eisen op hoofdpunten </a:t>
            </a:r>
          </a:p>
          <a:p>
            <a:pPr eaLnBrk="1" hangingPunct="1">
              <a:buFont typeface="Arial" panose="020B0604020202020204" pitchFamily="34" charset="0"/>
              <a:buChar char="•"/>
            </a:pPr>
            <a:r>
              <a:rPr lang="nl-NL" sz="1333" dirty="0">
                <a:latin typeface="Tahoma" charset="0"/>
              </a:rPr>
              <a:t>Inrichten kwaliteitsmanagementstrategie en kwaliteitsregister</a:t>
            </a:r>
          </a:p>
          <a:p>
            <a:pPr eaLnBrk="1" hangingPunct="1"/>
            <a:endParaRPr lang="nl-NL" sz="1333" dirty="0">
              <a:latin typeface="Tahoma" charset="0"/>
            </a:endParaRPr>
          </a:p>
          <a:p>
            <a:pPr eaLnBrk="1" hangingPunct="1"/>
            <a:r>
              <a:rPr lang="nl-NL" sz="1333" u="sng" dirty="0">
                <a:latin typeface="Tahoma" charset="0"/>
              </a:rPr>
              <a:t>Faseplan</a:t>
            </a:r>
          </a:p>
          <a:p>
            <a:pPr eaLnBrk="1" hangingPunct="1">
              <a:buFont typeface="Arial" panose="020B0604020202020204" pitchFamily="34" charset="0"/>
              <a:buChar char="•"/>
            </a:pPr>
            <a:r>
              <a:rPr lang="nl-NL" sz="1333" dirty="0">
                <a:latin typeface="Tahoma" charset="0"/>
              </a:rPr>
              <a:t>Gedetailleerd PvE &gt; gedetailleerde functionele en technische eisen</a:t>
            </a:r>
          </a:p>
          <a:p>
            <a:pPr eaLnBrk="1" hangingPunct="1">
              <a:buFont typeface="Arial" panose="020B0604020202020204" pitchFamily="34" charset="0"/>
              <a:buChar char="•"/>
            </a:pPr>
            <a:r>
              <a:rPr lang="nl-NL" sz="1333" dirty="0">
                <a:latin typeface="Tahoma" charset="0"/>
              </a:rPr>
              <a:t>Invulling kwaliteitsregister</a:t>
            </a:r>
          </a:p>
          <a:p>
            <a:pPr eaLnBrk="1" hangingPunct="1"/>
            <a:endParaRPr lang="nl-NL" sz="1333" dirty="0">
              <a:latin typeface="Tahoma" charset="0"/>
            </a:endParaRPr>
          </a:p>
        </p:txBody>
      </p:sp>
      <p:sp>
        <p:nvSpPr>
          <p:cNvPr id="2" name="Slide Number Placeholder 1">
            <a:extLst>
              <a:ext uri="{FF2B5EF4-FFF2-40B4-BE49-F238E27FC236}">
                <a16:creationId xmlns:a16="http://schemas.microsoft.com/office/drawing/2014/main" id="{F93E6A7A-F43B-2546-A009-366BF98A3239}"/>
              </a:ext>
            </a:extLst>
          </p:cNvPr>
          <p:cNvSpPr>
            <a:spLocks noGrp="1"/>
          </p:cNvSpPr>
          <p:nvPr>
            <p:ph type="sldNum" sz="quarter" idx="4"/>
          </p:nvPr>
        </p:nvSpPr>
        <p:spPr/>
        <p:txBody>
          <a:bodyPr/>
          <a:lstStyle/>
          <a:p>
            <a:fld id="{8375054B-0626-094F-AF93-178AFB032A1C}" type="slidenum">
              <a:rPr lang="nl-NL" smtClean="0"/>
              <a:pPr/>
              <a:t>80</a:t>
            </a:fld>
            <a:endParaRPr lang="nl-NL" dirty="0"/>
          </a:p>
        </p:txBody>
      </p:sp>
    </p:spTree>
    <p:extLst>
      <p:ext uri="{BB962C8B-B14F-4D97-AF65-F5344CB8AC3E}">
        <p14:creationId xmlns:p14="http://schemas.microsoft.com/office/powerpoint/2010/main" val="109772914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effectLst/>
                <a:latin typeface="Tahoma" charset="0"/>
              </a:rPr>
              <a:t>Normen, voorschriften en standaards</a:t>
            </a:r>
          </a:p>
        </p:txBody>
      </p:sp>
      <p:sp>
        <p:nvSpPr>
          <p:cNvPr id="117764" name="Rectangle 3"/>
          <p:cNvSpPr>
            <a:spLocks noGrp="1" noChangeArrowheads="1"/>
          </p:cNvSpPr>
          <p:nvPr>
            <p:ph idx="1"/>
          </p:nvPr>
        </p:nvSpPr>
        <p:spPr>
          <a:noFill/>
        </p:spPr>
        <p:txBody>
          <a:bodyPr/>
          <a:lstStyle/>
          <a:p>
            <a:pPr eaLnBrk="1" hangingPunct="1"/>
            <a:r>
              <a:rPr lang="nl-NL" sz="1600" u="sng" dirty="0">
                <a:latin typeface="Tahoma" charset="0"/>
              </a:rPr>
              <a:t>Standaard</a:t>
            </a:r>
          </a:p>
          <a:p>
            <a:pPr eaLnBrk="1" hangingPunct="1">
              <a:buFont typeface="Arial" pitchFamily="34" charset="0"/>
              <a:buChar char="•"/>
            </a:pPr>
            <a:r>
              <a:rPr lang="nl-NL" sz="1600" dirty="0">
                <a:latin typeface="Tahoma" charset="0"/>
              </a:rPr>
              <a:t>Geheel van verantwoordelijkheden, processen, procedures en technieken voor algemeen en herhaald gebruik met de bedoeling hierin zo veel mogelijk orde te scheppen</a:t>
            </a:r>
          </a:p>
          <a:p>
            <a:pPr eaLnBrk="1" hangingPunct="1"/>
            <a:endParaRPr lang="nl-NL" sz="1600" u="sng" dirty="0">
              <a:latin typeface="Tahoma" charset="0"/>
            </a:endParaRPr>
          </a:p>
          <a:p>
            <a:pPr eaLnBrk="1" hangingPunct="1"/>
            <a:r>
              <a:rPr lang="nl-NL" sz="1600" u="sng" dirty="0">
                <a:latin typeface="Tahoma" charset="0"/>
              </a:rPr>
              <a:t>Norm</a:t>
            </a:r>
          </a:p>
          <a:p>
            <a:pPr eaLnBrk="1" hangingPunct="1">
              <a:buFont typeface="Arial" pitchFamily="34" charset="0"/>
              <a:buChar char="•"/>
            </a:pPr>
            <a:r>
              <a:rPr lang="nl-NL" sz="1600" dirty="0">
                <a:latin typeface="Tahoma" charset="0"/>
              </a:rPr>
              <a:t>Een afspraak die partijen vrijwillig met elkaar maken over de kwaliteit van hun producten, diensten of processen </a:t>
            </a:r>
          </a:p>
          <a:p>
            <a:pPr eaLnBrk="1" hangingPunct="1"/>
            <a:endParaRPr lang="nl-NL" sz="1600" dirty="0">
              <a:latin typeface="Tahoma" charset="0"/>
            </a:endParaRPr>
          </a:p>
          <a:p>
            <a:pPr eaLnBrk="1" hangingPunct="1"/>
            <a:r>
              <a:rPr lang="nl-NL" sz="1600" u="sng" dirty="0">
                <a:latin typeface="Tahoma" charset="0"/>
              </a:rPr>
              <a:t>Voorschrift</a:t>
            </a:r>
          </a:p>
          <a:p>
            <a:pPr eaLnBrk="1" hangingPunct="1">
              <a:buFont typeface="Arial" pitchFamily="34" charset="0"/>
              <a:buChar char="•"/>
            </a:pPr>
            <a:r>
              <a:rPr lang="nl-NL" sz="1600" dirty="0">
                <a:latin typeface="Tahoma" charset="0"/>
              </a:rPr>
              <a:t>Dwingende bepaling met een wettelijke basis afgegeven door een bestuurlijk gezag</a:t>
            </a:r>
          </a:p>
          <a:p>
            <a:pPr eaLnBrk="1" hangingPunct="1"/>
            <a:endParaRPr lang="nl-NL" sz="1600" dirty="0">
              <a:latin typeface="Tahoma" charset="0"/>
            </a:endParaRPr>
          </a:p>
        </p:txBody>
      </p:sp>
      <p:sp>
        <p:nvSpPr>
          <p:cNvPr id="2" name="Slide Number Placeholder 1">
            <a:extLst>
              <a:ext uri="{FF2B5EF4-FFF2-40B4-BE49-F238E27FC236}">
                <a16:creationId xmlns:a16="http://schemas.microsoft.com/office/drawing/2014/main" id="{0CC96379-5A65-C04D-A629-5CFF5E0DC468}"/>
              </a:ext>
            </a:extLst>
          </p:cNvPr>
          <p:cNvSpPr>
            <a:spLocks noGrp="1"/>
          </p:cNvSpPr>
          <p:nvPr>
            <p:ph type="sldNum" sz="quarter" idx="4"/>
          </p:nvPr>
        </p:nvSpPr>
        <p:spPr/>
        <p:txBody>
          <a:bodyPr/>
          <a:lstStyle/>
          <a:p>
            <a:fld id="{8375054B-0626-094F-AF93-178AFB032A1C}" type="slidenum">
              <a:rPr lang="nl-NL" smtClean="0"/>
              <a:pPr/>
              <a:t>81</a:t>
            </a:fld>
            <a:endParaRPr lang="nl-NL" dirty="0"/>
          </a:p>
        </p:txBody>
      </p:sp>
    </p:spTree>
    <p:extLst>
      <p:ext uri="{BB962C8B-B14F-4D97-AF65-F5344CB8AC3E}">
        <p14:creationId xmlns:p14="http://schemas.microsoft.com/office/powerpoint/2010/main" val="1122602574"/>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dirty="0">
                <a:effectLst/>
                <a:latin typeface="Tahoma" charset="0"/>
              </a:rPr>
              <a:t>Kwaliteitskosten</a:t>
            </a:r>
          </a:p>
        </p:txBody>
      </p:sp>
      <p:sp>
        <p:nvSpPr>
          <p:cNvPr id="121860" name="Line 3"/>
          <p:cNvSpPr>
            <a:spLocks noChangeShapeType="1"/>
          </p:cNvSpPr>
          <p:nvPr/>
        </p:nvSpPr>
        <p:spPr bwMode="auto">
          <a:xfrm>
            <a:off x="2216150" y="1632951"/>
            <a:ext cx="0" cy="323982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0488" tIns="44450" rIns="90488" bIns="44450"/>
          <a:lstStyle/>
          <a:p>
            <a:endParaRPr lang="en-US"/>
          </a:p>
        </p:txBody>
      </p:sp>
      <p:sp>
        <p:nvSpPr>
          <p:cNvPr id="121861" name="Line 4"/>
          <p:cNvSpPr>
            <a:spLocks noChangeShapeType="1"/>
          </p:cNvSpPr>
          <p:nvPr/>
        </p:nvSpPr>
        <p:spPr bwMode="auto">
          <a:xfrm>
            <a:off x="1557338" y="1332649"/>
            <a:ext cx="0" cy="3421063"/>
          </a:xfrm>
          <a:prstGeom prst="line">
            <a:avLst/>
          </a:prstGeom>
          <a:noFill/>
          <a:ln w="9525">
            <a:solidFill>
              <a:srgbClr val="3F3F3F"/>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21862" name="Line 5"/>
          <p:cNvSpPr>
            <a:spLocks noChangeShapeType="1"/>
          </p:cNvSpPr>
          <p:nvPr/>
        </p:nvSpPr>
        <p:spPr bwMode="auto">
          <a:xfrm>
            <a:off x="1557338" y="4753711"/>
            <a:ext cx="5459412" cy="0"/>
          </a:xfrm>
          <a:prstGeom prst="line">
            <a:avLst/>
          </a:prstGeom>
          <a:noFill/>
          <a:ln w="9525">
            <a:solidFill>
              <a:srgbClr val="3F3F3F"/>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21863" name="Freeform 6"/>
          <p:cNvSpPr>
            <a:spLocks/>
          </p:cNvSpPr>
          <p:nvPr/>
        </p:nvSpPr>
        <p:spPr bwMode="auto">
          <a:xfrm>
            <a:off x="1557339" y="1093201"/>
            <a:ext cx="5392737" cy="3660511"/>
          </a:xfrm>
          <a:custGeom>
            <a:avLst/>
            <a:gdLst>
              <a:gd name="T0" fmla="*/ 0 w 4309"/>
              <a:gd name="T1" fmla="*/ 2147483647 h 2767"/>
              <a:gd name="T2" fmla="*/ 2147483647 w 4309"/>
              <a:gd name="T3" fmla="*/ 2147483647 h 2767"/>
              <a:gd name="T4" fmla="*/ 2147483647 w 4309"/>
              <a:gd name="T5" fmla="*/ 0 h 2767"/>
              <a:gd name="T6" fmla="*/ 0 60000 65536"/>
              <a:gd name="T7" fmla="*/ 0 60000 65536"/>
              <a:gd name="T8" fmla="*/ 0 60000 65536"/>
              <a:gd name="T9" fmla="*/ 0 w 4309"/>
              <a:gd name="T10" fmla="*/ 0 h 2767"/>
              <a:gd name="T11" fmla="*/ 4309 w 4309"/>
              <a:gd name="T12" fmla="*/ 2767 h 2767"/>
            </a:gdLst>
            <a:ahLst/>
            <a:cxnLst>
              <a:cxn ang="T6">
                <a:pos x="T0" y="T1"/>
              </a:cxn>
              <a:cxn ang="T7">
                <a:pos x="T2" y="T3"/>
              </a:cxn>
              <a:cxn ang="T8">
                <a:pos x="T4" y="T5"/>
              </a:cxn>
            </a:cxnLst>
            <a:rect l="T9" t="T10" r="T11" b="T12"/>
            <a:pathLst>
              <a:path w="4309" h="2767">
                <a:moveTo>
                  <a:pt x="0" y="2767"/>
                </a:moveTo>
                <a:cubicBezTo>
                  <a:pt x="1364" y="2748"/>
                  <a:pt x="2729" y="2729"/>
                  <a:pt x="3447" y="2268"/>
                </a:cubicBezTo>
                <a:cubicBezTo>
                  <a:pt x="4165" y="1807"/>
                  <a:pt x="4165" y="378"/>
                  <a:pt x="4309" y="0"/>
                </a:cubicBezTo>
              </a:path>
            </a:pathLst>
          </a:custGeom>
          <a:noFill/>
          <a:ln w="28575" cap="flat" cmpd="sng">
            <a:solidFill>
              <a:srgbClr val="3967FF"/>
            </a:solidFill>
            <a:prstDash val="solid"/>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21864" name="Line 7"/>
          <p:cNvSpPr>
            <a:spLocks noChangeShapeType="1"/>
          </p:cNvSpPr>
          <p:nvPr/>
        </p:nvSpPr>
        <p:spPr bwMode="auto">
          <a:xfrm flipV="1">
            <a:off x="7016750" y="913284"/>
            <a:ext cx="0" cy="3840428"/>
          </a:xfrm>
          <a:prstGeom prst="line">
            <a:avLst/>
          </a:prstGeom>
          <a:noFill/>
          <a:ln w="9525">
            <a:solidFill>
              <a:srgbClr val="3F3F3F"/>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21865" name="Freeform 8"/>
          <p:cNvSpPr>
            <a:spLocks/>
          </p:cNvSpPr>
          <p:nvPr/>
        </p:nvSpPr>
        <p:spPr bwMode="auto">
          <a:xfrm>
            <a:off x="5372100" y="1152733"/>
            <a:ext cx="1644650" cy="3600979"/>
          </a:xfrm>
          <a:custGeom>
            <a:avLst/>
            <a:gdLst>
              <a:gd name="T0" fmla="*/ 2147483647 w 1134"/>
              <a:gd name="T1" fmla="*/ 2147483647 h 2722"/>
              <a:gd name="T2" fmla="*/ 952838275 w 1134"/>
              <a:gd name="T3" fmla="*/ 2147483647 h 2722"/>
              <a:gd name="T4" fmla="*/ 0 w 1134"/>
              <a:gd name="T5" fmla="*/ 0 h 2722"/>
              <a:gd name="T6" fmla="*/ 0 60000 65536"/>
              <a:gd name="T7" fmla="*/ 0 60000 65536"/>
              <a:gd name="T8" fmla="*/ 0 60000 65536"/>
              <a:gd name="T9" fmla="*/ 0 w 1134"/>
              <a:gd name="T10" fmla="*/ 0 h 2722"/>
              <a:gd name="T11" fmla="*/ 1134 w 1134"/>
              <a:gd name="T12" fmla="*/ 2722 h 2722"/>
            </a:gdLst>
            <a:ahLst/>
            <a:cxnLst>
              <a:cxn ang="T6">
                <a:pos x="T0" y="T1"/>
              </a:cxn>
              <a:cxn ang="T7">
                <a:pos x="T2" y="T3"/>
              </a:cxn>
              <a:cxn ang="T8">
                <a:pos x="T4" y="T5"/>
              </a:cxn>
            </a:cxnLst>
            <a:rect l="T9" t="T10" r="T11" b="T12"/>
            <a:pathLst>
              <a:path w="1134" h="2722">
                <a:moveTo>
                  <a:pt x="1134" y="2722"/>
                </a:moveTo>
                <a:cubicBezTo>
                  <a:pt x="888" y="2563"/>
                  <a:pt x="642" y="2404"/>
                  <a:pt x="453" y="1950"/>
                </a:cubicBezTo>
                <a:cubicBezTo>
                  <a:pt x="264" y="1496"/>
                  <a:pt x="75" y="325"/>
                  <a:pt x="0" y="0"/>
                </a:cubicBezTo>
              </a:path>
            </a:pathLst>
          </a:custGeom>
          <a:noFill/>
          <a:ln w="28575" cap="flat" cmpd="sng">
            <a:solidFill>
              <a:srgbClr val="FF7C80"/>
            </a:solidFill>
            <a:prstDash val="solid"/>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21866" name="Freeform 9"/>
          <p:cNvSpPr>
            <a:spLocks/>
          </p:cNvSpPr>
          <p:nvPr/>
        </p:nvSpPr>
        <p:spPr bwMode="auto">
          <a:xfrm>
            <a:off x="5502275" y="1152733"/>
            <a:ext cx="1447800" cy="1980406"/>
          </a:xfrm>
          <a:custGeom>
            <a:avLst/>
            <a:gdLst>
              <a:gd name="T0" fmla="*/ 0 w 998"/>
              <a:gd name="T1" fmla="*/ 0 h 1497"/>
              <a:gd name="T2" fmla="*/ 955458057 w 998"/>
              <a:gd name="T3" fmla="*/ 2147483647 h 1497"/>
              <a:gd name="T4" fmla="*/ 2100325491 w 998"/>
              <a:gd name="T5" fmla="*/ 0 h 1497"/>
              <a:gd name="T6" fmla="*/ 0 60000 65536"/>
              <a:gd name="T7" fmla="*/ 0 60000 65536"/>
              <a:gd name="T8" fmla="*/ 0 60000 65536"/>
              <a:gd name="T9" fmla="*/ 0 w 998"/>
              <a:gd name="T10" fmla="*/ 0 h 1497"/>
              <a:gd name="T11" fmla="*/ 998 w 998"/>
              <a:gd name="T12" fmla="*/ 1497 h 1497"/>
            </a:gdLst>
            <a:ahLst/>
            <a:cxnLst>
              <a:cxn ang="T6">
                <a:pos x="T0" y="T1"/>
              </a:cxn>
              <a:cxn ang="T7">
                <a:pos x="T2" y="T3"/>
              </a:cxn>
              <a:cxn ang="T8">
                <a:pos x="T4" y="T5"/>
              </a:cxn>
            </a:cxnLst>
            <a:rect l="T9" t="T10" r="T11" b="T12"/>
            <a:pathLst>
              <a:path w="998" h="1497">
                <a:moveTo>
                  <a:pt x="0" y="0"/>
                </a:moveTo>
                <a:cubicBezTo>
                  <a:pt x="144" y="748"/>
                  <a:pt x="288" y="1497"/>
                  <a:pt x="454" y="1497"/>
                </a:cubicBezTo>
                <a:cubicBezTo>
                  <a:pt x="620" y="1497"/>
                  <a:pt x="907" y="250"/>
                  <a:pt x="998" y="0"/>
                </a:cubicBezTo>
              </a:path>
            </a:pathLst>
          </a:custGeom>
          <a:noFill/>
          <a:ln w="28575" cap="flat" cmpd="sng">
            <a:solidFill>
              <a:srgbClr val="33CC33"/>
            </a:solidFill>
            <a:prstDash val="solid"/>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21867" name="Text Box 12"/>
          <p:cNvSpPr txBox="1">
            <a:spLocks noChangeArrowheads="1"/>
          </p:cNvSpPr>
          <p:nvPr/>
        </p:nvSpPr>
        <p:spPr bwMode="auto">
          <a:xfrm>
            <a:off x="755650" y="4813243"/>
            <a:ext cx="1584325" cy="32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r>
              <a:rPr lang="nl-NL" sz="1600" b="1" dirty="0">
                <a:solidFill>
                  <a:schemeClr val="hlink"/>
                </a:solidFill>
              </a:rPr>
              <a:t>100% fout</a:t>
            </a:r>
          </a:p>
        </p:txBody>
      </p:sp>
      <p:sp>
        <p:nvSpPr>
          <p:cNvPr id="121868" name="Text Box 13"/>
          <p:cNvSpPr txBox="1">
            <a:spLocks noChangeArrowheads="1"/>
          </p:cNvSpPr>
          <p:nvPr/>
        </p:nvSpPr>
        <p:spPr bwMode="auto">
          <a:xfrm>
            <a:off x="3071814" y="4813243"/>
            <a:ext cx="2433637" cy="32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r>
              <a:rPr lang="nl-NL" sz="1600" b="1">
                <a:solidFill>
                  <a:schemeClr val="hlink"/>
                </a:solidFill>
              </a:rPr>
              <a:t>Kwaliteit</a:t>
            </a:r>
          </a:p>
        </p:txBody>
      </p:sp>
      <p:sp>
        <p:nvSpPr>
          <p:cNvPr id="121869" name="Text Box 15"/>
          <p:cNvSpPr txBox="1">
            <a:spLocks noChangeArrowheads="1"/>
          </p:cNvSpPr>
          <p:nvPr/>
        </p:nvSpPr>
        <p:spPr bwMode="auto">
          <a:xfrm rot="10800000">
            <a:off x="1091836" y="1274441"/>
            <a:ext cx="416654" cy="348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r>
              <a:rPr lang="nl-NL" sz="1600" b="1">
                <a:solidFill>
                  <a:schemeClr val="hlink"/>
                </a:solidFill>
              </a:rPr>
              <a:t>Kosten per eenheid product</a:t>
            </a:r>
          </a:p>
        </p:txBody>
      </p:sp>
      <p:sp>
        <p:nvSpPr>
          <p:cNvPr id="121870" name="Text Box 16"/>
          <p:cNvSpPr txBox="1">
            <a:spLocks noChangeArrowheads="1"/>
          </p:cNvSpPr>
          <p:nvPr/>
        </p:nvSpPr>
        <p:spPr bwMode="auto">
          <a:xfrm>
            <a:off x="6645276" y="4753712"/>
            <a:ext cx="1958975" cy="32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r>
              <a:rPr lang="nl-NL" sz="1600" b="1">
                <a:solidFill>
                  <a:schemeClr val="hlink"/>
                </a:solidFill>
              </a:rPr>
              <a:t>100% goed</a:t>
            </a:r>
          </a:p>
        </p:txBody>
      </p:sp>
      <p:sp>
        <p:nvSpPr>
          <p:cNvPr id="121871" name="Text Box 17"/>
          <p:cNvSpPr txBox="1">
            <a:spLocks noChangeArrowheads="1"/>
          </p:cNvSpPr>
          <p:nvPr/>
        </p:nvSpPr>
        <p:spPr bwMode="auto">
          <a:xfrm>
            <a:off x="2149476" y="4153107"/>
            <a:ext cx="2492375" cy="55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r>
              <a:rPr lang="nl-NL" sz="1600" b="1">
                <a:solidFill>
                  <a:srgbClr val="3967FF"/>
                </a:solidFill>
              </a:rPr>
              <a:t>Beoordelings- en preventiekosten</a:t>
            </a:r>
          </a:p>
        </p:txBody>
      </p:sp>
      <p:sp>
        <p:nvSpPr>
          <p:cNvPr id="121872" name="Text Box 18"/>
          <p:cNvSpPr txBox="1">
            <a:spLocks noChangeArrowheads="1"/>
          </p:cNvSpPr>
          <p:nvPr/>
        </p:nvSpPr>
        <p:spPr bwMode="auto">
          <a:xfrm>
            <a:off x="4057650" y="1872399"/>
            <a:ext cx="1644650" cy="32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r>
              <a:rPr lang="nl-NL" sz="1600" b="1">
                <a:solidFill>
                  <a:srgbClr val="FF7C80"/>
                </a:solidFill>
              </a:rPr>
              <a:t>Faalkosten</a:t>
            </a:r>
          </a:p>
        </p:txBody>
      </p:sp>
      <p:sp>
        <p:nvSpPr>
          <p:cNvPr id="121873" name="Text Box 19"/>
          <p:cNvSpPr txBox="1">
            <a:spLocks noChangeArrowheads="1"/>
          </p:cNvSpPr>
          <p:nvPr/>
        </p:nvSpPr>
        <p:spPr bwMode="auto">
          <a:xfrm>
            <a:off x="5380039" y="1152732"/>
            <a:ext cx="1709737" cy="79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r>
              <a:rPr lang="nl-NL" sz="1600" b="1">
                <a:solidFill>
                  <a:srgbClr val="33CC33"/>
                </a:solidFill>
              </a:rPr>
              <a:t>Totale kwaliteits-kosten</a:t>
            </a:r>
          </a:p>
        </p:txBody>
      </p:sp>
      <p:sp>
        <p:nvSpPr>
          <p:cNvPr id="2" name="Slide Number Placeholder 1">
            <a:extLst>
              <a:ext uri="{FF2B5EF4-FFF2-40B4-BE49-F238E27FC236}">
                <a16:creationId xmlns:a16="http://schemas.microsoft.com/office/drawing/2014/main" id="{35A80CAF-3C52-D043-A4E7-0CC3300F08C2}"/>
              </a:ext>
            </a:extLst>
          </p:cNvPr>
          <p:cNvSpPr>
            <a:spLocks noGrp="1"/>
          </p:cNvSpPr>
          <p:nvPr>
            <p:ph type="sldNum" sz="quarter" idx="4"/>
          </p:nvPr>
        </p:nvSpPr>
        <p:spPr/>
        <p:txBody>
          <a:bodyPr/>
          <a:lstStyle/>
          <a:p>
            <a:fld id="{8375054B-0626-094F-AF93-178AFB032A1C}" type="slidenum">
              <a:rPr lang="nl-NL" smtClean="0"/>
              <a:pPr/>
              <a:t>82</a:t>
            </a:fld>
            <a:endParaRPr lang="nl-NL" dirty="0"/>
          </a:p>
        </p:txBody>
      </p:sp>
    </p:spTree>
    <p:extLst>
      <p:ext uri="{BB962C8B-B14F-4D97-AF65-F5344CB8AC3E}">
        <p14:creationId xmlns:p14="http://schemas.microsoft.com/office/powerpoint/2010/main" val="45051625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Kwaliteitsregister/testregister</a:t>
            </a:r>
          </a:p>
        </p:txBody>
      </p:sp>
      <p:sp>
        <p:nvSpPr>
          <p:cNvPr id="5" name="Rectangle 2"/>
          <p:cNvSpPr>
            <a:spLocks noChangeArrowheads="1"/>
          </p:cNvSpPr>
          <p:nvPr/>
        </p:nvSpPr>
        <p:spPr bwMode="auto">
          <a:xfrm>
            <a:off x="1991714" y="1897249"/>
            <a:ext cx="4410604" cy="2820458"/>
          </a:xfrm>
          <a:prstGeom prst="rect">
            <a:avLst/>
          </a:prstGeom>
          <a:solidFill>
            <a:srgbClr val="FFC000"/>
          </a:solidFill>
          <a:ln w="9525">
            <a:solidFill>
              <a:schemeClr val="tx1"/>
            </a:solidFill>
            <a:miter lim="800000"/>
            <a:headEnd/>
            <a:tailEnd/>
          </a:ln>
          <a:effectLs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500"/>
          </a:p>
        </p:txBody>
      </p:sp>
      <p:sp>
        <p:nvSpPr>
          <p:cNvPr id="6" name="Rectangle 3"/>
          <p:cNvSpPr txBox="1">
            <a:spLocks noChangeArrowheads="1"/>
          </p:cNvSpPr>
          <p:nvPr/>
        </p:nvSpPr>
        <p:spPr bwMode="auto">
          <a:xfrm>
            <a:off x="2081672" y="1956780"/>
            <a:ext cx="4140729" cy="276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76200" tIns="38100" rIns="76200" bIns="38100" numCol="1" anchor="t" anchorCtr="0" compatLnSpc="1">
            <a:prstTxWarp prst="textNoShape">
              <a:avLst/>
            </a:prstTxWarp>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rgbClr val="4B4B4B"/>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marL="223564" indent="-223564" eaLnBrk="1" hangingPunct="1">
              <a:lnSpc>
                <a:spcPct val="90000"/>
              </a:lnSpc>
              <a:buClrTx/>
              <a:defRPr/>
            </a:pPr>
            <a:r>
              <a:rPr lang="nl-NL" altLang="nl-NL" sz="1333" kern="0" dirty="0"/>
              <a:t>Referentienummer</a:t>
            </a:r>
          </a:p>
          <a:p>
            <a:pPr marL="223564" indent="-223564" eaLnBrk="1" hangingPunct="1">
              <a:lnSpc>
                <a:spcPct val="90000"/>
              </a:lnSpc>
              <a:buClrTx/>
              <a:defRPr/>
            </a:pPr>
            <a:r>
              <a:rPr lang="nl-NL" altLang="nl-NL" sz="1333" kern="0" dirty="0"/>
              <a:t>Te beoordelen product(en)</a:t>
            </a:r>
          </a:p>
          <a:p>
            <a:pPr marL="223564" indent="-223564" eaLnBrk="1" hangingPunct="1">
              <a:lnSpc>
                <a:spcPct val="90000"/>
              </a:lnSpc>
              <a:buClrTx/>
              <a:defRPr/>
            </a:pPr>
            <a:r>
              <a:rPr lang="nl-NL" altLang="nl-NL" sz="1333" kern="0" dirty="0"/>
              <a:t>Type beoordeling</a:t>
            </a:r>
          </a:p>
          <a:p>
            <a:pPr marL="223564" indent="-223564" eaLnBrk="1" hangingPunct="1">
              <a:lnSpc>
                <a:spcPct val="90000"/>
              </a:lnSpc>
              <a:buClrTx/>
              <a:defRPr/>
            </a:pPr>
            <a:r>
              <a:rPr lang="nl-NL" altLang="nl-NL" sz="1333" kern="0" dirty="0"/>
              <a:t>Personen/organisatie verantwoordelijk  voor de beoordeling </a:t>
            </a:r>
          </a:p>
          <a:p>
            <a:pPr marL="223564" indent="-223564" eaLnBrk="1" hangingPunct="1">
              <a:lnSpc>
                <a:spcPct val="90000"/>
              </a:lnSpc>
              <a:buClrTx/>
              <a:defRPr/>
            </a:pPr>
            <a:r>
              <a:rPr lang="nl-NL" altLang="nl-NL" sz="1333" kern="0" dirty="0"/>
              <a:t>Datum beoordeling gepland</a:t>
            </a:r>
          </a:p>
          <a:p>
            <a:pPr marL="223564" indent="-223564" eaLnBrk="1" hangingPunct="1">
              <a:lnSpc>
                <a:spcPct val="90000"/>
              </a:lnSpc>
              <a:buClrTx/>
              <a:defRPr/>
            </a:pPr>
            <a:r>
              <a:rPr lang="nl-NL" altLang="nl-NL" sz="1333" kern="0" dirty="0"/>
              <a:t>Datum beoordeling uitgevoerd</a:t>
            </a:r>
          </a:p>
          <a:p>
            <a:pPr marL="223564" indent="-223564" eaLnBrk="1" hangingPunct="1">
              <a:lnSpc>
                <a:spcPct val="90000"/>
              </a:lnSpc>
              <a:buClrTx/>
              <a:defRPr/>
            </a:pPr>
            <a:r>
              <a:rPr lang="nl-NL" altLang="nl-NL" sz="1333" kern="0" dirty="0"/>
              <a:t>Resultaat beoordeling</a:t>
            </a:r>
          </a:p>
          <a:p>
            <a:pPr marL="223564" indent="-223564" eaLnBrk="1" hangingPunct="1">
              <a:lnSpc>
                <a:spcPct val="90000"/>
              </a:lnSpc>
              <a:buClrTx/>
              <a:defRPr/>
            </a:pPr>
            <a:r>
              <a:rPr lang="nl-NL" altLang="nl-NL" sz="1333" kern="0" dirty="0"/>
              <a:t>Aantal correctieve maatregelen</a:t>
            </a:r>
          </a:p>
          <a:p>
            <a:pPr marL="223564" indent="-223564" eaLnBrk="1" hangingPunct="1">
              <a:lnSpc>
                <a:spcPct val="90000"/>
              </a:lnSpc>
              <a:buClrTx/>
              <a:defRPr/>
            </a:pPr>
            <a:r>
              <a:rPr lang="nl-NL" altLang="nl-NL" sz="1333" kern="0" dirty="0"/>
              <a:t>Geplande goedkeuringsdatum</a:t>
            </a:r>
          </a:p>
          <a:p>
            <a:pPr marL="223564" indent="-223564" eaLnBrk="1" hangingPunct="1">
              <a:lnSpc>
                <a:spcPct val="90000"/>
              </a:lnSpc>
              <a:buClrTx/>
              <a:defRPr/>
            </a:pPr>
            <a:r>
              <a:rPr lang="nl-NL" altLang="nl-NL" sz="1333" kern="0" dirty="0"/>
              <a:t>Actuele goedkeuringsdatum</a:t>
            </a:r>
          </a:p>
          <a:p>
            <a:pPr marL="223564" indent="-223564" eaLnBrk="1" hangingPunct="1">
              <a:lnSpc>
                <a:spcPct val="90000"/>
              </a:lnSpc>
              <a:buClrTx/>
              <a:defRPr/>
            </a:pPr>
            <a:r>
              <a:rPr lang="nl-NL" altLang="nl-NL" sz="1333" kern="0" dirty="0"/>
              <a:t>Referentie betreffende kwaliteitsdocumenten</a:t>
            </a:r>
          </a:p>
          <a:p>
            <a:pPr eaLnBrk="1" hangingPunct="1">
              <a:lnSpc>
                <a:spcPct val="90000"/>
              </a:lnSpc>
              <a:buClrTx/>
              <a:buFontTx/>
              <a:buNone/>
              <a:defRPr/>
            </a:pPr>
            <a:endParaRPr lang="nl-NL" altLang="nl-NL" sz="1333" kern="0" dirty="0"/>
          </a:p>
          <a:p>
            <a:pPr eaLnBrk="1" hangingPunct="1">
              <a:lnSpc>
                <a:spcPct val="90000"/>
              </a:lnSpc>
              <a:buClrTx/>
              <a:buFontTx/>
              <a:buNone/>
              <a:defRPr/>
            </a:pPr>
            <a:endParaRPr lang="nl-NL" altLang="nl-NL" sz="1333" kern="0" dirty="0"/>
          </a:p>
        </p:txBody>
      </p:sp>
      <p:sp>
        <p:nvSpPr>
          <p:cNvPr id="3" name="Slide Number Placeholder 2">
            <a:extLst>
              <a:ext uri="{FF2B5EF4-FFF2-40B4-BE49-F238E27FC236}">
                <a16:creationId xmlns:a16="http://schemas.microsoft.com/office/drawing/2014/main" id="{9B82F987-9D86-6B43-BF14-FA7010953ACE}"/>
              </a:ext>
            </a:extLst>
          </p:cNvPr>
          <p:cNvSpPr>
            <a:spLocks noGrp="1"/>
          </p:cNvSpPr>
          <p:nvPr>
            <p:ph type="sldNum" sz="quarter" idx="4"/>
          </p:nvPr>
        </p:nvSpPr>
        <p:spPr/>
        <p:txBody>
          <a:bodyPr/>
          <a:lstStyle/>
          <a:p>
            <a:fld id="{8375054B-0626-094F-AF93-178AFB032A1C}" type="slidenum">
              <a:rPr lang="nl-NL" smtClean="0"/>
              <a:pPr/>
              <a:t>83</a:t>
            </a:fld>
            <a:endParaRPr lang="nl-NL" dirty="0"/>
          </a:p>
        </p:txBody>
      </p:sp>
    </p:spTree>
    <p:extLst>
      <p:ext uri="{BB962C8B-B14F-4D97-AF65-F5344CB8AC3E}">
        <p14:creationId xmlns:p14="http://schemas.microsoft.com/office/powerpoint/2010/main" val="11872037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Reviews, audits &amp; evaluaties</a:t>
            </a:r>
          </a:p>
        </p:txBody>
      </p:sp>
      <p:grpSp>
        <p:nvGrpSpPr>
          <p:cNvPr id="118788" name="Group 3"/>
          <p:cNvGrpSpPr>
            <a:grpSpLocks/>
          </p:cNvGrpSpPr>
          <p:nvPr/>
        </p:nvGrpSpPr>
        <p:grpSpPr bwMode="auto">
          <a:xfrm>
            <a:off x="1619672" y="1729105"/>
            <a:ext cx="5472112" cy="2849563"/>
            <a:chOff x="612" y="1049"/>
            <a:chExt cx="4704" cy="2608"/>
          </a:xfrm>
        </p:grpSpPr>
        <p:sp>
          <p:nvSpPr>
            <p:cNvPr id="107524" name="Rectangle 4"/>
            <p:cNvSpPr>
              <a:spLocks noChangeArrowheads="1"/>
            </p:cNvSpPr>
            <p:nvPr/>
          </p:nvSpPr>
          <p:spPr bwMode="auto">
            <a:xfrm>
              <a:off x="612" y="1049"/>
              <a:ext cx="1680" cy="576"/>
            </a:xfrm>
            <a:prstGeom prst="rect">
              <a:avLst/>
            </a:prstGeom>
            <a:solidFill>
              <a:schemeClr val="accent1"/>
            </a:solidFill>
            <a:ln w="9525">
              <a:solidFill>
                <a:srgbClr val="3F3F3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Aft>
                  <a:spcPct val="0"/>
                </a:spcAft>
                <a:buClrTx/>
                <a:buFontTx/>
                <a:buNone/>
                <a:defRPr/>
              </a:pPr>
              <a:r>
                <a:rPr lang="nl-NL" sz="2000" dirty="0">
                  <a:solidFill>
                    <a:schemeClr val="bg1"/>
                  </a:solidFill>
                  <a:latin typeface="Tahoma" pitchFamily="34" charset="0"/>
                  <a:ea typeface="+mn-ea"/>
                </a:rPr>
                <a:t>Inhoud</a:t>
              </a:r>
            </a:p>
          </p:txBody>
        </p:sp>
        <p:sp>
          <p:nvSpPr>
            <p:cNvPr id="107525" name="Rectangle 5"/>
            <p:cNvSpPr>
              <a:spLocks noChangeArrowheads="1"/>
            </p:cNvSpPr>
            <p:nvPr/>
          </p:nvSpPr>
          <p:spPr bwMode="auto">
            <a:xfrm>
              <a:off x="612" y="2058"/>
              <a:ext cx="1680" cy="575"/>
            </a:xfrm>
            <a:prstGeom prst="rect">
              <a:avLst/>
            </a:prstGeom>
            <a:solidFill>
              <a:schemeClr val="accent1"/>
            </a:solidFill>
            <a:ln w="9525">
              <a:solidFill>
                <a:srgbClr val="3F3F3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Aft>
                  <a:spcPct val="0"/>
                </a:spcAft>
                <a:buClrTx/>
                <a:buFontTx/>
                <a:buNone/>
                <a:defRPr/>
              </a:pPr>
              <a:r>
                <a:rPr lang="nl-NL" sz="2000" dirty="0">
                  <a:solidFill>
                    <a:schemeClr val="bg1"/>
                  </a:solidFill>
                  <a:latin typeface="Tahoma" pitchFamily="34" charset="0"/>
                  <a:ea typeface="+mn-ea"/>
                </a:rPr>
                <a:t>Proces</a:t>
              </a:r>
            </a:p>
          </p:txBody>
        </p:sp>
        <p:sp>
          <p:nvSpPr>
            <p:cNvPr id="107526" name="Rectangle 6"/>
            <p:cNvSpPr>
              <a:spLocks noChangeArrowheads="1"/>
            </p:cNvSpPr>
            <p:nvPr/>
          </p:nvSpPr>
          <p:spPr bwMode="auto">
            <a:xfrm>
              <a:off x="612" y="3081"/>
              <a:ext cx="1680" cy="576"/>
            </a:xfrm>
            <a:prstGeom prst="rect">
              <a:avLst/>
            </a:prstGeom>
            <a:solidFill>
              <a:schemeClr val="accent1"/>
            </a:solidFill>
            <a:ln w="9525">
              <a:solidFill>
                <a:srgbClr val="3F3F3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Aft>
                  <a:spcPct val="0"/>
                </a:spcAft>
                <a:buClrTx/>
                <a:buFontTx/>
                <a:buNone/>
                <a:defRPr/>
              </a:pPr>
              <a:r>
                <a:rPr lang="nl-NL" sz="2000" dirty="0">
                  <a:solidFill>
                    <a:schemeClr val="bg1"/>
                  </a:solidFill>
                  <a:latin typeface="Tahoma" pitchFamily="34" charset="0"/>
                  <a:ea typeface="+mn-ea"/>
                </a:rPr>
                <a:t>Leerpunten</a:t>
              </a:r>
            </a:p>
          </p:txBody>
        </p:sp>
        <p:sp>
          <p:nvSpPr>
            <p:cNvPr id="107527" name="Rectangle 7"/>
            <p:cNvSpPr>
              <a:spLocks noChangeArrowheads="1"/>
            </p:cNvSpPr>
            <p:nvPr/>
          </p:nvSpPr>
          <p:spPr bwMode="auto">
            <a:xfrm>
              <a:off x="3636" y="1049"/>
              <a:ext cx="1680" cy="576"/>
            </a:xfrm>
            <a:prstGeom prst="rect">
              <a:avLst/>
            </a:prstGeom>
            <a:solidFill>
              <a:schemeClr val="accent1"/>
            </a:solidFill>
            <a:ln w="9525">
              <a:solidFill>
                <a:srgbClr val="3F3F3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Aft>
                  <a:spcPct val="0"/>
                </a:spcAft>
                <a:buClrTx/>
                <a:buFontTx/>
                <a:buNone/>
                <a:defRPr/>
              </a:pPr>
              <a:r>
                <a:rPr lang="nl-NL" sz="2000" dirty="0">
                  <a:solidFill>
                    <a:schemeClr val="bg1"/>
                  </a:solidFill>
                  <a:latin typeface="Tahoma" pitchFamily="34" charset="0"/>
                  <a:ea typeface="+mn-ea"/>
                </a:rPr>
                <a:t>Review</a:t>
              </a:r>
            </a:p>
          </p:txBody>
        </p:sp>
        <p:sp>
          <p:nvSpPr>
            <p:cNvPr id="107528" name="Rectangle 8"/>
            <p:cNvSpPr>
              <a:spLocks noChangeArrowheads="1"/>
            </p:cNvSpPr>
            <p:nvPr/>
          </p:nvSpPr>
          <p:spPr bwMode="auto">
            <a:xfrm>
              <a:off x="3636" y="2058"/>
              <a:ext cx="1680" cy="575"/>
            </a:xfrm>
            <a:prstGeom prst="rect">
              <a:avLst/>
            </a:prstGeom>
            <a:solidFill>
              <a:schemeClr val="accent1"/>
            </a:solidFill>
            <a:ln w="9525">
              <a:solidFill>
                <a:srgbClr val="3F3F3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Aft>
                  <a:spcPct val="0"/>
                </a:spcAft>
                <a:buClrTx/>
                <a:buFontTx/>
                <a:buNone/>
                <a:defRPr/>
              </a:pPr>
              <a:r>
                <a:rPr lang="nl-NL" sz="2000" dirty="0">
                  <a:solidFill>
                    <a:schemeClr val="bg1"/>
                  </a:solidFill>
                  <a:latin typeface="Tahoma" pitchFamily="34" charset="0"/>
                  <a:ea typeface="+mn-ea"/>
                </a:rPr>
                <a:t>Audit</a:t>
              </a:r>
            </a:p>
          </p:txBody>
        </p:sp>
        <p:sp>
          <p:nvSpPr>
            <p:cNvPr id="107529" name="Rectangle 9"/>
            <p:cNvSpPr>
              <a:spLocks noChangeArrowheads="1"/>
            </p:cNvSpPr>
            <p:nvPr/>
          </p:nvSpPr>
          <p:spPr bwMode="auto">
            <a:xfrm>
              <a:off x="3636" y="3081"/>
              <a:ext cx="1680" cy="576"/>
            </a:xfrm>
            <a:prstGeom prst="rect">
              <a:avLst/>
            </a:prstGeom>
            <a:solidFill>
              <a:schemeClr val="accent1"/>
            </a:solidFill>
            <a:ln w="9525">
              <a:solidFill>
                <a:srgbClr val="3F3F3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Aft>
                  <a:spcPct val="0"/>
                </a:spcAft>
                <a:buClrTx/>
                <a:buFontTx/>
                <a:buNone/>
                <a:defRPr/>
              </a:pPr>
              <a:r>
                <a:rPr lang="nl-NL" sz="2000" dirty="0">
                  <a:solidFill>
                    <a:schemeClr val="bg1"/>
                  </a:solidFill>
                  <a:latin typeface="Tahoma" pitchFamily="34" charset="0"/>
                  <a:ea typeface="+mn-ea"/>
                </a:rPr>
                <a:t>Evaluatie</a:t>
              </a:r>
              <a:r>
                <a:rPr lang="nl-NL" sz="2000" dirty="0">
                  <a:solidFill>
                    <a:schemeClr val="accent4">
                      <a:lumMod val="50000"/>
                    </a:schemeClr>
                  </a:solidFill>
                  <a:latin typeface="Tahoma" pitchFamily="34" charset="0"/>
                  <a:ea typeface="+mn-ea"/>
                </a:rPr>
                <a:t> </a:t>
              </a:r>
            </a:p>
          </p:txBody>
        </p:sp>
        <p:sp>
          <p:nvSpPr>
            <p:cNvPr id="118795" name="AutoShape 10"/>
            <p:cNvSpPr>
              <a:spLocks noChangeArrowheads="1"/>
            </p:cNvSpPr>
            <p:nvPr/>
          </p:nvSpPr>
          <p:spPr bwMode="auto">
            <a:xfrm>
              <a:off x="2388" y="1209"/>
              <a:ext cx="1152" cy="240"/>
            </a:xfrm>
            <a:prstGeom prst="rightArrow">
              <a:avLst>
                <a:gd name="adj1" fmla="val 50000"/>
                <a:gd name="adj2" fmla="val 120000"/>
              </a:avLst>
            </a:prstGeom>
            <a:solidFill>
              <a:srgbClr val="FF0000"/>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l-NL" b="1">
                <a:solidFill>
                  <a:schemeClr val="accent4">
                    <a:lumMod val="50000"/>
                  </a:schemeClr>
                </a:solidFill>
              </a:endParaRPr>
            </a:p>
          </p:txBody>
        </p:sp>
        <p:sp>
          <p:nvSpPr>
            <p:cNvPr id="118796" name="AutoShape 11"/>
            <p:cNvSpPr>
              <a:spLocks noChangeArrowheads="1"/>
            </p:cNvSpPr>
            <p:nvPr/>
          </p:nvSpPr>
          <p:spPr bwMode="auto">
            <a:xfrm>
              <a:off x="2388" y="2217"/>
              <a:ext cx="1152" cy="240"/>
            </a:xfrm>
            <a:prstGeom prst="rightArrow">
              <a:avLst>
                <a:gd name="adj1" fmla="val 50000"/>
                <a:gd name="adj2" fmla="val 120000"/>
              </a:avLst>
            </a:prstGeom>
            <a:solidFill>
              <a:srgbClr val="FF0000"/>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l-NL" b="1">
                <a:solidFill>
                  <a:schemeClr val="accent4">
                    <a:lumMod val="50000"/>
                  </a:schemeClr>
                </a:solidFill>
              </a:endParaRPr>
            </a:p>
          </p:txBody>
        </p:sp>
        <p:sp>
          <p:nvSpPr>
            <p:cNvPr id="118797" name="AutoShape 12"/>
            <p:cNvSpPr>
              <a:spLocks noChangeArrowheads="1"/>
            </p:cNvSpPr>
            <p:nvPr/>
          </p:nvSpPr>
          <p:spPr bwMode="auto">
            <a:xfrm>
              <a:off x="2388" y="3225"/>
              <a:ext cx="1152" cy="240"/>
            </a:xfrm>
            <a:prstGeom prst="rightArrow">
              <a:avLst>
                <a:gd name="adj1" fmla="val 50000"/>
                <a:gd name="adj2" fmla="val 120000"/>
              </a:avLst>
            </a:prstGeom>
            <a:solidFill>
              <a:srgbClr val="FF0000"/>
            </a:solidFill>
            <a:ln w="9525">
              <a:solidFill>
                <a:srgbClr val="3F3F3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l-NL" b="1">
                <a:solidFill>
                  <a:schemeClr val="accent4">
                    <a:lumMod val="50000"/>
                  </a:schemeClr>
                </a:solidFill>
              </a:endParaRPr>
            </a:p>
          </p:txBody>
        </p:sp>
      </p:grpSp>
      <p:sp>
        <p:nvSpPr>
          <p:cNvPr id="2" name="Slide Number Placeholder 1">
            <a:extLst>
              <a:ext uri="{FF2B5EF4-FFF2-40B4-BE49-F238E27FC236}">
                <a16:creationId xmlns:a16="http://schemas.microsoft.com/office/drawing/2014/main" id="{F07860E6-07A2-EF40-BEFC-A624D4F379A3}"/>
              </a:ext>
            </a:extLst>
          </p:cNvPr>
          <p:cNvSpPr>
            <a:spLocks noGrp="1"/>
          </p:cNvSpPr>
          <p:nvPr>
            <p:ph type="sldNum" sz="quarter" idx="4"/>
          </p:nvPr>
        </p:nvSpPr>
        <p:spPr/>
        <p:txBody>
          <a:bodyPr/>
          <a:lstStyle/>
          <a:p>
            <a:fld id="{8375054B-0626-094F-AF93-178AFB032A1C}" type="slidenum">
              <a:rPr lang="nl-NL" smtClean="0"/>
              <a:pPr/>
              <a:t>84</a:t>
            </a:fld>
            <a:endParaRPr lang="nl-NL" dirty="0"/>
          </a:p>
        </p:txBody>
      </p:sp>
    </p:spTree>
    <p:extLst>
      <p:ext uri="{BB962C8B-B14F-4D97-AF65-F5344CB8AC3E}">
        <p14:creationId xmlns:p14="http://schemas.microsoft.com/office/powerpoint/2010/main" val="347270829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3"/>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dirty="0">
                <a:effectLst/>
                <a:latin typeface="Tahoma" charset="0"/>
              </a:rPr>
              <a:t>Kwaliteitsreviewtechniek</a:t>
            </a:r>
          </a:p>
        </p:txBody>
      </p:sp>
      <p:sp>
        <p:nvSpPr>
          <p:cNvPr id="119811" name="Rectangle 2"/>
          <p:cNvSpPr>
            <a:spLocks noGrp="1" noChangeArrowheads="1"/>
          </p:cNvSpPr>
          <p:nvPr>
            <p:ph idx="1"/>
          </p:nvPr>
        </p:nvSpPr>
        <p:spPr/>
        <p:txBody>
          <a:bodyPr/>
          <a:lstStyle/>
          <a:p>
            <a:pPr>
              <a:lnSpc>
                <a:spcPct val="120000"/>
              </a:lnSpc>
              <a:buFontTx/>
              <a:buChar char="•"/>
            </a:pPr>
            <a:r>
              <a:rPr lang="nl-NL" sz="1333" dirty="0">
                <a:latin typeface="Tahoma" charset="0"/>
              </a:rPr>
              <a:t>Een reviewprocedure door een daarvoor uitgenodigd team van betrokkenen, om de conformiteit van een product ten opzichte van een set criteria te beoordelen</a:t>
            </a:r>
          </a:p>
          <a:p>
            <a:pPr>
              <a:lnSpc>
                <a:spcPct val="120000"/>
              </a:lnSpc>
              <a:buFontTx/>
              <a:buChar char="•"/>
            </a:pPr>
            <a:endParaRPr lang="nl-NL" sz="1333" dirty="0">
              <a:latin typeface="Tahoma" charset="0"/>
            </a:endParaRPr>
          </a:p>
          <a:p>
            <a:pPr>
              <a:lnSpc>
                <a:spcPct val="120000"/>
              </a:lnSpc>
              <a:buFontTx/>
              <a:buChar char="•"/>
            </a:pPr>
            <a:r>
              <a:rPr lang="nl-NL" sz="1333" dirty="0">
                <a:latin typeface="Tahoma" charset="0"/>
              </a:rPr>
              <a:t>Nadruk op het vaststellen van fouten en verbeteringen, niet op het oplossen van de problemen ter plekke</a:t>
            </a:r>
          </a:p>
          <a:p>
            <a:pPr>
              <a:lnSpc>
                <a:spcPct val="120000"/>
              </a:lnSpc>
              <a:buFontTx/>
              <a:buChar char="•"/>
            </a:pPr>
            <a:endParaRPr lang="nl-NL" sz="1333" dirty="0">
              <a:latin typeface="Tahoma" charset="0"/>
            </a:endParaRPr>
          </a:p>
          <a:p>
            <a:pPr>
              <a:lnSpc>
                <a:spcPct val="120000"/>
              </a:lnSpc>
            </a:pPr>
            <a:r>
              <a:rPr lang="nl-NL" sz="1333" dirty="0">
                <a:latin typeface="Tahoma" charset="0"/>
              </a:rPr>
              <a:t>Deelnemers:</a:t>
            </a:r>
          </a:p>
          <a:p>
            <a:pPr>
              <a:lnSpc>
                <a:spcPct val="120000"/>
              </a:lnSpc>
              <a:buFontTx/>
              <a:buChar char="•"/>
            </a:pPr>
            <a:r>
              <a:rPr lang="nl-NL" sz="1333" dirty="0">
                <a:latin typeface="Tahoma" charset="0"/>
              </a:rPr>
              <a:t>Onafhankelijke voorzitter (niet perse de PM)</a:t>
            </a:r>
          </a:p>
          <a:p>
            <a:pPr>
              <a:lnSpc>
                <a:spcPct val="120000"/>
              </a:lnSpc>
              <a:buFontTx/>
              <a:buChar char="•"/>
            </a:pPr>
            <a:r>
              <a:rPr lang="nl-NL" sz="1333" dirty="0">
                <a:latin typeface="Tahoma" charset="0"/>
              </a:rPr>
              <a:t>Notulist (vaak de PMO-er)</a:t>
            </a:r>
          </a:p>
          <a:p>
            <a:pPr>
              <a:lnSpc>
                <a:spcPct val="120000"/>
              </a:lnSpc>
              <a:buFontTx/>
              <a:buChar char="•"/>
            </a:pPr>
            <a:r>
              <a:rPr lang="nl-NL" sz="1333" dirty="0">
                <a:latin typeface="Tahoma" charset="0"/>
              </a:rPr>
              <a:t>Productvertegenwoordiger</a:t>
            </a:r>
          </a:p>
          <a:p>
            <a:pPr>
              <a:lnSpc>
                <a:spcPct val="120000"/>
              </a:lnSpc>
              <a:buFontTx/>
              <a:buChar char="•"/>
            </a:pPr>
            <a:r>
              <a:rPr lang="nl-NL" sz="1333" dirty="0">
                <a:latin typeface="Tahoma" charset="0"/>
              </a:rPr>
              <a:t>Vertegenwoordigers gebruikers / specialisten</a:t>
            </a:r>
          </a:p>
          <a:p>
            <a:pPr>
              <a:lnSpc>
                <a:spcPct val="120000"/>
              </a:lnSpc>
              <a:buFontTx/>
              <a:buChar char="•"/>
            </a:pPr>
            <a:r>
              <a:rPr lang="nl-NL" sz="1333" dirty="0">
                <a:latin typeface="Tahoma" charset="0"/>
              </a:rPr>
              <a:t>Vertegenwoordigers overige disciplines</a:t>
            </a:r>
          </a:p>
        </p:txBody>
      </p:sp>
      <p:sp>
        <p:nvSpPr>
          <p:cNvPr id="2" name="Rechthoek 1"/>
          <p:cNvSpPr/>
          <p:nvPr/>
        </p:nvSpPr>
        <p:spPr bwMode="auto">
          <a:xfrm>
            <a:off x="5412093" y="3157534"/>
            <a:ext cx="2969907" cy="1020113"/>
          </a:xfrm>
          <a:prstGeom prst="rect">
            <a:avLst/>
          </a:prstGeom>
          <a:solidFill>
            <a:schemeClr val="tx2">
              <a:lumMod val="20000"/>
              <a:lumOff val="80000"/>
            </a:schemeClr>
          </a:solidFill>
          <a:ln w="9525" cap="flat" cmpd="sng" algn="ctr">
            <a:solidFill>
              <a:srgbClr val="000000"/>
            </a:solidFill>
            <a:prstDash val="solid"/>
            <a:round/>
            <a:headEnd type="none" w="med" len="med"/>
            <a:tailEnd type="none" w="med" len="med"/>
          </a:ln>
          <a:effectLst/>
        </p:spPr>
        <p:txBody>
          <a:bodyPr vert="horz" wrap="square" lIns="75407" tIns="37042" rIns="75407" bIns="37042" numCol="1" rtlCol="0" anchor="t" anchorCtr="0" compatLnSpc="1">
            <a:prstTxWarp prst="textNoShape">
              <a:avLst/>
            </a:prstTxWarp>
          </a:bodyPr>
          <a:lstStyle/>
          <a:p>
            <a:pPr marL="148161" indent="-148161" algn="l">
              <a:buClr>
                <a:srgbClr val="484848"/>
              </a:buClr>
            </a:pPr>
            <a:r>
              <a:rPr lang="nl-NL" sz="1333" dirty="0">
                <a:solidFill>
                  <a:srgbClr val="4B4B4B"/>
                </a:solidFill>
                <a:latin typeface="Tahoma" pitchFamily="34" charset="0"/>
              </a:rPr>
              <a:t>Voldoet</a:t>
            </a:r>
          </a:p>
          <a:p>
            <a:pPr marL="148161" indent="-148161" algn="l">
              <a:buClr>
                <a:srgbClr val="484848"/>
              </a:buClr>
            </a:pPr>
            <a:r>
              <a:rPr lang="nl-NL" sz="1333" dirty="0">
                <a:solidFill>
                  <a:srgbClr val="4B4B4B"/>
                </a:solidFill>
                <a:latin typeface="Tahoma" pitchFamily="34" charset="0"/>
              </a:rPr>
              <a:t>Voldoet niet</a:t>
            </a:r>
          </a:p>
          <a:p>
            <a:pPr marL="148161" indent="-148161" algn="l">
              <a:buClr>
                <a:srgbClr val="484848"/>
              </a:buClr>
            </a:pPr>
            <a:r>
              <a:rPr lang="nl-NL" sz="1333" dirty="0">
                <a:solidFill>
                  <a:srgbClr val="4B4B4B"/>
                </a:solidFill>
                <a:latin typeface="Tahoma" pitchFamily="34" charset="0"/>
              </a:rPr>
              <a:t>Voldoet, maar we willen wat anders</a:t>
            </a:r>
          </a:p>
          <a:p>
            <a:pPr marL="148161" indent="-148161" algn="l">
              <a:buClr>
                <a:srgbClr val="484848"/>
              </a:buClr>
            </a:pPr>
            <a:r>
              <a:rPr lang="nl-NL" sz="1333" dirty="0">
                <a:solidFill>
                  <a:srgbClr val="4B4B4B"/>
                </a:solidFill>
                <a:latin typeface="Tahoma" pitchFamily="34" charset="0"/>
              </a:rPr>
              <a:t>We “</a:t>
            </a:r>
            <a:r>
              <a:rPr lang="nl-NL" sz="1333" dirty="0" err="1">
                <a:solidFill>
                  <a:srgbClr val="4B4B4B"/>
                </a:solidFill>
                <a:latin typeface="Tahoma" pitchFamily="34" charset="0"/>
              </a:rPr>
              <a:t>agree</a:t>
            </a:r>
            <a:r>
              <a:rPr lang="nl-NL" sz="1333" dirty="0">
                <a:solidFill>
                  <a:srgbClr val="4B4B4B"/>
                </a:solidFill>
                <a:latin typeface="Tahoma" pitchFamily="34" charset="0"/>
              </a:rPr>
              <a:t> </a:t>
            </a:r>
            <a:r>
              <a:rPr lang="nl-NL" sz="1333" dirty="0" err="1">
                <a:solidFill>
                  <a:srgbClr val="4B4B4B"/>
                </a:solidFill>
                <a:latin typeface="Tahoma" pitchFamily="34" charset="0"/>
              </a:rPr>
              <a:t>to</a:t>
            </a:r>
            <a:r>
              <a:rPr lang="nl-NL" sz="1333" dirty="0">
                <a:solidFill>
                  <a:srgbClr val="4B4B4B"/>
                </a:solidFill>
                <a:latin typeface="Tahoma" pitchFamily="34" charset="0"/>
              </a:rPr>
              <a:t> </a:t>
            </a:r>
            <a:r>
              <a:rPr lang="nl-NL" sz="1333" dirty="0" err="1">
                <a:solidFill>
                  <a:srgbClr val="4B4B4B"/>
                </a:solidFill>
                <a:latin typeface="Tahoma" pitchFamily="34" charset="0"/>
              </a:rPr>
              <a:t>disagree</a:t>
            </a:r>
            <a:r>
              <a:rPr lang="nl-NL" sz="1333" dirty="0">
                <a:solidFill>
                  <a:srgbClr val="4B4B4B"/>
                </a:solidFill>
                <a:latin typeface="Tahoma" pitchFamily="34" charset="0"/>
              </a:rPr>
              <a:t>”</a:t>
            </a:r>
          </a:p>
        </p:txBody>
      </p:sp>
      <p:sp>
        <p:nvSpPr>
          <p:cNvPr id="3" name="Slide Number Placeholder 2">
            <a:extLst>
              <a:ext uri="{FF2B5EF4-FFF2-40B4-BE49-F238E27FC236}">
                <a16:creationId xmlns:a16="http://schemas.microsoft.com/office/drawing/2014/main" id="{1EC83054-8FD9-9D41-837A-B2D14AD28BFC}"/>
              </a:ext>
            </a:extLst>
          </p:cNvPr>
          <p:cNvSpPr>
            <a:spLocks noGrp="1"/>
          </p:cNvSpPr>
          <p:nvPr>
            <p:ph type="sldNum" sz="quarter" idx="4"/>
          </p:nvPr>
        </p:nvSpPr>
        <p:spPr/>
        <p:txBody>
          <a:bodyPr/>
          <a:lstStyle/>
          <a:p>
            <a:fld id="{8375054B-0626-094F-AF93-178AFB032A1C}" type="slidenum">
              <a:rPr lang="nl-NL" smtClean="0"/>
              <a:pPr/>
              <a:t>85</a:t>
            </a:fld>
            <a:endParaRPr lang="nl-NL" dirty="0"/>
          </a:p>
        </p:txBody>
      </p:sp>
    </p:spTree>
    <p:extLst>
      <p:ext uri="{BB962C8B-B14F-4D97-AF65-F5344CB8AC3E}">
        <p14:creationId xmlns:p14="http://schemas.microsoft.com/office/powerpoint/2010/main" val="105376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2"/>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nl" sz="2800" dirty="0">
                <a:effectLst/>
                <a:latin typeface="Tahoma" charset="0"/>
              </a:rPr>
              <a:t>5.04 Tijd</a:t>
            </a:r>
          </a:p>
        </p:txBody>
      </p:sp>
      <p:sp>
        <p:nvSpPr>
          <p:cNvPr id="145413" name="Rectangle 3"/>
          <p:cNvSpPr>
            <a:spLocks noGrp="1" noChangeArrowheads="1"/>
          </p:cNvSpPr>
          <p:nvPr>
            <p:ph type="subTitle" idx="1"/>
          </p:nvPr>
        </p:nvSpPr>
        <p:spPr>
          <a:noFill/>
        </p:spPr>
        <p:txBody>
          <a:bodyPr/>
          <a:lstStyle/>
          <a:p>
            <a:pPr marL="0" indent="0" algn="ctr"/>
            <a:r>
              <a:rPr lang="nl-NL" sz="2000" dirty="0">
                <a:solidFill>
                  <a:srgbClr val="333333"/>
                </a:solidFill>
              </a:rPr>
              <a:t>De competentie om de tijdsplanning en projectfasering te managen. (V4)</a:t>
            </a:r>
          </a:p>
        </p:txBody>
      </p:sp>
      <p:sp>
        <p:nvSpPr>
          <p:cNvPr id="2" name="Slide Number Placeholder 1">
            <a:extLst>
              <a:ext uri="{FF2B5EF4-FFF2-40B4-BE49-F238E27FC236}">
                <a16:creationId xmlns:a16="http://schemas.microsoft.com/office/drawing/2014/main" id="{5B9E0928-6FAB-424A-A57B-7EF770C4A416}"/>
              </a:ext>
            </a:extLst>
          </p:cNvPr>
          <p:cNvSpPr>
            <a:spLocks noGrp="1"/>
          </p:cNvSpPr>
          <p:nvPr>
            <p:ph type="sldNum" sz="quarter" idx="10"/>
          </p:nvPr>
        </p:nvSpPr>
        <p:spPr/>
        <p:txBody>
          <a:bodyPr/>
          <a:lstStyle/>
          <a:p>
            <a:fld id="{AC2621BF-E77D-E548-9EEE-B9174F378ACD}" type="slidenum">
              <a:rPr lang="nl-NL" smtClean="0"/>
              <a:pPr/>
              <a:t>86</a:t>
            </a:fld>
            <a:endParaRPr lang="nl-NL" dirty="0"/>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3"/>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dirty="0">
                <a:effectLst/>
                <a:latin typeface="Tahoma" charset="0"/>
              </a:rPr>
              <a:t>Faseren, mijlpalen en beslispunten</a:t>
            </a:r>
          </a:p>
        </p:txBody>
      </p:sp>
      <p:sp>
        <p:nvSpPr>
          <p:cNvPr id="119811" name="Rectangle 2"/>
          <p:cNvSpPr>
            <a:spLocks noGrp="1" noChangeArrowheads="1"/>
          </p:cNvSpPr>
          <p:nvPr>
            <p:ph idx="1"/>
          </p:nvPr>
        </p:nvSpPr>
        <p:spPr/>
        <p:txBody>
          <a:bodyPr/>
          <a:lstStyle/>
          <a:p>
            <a:pPr marL="0" indent="0">
              <a:lnSpc>
                <a:spcPct val="120000"/>
              </a:lnSpc>
            </a:pPr>
            <a:r>
              <a:rPr lang="nl-NL" sz="1400" u="sng" dirty="0">
                <a:latin typeface="Tahoma" charset="0"/>
              </a:rPr>
              <a:t>Faseren</a:t>
            </a:r>
          </a:p>
          <a:p>
            <a:pPr marL="174625" indent="-174625">
              <a:buFontTx/>
              <a:buChar char="•"/>
            </a:pPr>
            <a:r>
              <a:rPr lang="nl-NL" sz="1400" dirty="0">
                <a:latin typeface="Tahoma" charset="0"/>
              </a:rPr>
              <a:t>Tijdspanne binnen een project, afgescheiden van andere tijdspannen, met een vooraf gedefinieerd resultaat.</a:t>
            </a:r>
          </a:p>
          <a:p>
            <a:pPr marL="174625" indent="-174625">
              <a:buFontTx/>
              <a:buChar char="•"/>
            </a:pPr>
            <a:endParaRPr lang="nl-NL" sz="1400" dirty="0">
              <a:latin typeface="Tahoma" charset="0"/>
            </a:endParaRPr>
          </a:p>
          <a:p>
            <a:pPr marL="174625" indent="-174625"/>
            <a:r>
              <a:rPr lang="nl-NL" sz="1400" u="sng" dirty="0">
                <a:latin typeface="Tahoma" charset="0"/>
              </a:rPr>
              <a:t>Mijlpalen</a:t>
            </a:r>
          </a:p>
          <a:p>
            <a:pPr marL="174625" indent="-174625">
              <a:buFontTx/>
              <a:buChar char="•"/>
            </a:pPr>
            <a:r>
              <a:rPr lang="nl-NL" sz="1400" dirty="0">
                <a:latin typeface="Tahoma" charset="0"/>
              </a:rPr>
              <a:t>Een belangrijke gebeurtenis in een project op basis waarvan de voortgang van het project kan worden gemeten.</a:t>
            </a:r>
          </a:p>
          <a:p>
            <a:pPr marL="174625" indent="-174625">
              <a:buFontTx/>
              <a:buChar char="•"/>
            </a:pPr>
            <a:endParaRPr lang="nl-NL" sz="1400" dirty="0">
              <a:latin typeface="Tahoma" charset="0"/>
            </a:endParaRPr>
          </a:p>
          <a:p>
            <a:pPr marL="174625" indent="-174625"/>
            <a:r>
              <a:rPr lang="nl-NL" sz="1400" u="sng" dirty="0">
                <a:latin typeface="Tahoma" charset="0"/>
              </a:rPr>
              <a:t>Beslispunten</a:t>
            </a:r>
          </a:p>
          <a:p>
            <a:pPr marL="174625" indent="-174625">
              <a:buFontTx/>
              <a:buChar char="•"/>
            </a:pPr>
            <a:r>
              <a:rPr lang="nl-NL" sz="1400" dirty="0">
                <a:latin typeface="Tahoma" charset="0"/>
              </a:rPr>
              <a:t>Een (meestal) van tevoren bepaald moment in het project waarop de opdrachtgever beslist wel of niet door te gaan met het project.</a:t>
            </a:r>
          </a:p>
          <a:p>
            <a:pPr marL="174625" indent="-174625">
              <a:buFontTx/>
              <a:buChar char="•"/>
            </a:pPr>
            <a:endParaRPr lang="nl-NL" sz="1400" dirty="0">
              <a:latin typeface="Tahoma" charset="0"/>
            </a:endParaRPr>
          </a:p>
          <a:p>
            <a:pPr marL="174625" indent="-174625">
              <a:buFont typeface="Arial" panose="020B0604020202020204" pitchFamily="34" charset="0"/>
              <a:buChar char="•"/>
            </a:pPr>
            <a:r>
              <a:rPr lang="nl-NL" sz="1400" dirty="0">
                <a:latin typeface="Tahoma" charset="0"/>
              </a:rPr>
              <a:t>Faseovergangen zijn mijlpalen, niet iedere mijlpaal is echter een faseovergang</a:t>
            </a:r>
          </a:p>
          <a:p>
            <a:pPr marL="174625" indent="-174625">
              <a:buFont typeface="Arial" panose="020B0604020202020204" pitchFamily="34" charset="0"/>
              <a:buChar char="•"/>
            </a:pPr>
            <a:r>
              <a:rPr lang="nl-NL" sz="1400" dirty="0">
                <a:latin typeface="Tahoma" charset="0"/>
              </a:rPr>
              <a:t>Een beslispunt valt samen met een faseovergang, niet iedere faseovergang is echter een beslispunt</a:t>
            </a:r>
          </a:p>
        </p:txBody>
      </p:sp>
      <p:sp>
        <p:nvSpPr>
          <p:cNvPr id="2" name="Slide Number Placeholder 1">
            <a:extLst>
              <a:ext uri="{FF2B5EF4-FFF2-40B4-BE49-F238E27FC236}">
                <a16:creationId xmlns:a16="http://schemas.microsoft.com/office/drawing/2014/main" id="{C9E101A0-426A-D94E-9EEB-2755D70CEB31}"/>
              </a:ext>
            </a:extLst>
          </p:cNvPr>
          <p:cNvSpPr>
            <a:spLocks noGrp="1"/>
          </p:cNvSpPr>
          <p:nvPr>
            <p:ph type="sldNum" sz="quarter" idx="4"/>
          </p:nvPr>
        </p:nvSpPr>
        <p:spPr/>
        <p:txBody>
          <a:bodyPr/>
          <a:lstStyle/>
          <a:p>
            <a:fld id="{8375054B-0626-094F-AF93-178AFB032A1C}" type="slidenum">
              <a:rPr lang="nl-NL" smtClean="0"/>
              <a:pPr/>
              <a:t>87</a:t>
            </a:fld>
            <a:endParaRPr lang="nl-NL" dirty="0"/>
          </a:p>
        </p:txBody>
      </p:sp>
    </p:spTree>
    <p:extLst>
      <p:ext uri="{BB962C8B-B14F-4D97-AF65-F5344CB8AC3E}">
        <p14:creationId xmlns:p14="http://schemas.microsoft.com/office/powerpoint/2010/main" val="1168908163"/>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1FD9-0300-394C-B417-844B44C93DD1}"/>
              </a:ext>
            </a:extLst>
          </p:cNvPr>
          <p:cNvSpPr>
            <a:spLocks noGrp="1"/>
          </p:cNvSpPr>
          <p:nvPr>
            <p:ph type="title"/>
          </p:nvPr>
        </p:nvSpPr>
        <p:spPr/>
        <p:txBody>
          <a:bodyPr/>
          <a:lstStyle/>
          <a:p>
            <a:r>
              <a:rPr lang="nl" dirty="0">
                <a:latin typeface="Tahoma" charset="0"/>
              </a:rPr>
              <a:t>Faseren in de praktijk</a:t>
            </a:r>
            <a:endParaRPr lang="en-US" dirty="0"/>
          </a:p>
        </p:txBody>
      </p:sp>
      <p:sp>
        <p:nvSpPr>
          <p:cNvPr id="70" name="Ovaal 1"/>
          <p:cNvSpPr>
            <a:spLocks noChangeArrowheads="1"/>
          </p:cNvSpPr>
          <p:nvPr/>
        </p:nvSpPr>
        <p:spPr bwMode="auto">
          <a:xfrm>
            <a:off x="7100309" y="3086352"/>
            <a:ext cx="200025" cy="212996"/>
          </a:xfrm>
          <a:prstGeom prst="ellipse">
            <a:avLst/>
          </a:prstGeom>
          <a:solidFill>
            <a:srgbClr val="FFC000"/>
          </a:solidFill>
          <a:ln w="9525" algn="ctr">
            <a:solidFill>
              <a:schemeClr val="tx1"/>
            </a:solidFill>
            <a:round/>
            <a:headEnd/>
            <a:tailEnd/>
          </a:ln>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200" b="0">
              <a:solidFill>
                <a:srgbClr val="333333"/>
              </a:solidFill>
            </a:endParaRPr>
          </a:p>
        </p:txBody>
      </p:sp>
      <p:sp>
        <p:nvSpPr>
          <p:cNvPr id="72" name="Ovaal 59"/>
          <p:cNvSpPr>
            <a:spLocks noChangeArrowheads="1"/>
          </p:cNvSpPr>
          <p:nvPr/>
        </p:nvSpPr>
        <p:spPr bwMode="auto">
          <a:xfrm>
            <a:off x="5981254" y="3310087"/>
            <a:ext cx="200024" cy="212997"/>
          </a:xfrm>
          <a:prstGeom prst="ellipse">
            <a:avLst/>
          </a:prstGeom>
          <a:solidFill>
            <a:srgbClr val="FFC000"/>
          </a:solidFill>
          <a:ln w="9525" algn="ctr">
            <a:solidFill>
              <a:schemeClr val="tx1"/>
            </a:solidFill>
            <a:round/>
            <a:headEnd/>
            <a:tailEnd/>
          </a:ln>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200" b="0">
              <a:solidFill>
                <a:srgbClr val="333333"/>
              </a:solidFill>
            </a:endParaRPr>
          </a:p>
        </p:txBody>
      </p:sp>
      <p:sp>
        <p:nvSpPr>
          <p:cNvPr id="73" name="Ovaal 60"/>
          <p:cNvSpPr>
            <a:spLocks noChangeArrowheads="1"/>
          </p:cNvSpPr>
          <p:nvPr/>
        </p:nvSpPr>
        <p:spPr bwMode="auto">
          <a:xfrm>
            <a:off x="4914457" y="3542772"/>
            <a:ext cx="200024" cy="212997"/>
          </a:xfrm>
          <a:prstGeom prst="ellipse">
            <a:avLst/>
          </a:prstGeom>
          <a:solidFill>
            <a:srgbClr val="FFC000"/>
          </a:solidFill>
          <a:ln w="9525" algn="ctr">
            <a:solidFill>
              <a:schemeClr val="tx1"/>
            </a:solidFill>
            <a:round/>
            <a:headEnd/>
            <a:tailEnd/>
          </a:ln>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200" b="0">
              <a:solidFill>
                <a:srgbClr val="333333"/>
              </a:solidFill>
            </a:endParaRPr>
          </a:p>
        </p:txBody>
      </p:sp>
      <p:sp>
        <p:nvSpPr>
          <p:cNvPr id="74" name="Rectangle 3"/>
          <p:cNvSpPr>
            <a:spLocks noChangeArrowheads="1"/>
          </p:cNvSpPr>
          <p:nvPr/>
        </p:nvSpPr>
        <p:spPr bwMode="auto">
          <a:xfrm>
            <a:off x="1780741" y="2091177"/>
            <a:ext cx="1052379" cy="517276"/>
          </a:xfrm>
          <a:prstGeom prst="rect">
            <a:avLst/>
          </a:prstGeom>
          <a:solidFill>
            <a:schemeClr val="tx2">
              <a:lumMod val="20000"/>
              <a:lumOff val="80000"/>
            </a:schemeClr>
          </a:solidFill>
          <a:ln w="9525">
            <a:solidFill>
              <a:schemeClr val="tx1"/>
            </a:solidFill>
            <a:miter lim="800000"/>
            <a:headEnd/>
            <a:tailEnd/>
          </a:ln>
          <a:effectLs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dirty="0">
                <a:solidFill>
                  <a:srgbClr val="333333"/>
                </a:solidFill>
                <a:latin typeface="Tahoma" pitchFamily="34" charset="0"/>
              </a:rPr>
              <a:t>Project-</a:t>
            </a:r>
          </a:p>
          <a:p>
            <a:pPr algn="ctr" eaLnBrk="1" hangingPunct="1">
              <a:spcBef>
                <a:spcPct val="0"/>
              </a:spcBef>
              <a:buFontTx/>
              <a:buNone/>
            </a:pPr>
            <a:r>
              <a:rPr lang="nl-NL" altLang="nl-NL" sz="1200" b="0" dirty="0">
                <a:solidFill>
                  <a:srgbClr val="333333"/>
                </a:solidFill>
                <a:latin typeface="Tahoma" pitchFamily="34" charset="0"/>
              </a:rPr>
              <a:t>voorbereiding</a:t>
            </a:r>
          </a:p>
        </p:txBody>
      </p:sp>
      <p:sp>
        <p:nvSpPr>
          <p:cNvPr id="75" name="Rectangle 4"/>
          <p:cNvSpPr>
            <a:spLocks noChangeArrowheads="1"/>
          </p:cNvSpPr>
          <p:nvPr/>
        </p:nvSpPr>
        <p:spPr bwMode="auto">
          <a:xfrm>
            <a:off x="2966470" y="2092967"/>
            <a:ext cx="935250" cy="517277"/>
          </a:xfrm>
          <a:prstGeom prst="rect">
            <a:avLst/>
          </a:prstGeom>
          <a:solidFill>
            <a:schemeClr val="tx2">
              <a:lumMod val="20000"/>
              <a:lumOff val="80000"/>
            </a:schemeClr>
          </a:solidFill>
          <a:ln w="9525">
            <a:solidFill>
              <a:schemeClr val="tx1"/>
            </a:solidFill>
            <a:miter lim="800000"/>
            <a:headEnd/>
            <a:tailEnd/>
          </a:ln>
          <a:effectLs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latin typeface="Tahoma" pitchFamily="34" charset="0"/>
              </a:rPr>
              <a:t>Project-</a:t>
            </a:r>
          </a:p>
          <a:p>
            <a:pPr algn="ctr" eaLnBrk="1" hangingPunct="1">
              <a:spcBef>
                <a:spcPct val="0"/>
              </a:spcBef>
              <a:buFontTx/>
              <a:buNone/>
            </a:pPr>
            <a:r>
              <a:rPr lang="nl-NL" altLang="nl-NL" sz="1200" b="0">
                <a:solidFill>
                  <a:srgbClr val="333333"/>
                </a:solidFill>
                <a:latin typeface="Tahoma" pitchFamily="34" charset="0"/>
              </a:rPr>
              <a:t>definitiefase</a:t>
            </a:r>
          </a:p>
        </p:txBody>
      </p:sp>
      <p:sp>
        <p:nvSpPr>
          <p:cNvPr id="76" name="Rectangle 5"/>
          <p:cNvSpPr>
            <a:spLocks noChangeArrowheads="1"/>
          </p:cNvSpPr>
          <p:nvPr/>
        </p:nvSpPr>
        <p:spPr bwMode="auto">
          <a:xfrm>
            <a:off x="4018851" y="2091177"/>
            <a:ext cx="935250" cy="517276"/>
          </a:xfrm>
          <a:prstGeom prst="rect">
            <a:avLst/>
          </a:prstGeom>
          <a:solidFill>
            <a:schemeClr val="tx2">
              <a:lumMod val="20000"/>
              <a:lumOff val="80000"/>
            </a:schemeClr>
          </a:solidFill>
          <a:ln w="9525">
            <a:solidFill>
              <a:schemeClr val="tx1"/>
            </a:solidFill>
            <a:miter lim="800000"/>
            <a:headEnd/>
            <a:tailEnd/>
          </a:ln>
          <a:effectLs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latin typeface="Tahoma" pitchFamily="34" charset="0"/>
              </a:rPr>
              <a:t>Voorlopig</a:t>
            </a:r>
          </a:p>
          <a:p>
            <a:pPr algn="ctr" eaLnBrk="1" hangingPunct="1">
              <a:spcBef>
                <a:spcPct val="0"/>
              </a:spcBef>
              <a:buFontTx/>
              <a:buNone/>
            </a:pPr>
            <a:r>
              <a:rPr lang="nl-NL" altLang="nl-NL" sz="1200" b="0">
                <a:solidFill>
                  <a:srgbClr val="333333"/>
                </a:solidFill>
                <a:latin typeface="Tahoma" pitchFamily="34" charset="0"/>
              </a:rPr>
              <a:t>ontwerp</a:t>
            </a:r>
          </a:p>
        </p:txBody>
      </p:sp>
      <p:sp>
        <p:nvSpPr>
          <p:cNvPr id="77" name="Rectangle 6"/>
          <p:cNvSpPr>
            <a:spLocks noChangeArrowheads="1"/>
          </p:cNvSpPr>
          <p:nvPr/>
        </p:nvSpPr>
        <p:spPr bwMode="auto">
          <a:xfrm>
            <a:off x="5085648" y="2092967"/>
            <a:ext cx="935250" cy="517277"/>
          </a:xfrm>
          <a:prstGeom prst="rect">
            <a:avLst/>
          </a:prstGeom>
          <a:solidFill>
            <a:schemeClr val="tx2">
              <a:lumMod val="20000"/>
              <a:lumOff val="80000"/>
            </a:schemeClr>
          </a:solidFill>
          <a:ln w="9525">
            <a:solidFill>
              <a:schemeClr val="tx1"/>
            </a:solidFill>
            <a:miter lim="800000"/>
            <a:headEnd/>
            <a:tailEnd/>
          </a:ln>
          <a:effectLs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latin typeface="Tahoma" pitchFamily="34" charset="0"/>
              </a:rPr>
              <a:t>Definitief </a:t>
            </a:r>
          </a:p>
          <a:p>
            <a:pPr algn="ctr" eaLnBrk="1" hangingPunct="1">
              <a:spcBef>
                <a:spcPct val="0"/>
              </a:spcBef>
              <a:buFontTx/>
              <a:buNone/>
            </a:pPr>
            <a:r>
              <a:rPr lang="nl-NL" altLang="nl-NL" sz="1200" b="0">
                <a:solidFill>
                  <a:srgbClr val="333333"/>
                </a:solidFill>
                <a:latin typeface="Tahoma" pitchFamily="34" charset="0"/>
              </a:rPr>
              <a:t>ontwerp</a:t>
            </a:r>
          </a:p>
        </p:txBody>
      </p:sp>
      <p:sp>
        <p:nvSpPr>
          <p:cNvPr id="78" name="Rectangle 7"/>
          <p:cNvSpPr>
            <a:spLocks noChangeArrowheads="1"/>
          </p:cNvSpPr>
          <p:nvPr/>
        </p:nvSpPr>
        <p:spPr bwMode="auto">
          <a:xfrm>
            <a:off x="6193893" y="2091177"/>
            <a:ext cx="935249" cy="517276"/>
          </a:xfrm>
          <a:prstGeom prst="rect">
            <a:avLst/>
          </a:prstGeom>
          <a:solidFill>
            <a:schemeClr val="tx2">
              <a:lumMod val="20000"/>
              <a:lumOff val="80000"/>
            </a:schemeClr>
          </a:solidFill>
          <a:ln w="9525">
            <a:solidFill>
              <a:schemeClr val="tx1"/>
            </a:solidFill>
            <a:miter lim="800000"/>
            <a:headEnd/>
            <a:tailEnd/>
          </a:ln>
          <a:effectLs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latin typeface="Tahoma" pitchFamily="34" charset="0"/>
              </a:rPr>
              <a:t>Werk-</a:t>
            </a:r>
          </a:p>
          <a:p>
            <a:pPr algn="ctr" eaLnBrk="1" hangingPunct="1">
              <a:spcBef>
                <a:spcPct val="0"/>
              </a:spcBef>
              <a:buFontTx/>
              <a:buNone/>
            </a:pPr>
            <a:r>
              <a:rPr lang="nl-NL" altLang="nl-NL" sz="1200" b="0">
                <a:solidFill>
                  <a:srgbClr val="333333"/>
                </a:solidFill>
                <a:latin typeface="Tahoma" pitchFamily="34" charset="0"/>
              </a:rPr>
              <a:t>voorbereiding</a:t>
            </a:r>
          </a:p>
        </p:txBody>
      </p:sp>
      <p:sp>
        <p:nvSpPr>
          <p:cNvPr id="79" name="Rectangle 8"/>
          <p:cNvSpPr>
            <a:spLocks noChangeArrowheads="1"/>
          </p:cNvSpPr>
          <p:nvPr/>
        </p:nvSpPr>
        <p:spPr bwMode="auto">
          <a:xfrm>
            <a:off x="7260690" y="2092967"/>
            <a:ext cx="935249" cy="517277"/>
          </a:xfrm>
          <a:prstGeom prst="rect">
            <a:avLst/>
          </a:prstGeom>
          <a:solidFill>
            <a:schemeClr val="tx2">
              <a:lumMod val="20000"/>
              <a:lumOff val="80000"/>
            </a:schemeClr>
          </a:solidFill>
          <a:ln w="9525">
            <a:solidFill>
              <a:schemeClr val="tx1"/>
            </a:solidFill>
            <a:miter lim="800000"/>
            <a:headEnd/>
            <a:tailEnd/>
          </a:ln>
          <a:effectLs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nl-NL" altLang="nl-NL" sz="1200" b="0">
                <a:solidFill>
                  <a:srgbClr val="333333"/>
                </a:solidFill>
                <a:latin typeface="Tahoma" pitchFamily="34" charset="0"/>
              </a:rPr>
              <a:t>Uitvoering</a:t>
            </a:r>
          </a:p>
        </p:txBody>
      </p:sp>
      <p:sp>
        <p:nvSpPr>
          <p:cNvPr id="80" name="Line 9"/>
          <p:cNvSpPr>
            <a:spLocks noChangeShapeType="1"/>
          </p:cNvSpPr>
          <p:nvPr/>
        </p:nvSpPr>
        <p:spPr bwMode="auto">
          <a:xfrm>
            <a:off x="2887181" y="1752889"/>
            <a:ext cx="0" cy="194560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81" name="Line 10"/>
          <p:cNvSpPr>
            <a:spLocks noChangeShapeType="1"/>
          </p:cNvSpPr>
          <p:nvPr/>
        </p:nvSpPr>
        <p:spPr bwMode="auto">
          <a:xfrm>
            <a:off x="3952177" y="1752889"/>
            <a:ext cx="0" cy="19473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82" name="Line 11"/>
          <p:cNvSpPr>
            <a:spLocks noChangeShapeType="1"/>
          </p:cNvSpPr>
          <p:nvPr/>
        </p:nvSpPr>
        <p:spPr bwMode="auto">
          <a:xfrm>
            <a:off x="5020775" y="1752889"/>
            <a:ext cx="0" cy="1947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83" name="Line 12"/>
          <p:cNvSpPr>
            <a:spLocks noChangeShapeType="1"/>
          </p:cNvSpPr>
          <p:nvPr/>
        </p:nvSpPr>
        <p:spPr bwMode="auto">
          <a:xfrm>
            <a:off x="6087573" y="1754679"/>
            <a:ext cx="0" cy="1947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84" name="Line 13"/>
          <p:cNvSpPr>
            <a:spLocks noChangeShapeType="1"/>
          </p:cNvSpPr>
          <p:nvPr/>
        </p:nvSpPr>
        <p:spPr bwMode="auto">
          <a:xfrm>
            <a:off x="7194014" y="1752889"/>
            <a:ext cx="0" cy="19473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85" name="Line 14"/>
          <p:cNvSpPr>
            <a:spLocks noChangeShapeType="1"/>
          </p:cNvSpPr>
          <p:nvPr/>
        </p:nvSpPr>
        <p:spPr bwMode="auto">
          <a:xfrm>
            <a:off x="8260812" y="1754679"/>
            <a:ext cx="0" cy="19473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86" name="Line 15"/>
          <p:cNvSpPr>
            <a:spLocks noChangeShapeType="1"/>
          </p:cNvSpPr>
          <p:nvPr/>
        </p:nvSpPr>
        <p:spPr bwMode="auto">
          <a:xfrm flipV="1">
            <a:off x="2779060" y="1674134"/>
            <a:ext cx="0" cy="39198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87" name="Line 16"/>
          <p:cNvSpPr>
            <a:spLocks noChangeShapeType="1"/>
          </p:cNvSpPr>
          <p:nvPr/>
        </p:nvSpPr>
        <p:spPr bwMode="auto">
          <a:xfrm flipV="1">
            <a:off x="2979085" y="1688453"/>
            <a:ext cx="0" cy="390195"/>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88" name="Line 17"/>
          <p:cNvSpPr>
            <a:spLocks noChangeShapeType="1"/>
          </p:cNvSpPr>
          <p:nvPr/>
        </p:nvSpPr>
        <p:spPr bwMode="auto">
          <a:xfrm flipV="1">
            <a:off x="3845857" y="1674134"/>
            <a:ext cx="0" cy="39198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89" name="Line 18"/>
          <p:cNvSpPr>
            <a:spLocks noChangeShapeType="1"/>
          </p:cNvSpPr>
          <p:nvPr/>
        </p:nvSpPr>
        <p:spPr bwMode="auto">
          <a:xfrm flipV="1">
            <a:off x="4045882" y="1688453"/>
            <a:ext cx="0" cy="390195"/>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90" name="Line 19"/>
          <p:cNvSpPr>
            <a:spLocks noChangeShapeType="1"/>
          </p:cNvSpPr>
          <p:nvPr/>
        </p:nvSpPr>
        <p:spPr bwMode="auto">
          <a:xfrm flipV="1">
            <a:off x="4927070" y="1674134"/>
            <a:ext cx="0" cy="39198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91" name="Line 20"/>
          <p:cNvSpPr>
            <a:spLocks noChangeShapeType="1"/>
          </p:cNvSpPr>
          <p:nvPr/>
        </p:nvSpPr>
        <p:spPr bwMode="auto">
          <a:xfrm flipV="1">
            <a:off x="5127095" y="1688453"/>
            <a:ext cx="0" cy="390195"/>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92" name="Line 21"/>
          <p:cNvSpPr>
            <a:spLocks noChangeShapeType="1"/>
          </p:cNvSpPr>
          <p:nvPr/>
        </p:nvSpPr>
        <p:spPr bwMode="auto">
          <a:xfrm flipV="1">
            <a:off x="5993868" y="1674134"/>
            <a:ext cx="0" cy="39198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93" name="Line 22"/>
          <p:cNvSpPr>
            <a:spLocks noChangeShapeType="1"/>
          </p:cNvSpPr>
          <p:nvPr/>
        </p:nvSpPr>
        <p:spPr bwMode="auto">
          <a:xfrm flipV="1">
            <a:off x="6193893" y="1688453"/>
            <a:ext cx="0" cy="390195"/>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94" name="Line 23"/>
          <p:cNvSpPr>
            <a:spLocks noChangeShapeType="1"/>
          </p:cNvSpPr>
          <p:nvPr/>
        </p:nvSpPr>
        <p:spPr bwMode="auto">
          <a:xfrm flipV="1">
            <a:off x="7087696" y="1674134"/>
            <a:ext cx="0" cy="39198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95" name="Line 24"/>
          <p:cNvSpPr>
            <a:spLocks noChangeShapeType="1"/>
          </p:cNvSpPr>
          <p:nvPr/>
        </p:nvSpPr>
        <p:spPr bwMode="auto">
          <a:xfrm flipV="1">
            <a:off x="7287720" y="1688453"/>
            <a:ext cx="0" cy="390195"/>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96" name="Line 25"/>
          <p:cNvSpPr>
            <a:spLocks noChangeShapeType="1"/>
          </p:cNvSpPr>
          <p:nvPr/>
        </p:nvSpPr>
        <p:spPr bwMode="auto">
          <a:xfrm flipV="1">
            <a:off x="8141878" y="1674134"/>
            <a:ext cx="0" cy="39198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97" name="Text Box 26"/>
          <p:cNvSpPr txBox="1">
            <a:spLocks noChangeArrowheads="1"/>
          </p:cNvSpPr>
          <p:nvPr/>
        </p:nvSpPr>
        <p:spPr bwMode="auto">
          <a:xfrm>
            <a:off x="1393305" y="1248142"/>
            <a:ext cx="933448" cy="45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Project aanvraag</a:t>
            </a:r>
          </a:p>
        </p:txBody>
      </p:sp>
      <p:sp>
        <p:nvSpPr>
          <p:cNvPr id="98" name="Text Box 27"/>
          <p:cNvSpPr txBox="1">
            <a:spLocks noChangeArrowheads="1"/>
          </p:cNvSpPr>
          <p:nvPr/>
        </p:nvSpPr>
        <p:spPr bwMode="auto">
          <a:xfrm>
            <a:off x="2445686" y="1264251"/>
            <a:ext cx="933448" cy="45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Project beslissing</a:t>
            </a:r>
          </a:p>
        </p:txBody>
      </p:sp>
      <p:sp>
        <p:nvSpPr>
          <p:cNvPr id="99" name="Text Box 28"/>
          <p:cNvSpPr txBox="1">
            <a:spLocks noChangeArrowheads="1"/>
          </p:cNvSpPr>
          <p:nvPr/>
        </p:nvSpPr>
        <p:spPr bwMode="auto">
          <a:xfrm>
            <a:off x="3447610" y="1339426"/>
            <a:ext cx="933448" cy="2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Beslispunt</a:t>
            </a:r>
          </a:p>
        </p:txBody>
      </p:sp>
      <p:sp>
        <p:nvSpPr>
          <p:cNvPr id="100" name="Text Box 29"/>
          <p:cNvSpPr txBox="1">
            <a:spLocks noChangeArrowheads="1"/>
          </p:cNvSpPr>
          <p:nvPr/>
        </p:nvSpPr>
        <p:spPr bwMode="auto">
          <a:xfrm>
            <a:off x="4499992" y="1264251"/>
            <a:ext cx="933448" cy="45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Fase- overgang</a:t>
            </a:r>
          </a:p>
        </p:txBody>
      </p:sp>
      <p:sp>
        <p:nvSpPr>
          <p:cNvPr id="101" name="Text Box 30"/>
          <p:cNvSpPr txBox="1">
            <a:spLocks noChangeArrowheads="1"/>
          </p:cNvSpPr>
          <p:nvPr/>
        </p:nvSpPr>
        <p:spPr bwMode="auto">
          <a:xfrm>
            <a:off x="5581205" y="1235613"/>
            <a:ext cx="933448" cy="45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Fase- overgang</a:t>
            </a:r>
          </a:p>
        </p:txBody>
      </p:sp>
      <p:sp>
        <p:nvSpPr>
          <p:cNvPr id="102" name="Text Box 31"/>
          <p:cNvSpPr txBox="1">
            <a:spLocks noChangeArrowheads="1"/>
          </p:cNvSpPr>
          <p:nvPr/>
        </p:nvSpPr>
        <p:spPr bwMode="auto">
          <a:xfrm>
            <a:off x="6633586" y="1251721"/>
            <a:ext cx="933448" cy="45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Fase- overgang</a:t>
            </a:r>
          </a:p>
        </p:txBody>
      </p:sp>
      <p:sp>
        <p:nvSpPr>
          <p:cNvPr id="103" name="Text Box 32"/>
          <p:cNvSpPr txBox="1">
            <a:spLocks noChangeArrowheads="1"/>
          </p:cNvSpPr>
          <p:nvPr/>
        </p:nvSpPr>
        <p:spPr bwMode="auto">
          <a:xfrm>
            <a:off x="7633708" y="1326896"/>
            <a:ext cx="935250" cy="2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nl-NL" altLang="nl-NL" sz="1200" b="0">
                <a:solidFill>
                  <a:srgbClr val="333333"/>
                </a:solidFill>
              </a:rPr>
              <a:t>Oplevering</a:t>
            </a:r>
          </a:p>
        </p:txBody>
      </p:sp>
      <p:sp>
        <p:nvSpPr>
          <p:cNvPr id="104" name="Line 34"/>
          <p:cNvSpPr>
            <a:spLocks noChangeShapeType="1"/>
          </p:cNvSpPr>
          <p:nvPr/>
        </p:nvSpPr>
        <p:spPr bwMode="auto">
          <a:xfrm>
            <a:off x="2912409" y="3181216"/>
            <a:ext cx="5337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105" name="Line 35"/>
          <p:cNvSpPr>
            <a:spLocks noChangeShapeType="1"/>
          </p:cNvSpPr>
          <p:nvPr/>
        </p:nvSpPr>
        <p:spPr bwMode="auto">
          <a:xfrm>
            <a:off x="2912409" y="3401372"/>
            <a:ext cx="5337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106" name="Line 36"/>
          <p:cNvSpPr>
            <a:spLocks noChangeShapeType="1"/>
          </p:cNvSpPr>
          <p:nvPr/>
        </p:nvSpPr>
        <p:spPr bwMode="auto">
          <a:xfrm>
            <a:off x="2912409" y="3634057"/>
            <a:ext cx="5337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107" name="Text Box 37"/>
          <p:cNvSpPr txBox="1">
            <a:spLocks noChangeArrowheads="1"/>
          </p:cNvSpPr>
          <p:nvPr/>
        </p:nvSpPr>
        <p:spPr bwMode="auto">
          <a:xfrm>
            <a:off x="1310412" y="3012966"/>
            <a:ext cx="1266821" cy="2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50000"/>
              </a:spcBef>
              <a:buFontTx/>
              <a:buNone/>
            </a:pPr>
            <a:r>
              <a:rPr lang="nl-NL" altLang="nl-NL" sz="1200" b="0" dirty="0">
                <a:solidFill>
                  <a:srgbClr val="333333"/>
                </a:solidFill>
              </a:rPr>
              <a:t>Traditioneel</a:t>
            </a:r>
          </a:p>
        </p:txBody>
      </p:sp>
      <p:sp>
        <p:nvSpPr>
          <p:cNvPr id="108" name="Text Box 38"/>
          <p:cNvSpPr txBox="1">
            <a:spLocks noChangeArrowheads="1"/>
          </p:cNvSpPr>
          <p:nvPr/>
        </p:nvSpPr>
        <p:spPr bwMode="auto">
          <a:xfrm>
            <a:off x="1310412" y="3245651"/>
            <a:ext cx="1600196" cy="2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50000"/>
              </a:spcBef>
              <a:buFontTx/>
              <a:buNone/>
            </a:pPr>
            <a:r>
              <a:rPr lang="nl-NL" altLang="nl-NL" sz="1200" b="0">
                <a:solidFill>
                  <a:srgbClr val="333333"/>
                </a:solidFill>
              </a:rPr>
              <a:t>Projectontwikkeling</a:t>
            </a:r>
          </a:p>
        </p:txBody>
      </p:sp>
      <p:sp>
        <p:nvSpPr>
          <p:cNvPr id="109" name="Text Box 39"/>
          <p:cNvSpPr txBox="1">
            <a:spLocks noChangeArrowheads="1"/>
          </p:cNvSpPr>
          <p:nvPr/>
        </p:nvSpPr>
        <p:spPr bwMode="auto">
          <a:xfrm>
            <a:off x="1310412" y="3453278"/>
            <a:ext cx="1600196" cy="2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50000"/>
              </a:spcBef>
              <a:buFontTx/>
              <a:buNone/>
            </a:pPr>
            <a:r>
              <a:rPr lang="nl-NL" altLang="nl-NL" sz="1200" b="0">
                <a:solidFill>
                  <a:srgbClr val="333333"/>
                </a:solidFill>
              </a:rPr>
              <a:t>Prestatiebestek</a:t>
            </a:r>
          </a:p>
        </p:txBody>
      </p:sp>
      <p:sp>
        <p:nvSpPr>
          <p:cNvPr id="110" name="Text Box 40"/>
          <p:cNvSpPr txBox="1">
            <a:spLocks noChangeArrowheads="1"/>
          </p:cNvSpPr>
          <p:nvPr/>
        </p:nvSpPr>
        <p:spPr bwMode="auto">
          <a:xfrm>
            <a:off x="1353661" y="4045482"/>
            <a:ext cx="2602120" cy="2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Legenda:            = beslispunt</a:t>
            </a:r>
          </a:p>
        </p:txBody>
      </p:sp>
      <p:sp>
        <p:nvSpPr>
          <p:cNvPr id="111" name="Text Box 41"/>
          <p:cNvSpPr txBox="1">
            <a:spLocks noChangeArrowheads="1"/>
          </p:cNvSpPr>
          <p:nvPr/>
        </p:nvSpPr>
        <p:spPr bwMode="auto">
          <a:xfrm>
            <a:off x="2347804" y="4065950"/>
            <a:ext cx="333374" cy="2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dirty="0">
                <a:solidFill>
                  <a:srgbClr val="333333"/>
                </a:solidFill>
              </a:rPr>
              <a:t>X</a:t>
            </a:r>
          </a:p>
        </p:txBody>
      </p:sp>
      <p:sp>
        <p:nvSpPr>
          <p:cNvPr id="112" name="Text Box 54"/>
          <p:cNvSpPr txBox="1">
            <a:spLocks noChangeArrowheads="1"/>
          </p:cNvSpPr>
          <p:nvPr/>
        </p:nvSpPr>
        <p:spPr bwMode="auto">
          <a:xfrm>
            <a:off x="8120254" y="3012966"/>
            <a:ext cx="333375" cy="2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a:t>
            </a:r>
          </a:p>
        </p:txBody>
      </p:sp>
      <p:sp>
        <p:nvSpPr>
          <p:cNvPr id="113" name="Text Box 55"/>
          <p:cNvSpPr txBox="1">
            <a:spLocks noChangeArrowheads="1"/>
          </p:cNvSpPr>
          <p:nvPr/>
        </p:nvSpPr>
        <p:spPr bwMode="auto">
          <a:xfrm>
            <a:off x="8120254" y="3258181"/>
            <a:ext cx="333375" cy="2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a:t>
            </a:r>
          </a:p>
        </p:txBody>
      </p:sp>
      <p:sp>
        <p:nvSpPr>
          <p:cNvPr id="114" name="Text Box 56"/>
          <p:cNvSpPr txBox="1">
            <a:spLocks noChangeArrowheads="1"/>
          </p:cNvSpPr>
          <p:nvPr/>
        </p:nvSpPr>
        <p:spPr bwMode="auto">
          <a:xfrm>
            <a:off x="8120254" y="3464017"/>
            <a:ext cx="333375" cy="2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a:t>
            </a:r>
          </a:p>
        </p:txBody>
      </p:sp>
      <p:sp>
        <p:nvSpPr>
          <p:cNvPr id="115" name="Line 57"/>
          <p:cNvSpPr>
            <a:spLocks noChangeShapeType="1"/>
          </p:cNvSpPr>
          <p:nvPr/>
        </p:nvSpPr>
        <p:spPr bwMode="auto">
          <a:xfrm flipV="1">
            <a:off x="1912287" y="1688453"/>
            <a:ext cx="0" cy="390195"/>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200">
              <a:solidFill>
                <a:srgbClr val="333333"/>
              </a:solidFill>
            </a:endParaRPr>
          </a:p>
        </p:txBody>
      </p:sp>
      <p:sp>
        <p:nvSpPr>
          <p:cNvPr id="116" name="Ovaal 63"/>
          <p:cNvSpPr>
            <a:spLocks noChangeArrowheads="1"/>
          </p:cNvSpPr>
          <p:nvPr/>
        </p:nvSpPr>
        <p:spPr bwMode="auto">
          <a:xfrm>
            <a:off x="2392270" y="4292486"/>
            <a:ext cx="200024" cy="212996"/>
          </a:xfrm>
          <a:prstGeom prst="ellipse">
            <a:avLst/>
          </a:prstGeom>
          <a:solidFill>
            <a:srgbClr val="FFC000"/>
          </a:solidFill>
          <a:ln w="9525" algn="ctr">
            <a:solidFill>
              <a:schemeClr val="tx1"/>
            </a:solidFill>
            <a:round/>
            <a:headEnd/>
            <a:tailEnd/>
          </a:ln>
        </p:spPr>
        <p:txBody>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200" b="0">
              <a:solidFill>
                <a:srgbClr val="333333"/>
              </a:solidFill>
            </a:endParaRPr>
          </a:p>
        </p:txBody>
      </p:sp>
      <p:sp>
        <p:nvSpPr>
          <p:cNvPr id="117" name="Text Box 40"/>
          <p:cNvSpPr txBox="1">
            <a:spLocks noChangeArrowheads="1"/>
          </p:cNvSpPr>
          <p:nvPr/>
        </p:nvSpPr>
        <p:spPr bwMode="auto">
          <a:xfrm>
            <a:off x="1355461" y="4296065"/>
            <a:ext cx="3771633"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dirty="0">
                <a:solidFill>
                  <a:srgbClr val="333333"/>
                </a:solidFill>
              </a:rPr>
              <a:t>                               = contract met uitvoerende partij</a:t>
            </a:r>
          </a:p>
        </p:txBody>
      </p:sp>
      <p:sp>
        <p:nvSpPr>
          <p:cNvPr id="118" name="Text Box 37"/>
          <p:cNvSpPr txBox="1">
            <a:spLocks noChangeArrowheads="1"/>
          </p:cNvSpPr>
          <p:nvPr/>
        </p:nvSpPr>
        <p:spPr bwMode="auto">
          <a:xfrm>
            <a:off x="1332036" y="2782072"/>
            <a:ext cx="1268624" cy="26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50000"/>
              </a:spcBef>
              <a:buFontTx/>
              <a:buNone/>
            </a:pPr>
            <a:r>
              <a:rPr lang="nl-NL" altLang="nl-NL" sz="1200" b="0">
                <a:solidFill>
                  <a:srgbClr val="333333"/>
                </a:solidFill>
              </a:rPr>
              <a:t>Fasen</a:t>
            </a:r>
          </a:p>
        </p:txBody>
      </p:sp>
      <p:sp>
        <p:nvSpPr>
          <p:cNvPr id="119" name="Text Box 37"/>
          <p:cNvSpPr txBox="1">
            <a:spLocks noChangeArrowheads="1"/>
          </p:cNvSpPr>
          <p:nvPr/>
        </p:nvSpPr>
        <p:spPr bwMode="auto">
          <a:xfrm>
            <a:off x="3211545" y="2785652"/>
            <a:ext cx="236065" cy="2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1</a:t>
            </a:r>
          </a:p>
        </p:txBody>
      </p:sp>
      <p:sp>
        <p:nvSpPr>
          <p:cNvPr id="120" name="Text Box 37"/>
          <p:cNvSpPr txBox="1">
            <a:spLocks noChangeArrowheads="1"/>
          </p:cNvSpPr>
          <p:nvPr/>
        </p:nvSpPr>
        <p:spPr bwMode="auto">
          <a:xfrm>
            <a:off x="4382860" y="2782072"/>
            <a:ext cx="234263" cy="26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2</a:t>
            </a:r>
          </a:p>
        </p:txBody>
      </p:sp>
      <p:sp>
        <p:nvSpPr>
          <p:cNvPr id="121" name="Text Box 37"/>
          <p:cNvSpPr txBox="1">
            <a:spLocks noChangeArrowheads="1"/>
          </p:cNvSpPr>
          <p:nvPr/>
        </p:nvSpPr>
        <p:spPr bwMode="auto">
          <a:xfrm>
            <a:off x="5373972" y="2792811"/>
            <a:ext cx="234263" cy="2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3</a:t>
            </a:r>
          </a:p>
        </p:txBody>
      </p:sp>
      <p:sp>
        <p:nvSpPr>
          <p:cNvPr id="122" name="Text Box 37"/>
          <p:cNvSpPr txBox="1">
            <a:spLocks noChangeArrowheads="1"/>
          </p:cNvSpPr>
          <p:nvPr/>
        </p:nvSpPr>
        <p:spPr bwMode="auto">
          <a:xfrm>
            <a:off x="6543485" y="2791021"/>
            <a:ext cx="234263" cy="2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4</a:t>
            </a:r>
          </a:p>
        </p:txBody>
      </p:sp>
      <p:sp>
        <p:nvSpPr>
          <p:cNvPr id="123" name="Text Box 37"/>
          <p:cNvSpPr txBox="1">
            <a:spLocks noChangeArrowheads="1"/>
          </p:cNvSpPr>
          <p:nvPr/>
        </p:nvSpPr>
        <p:spPr bwMode="auto">
          <a:xfrm>
            <a:off x="7567034" y="2792811"/>
            <a:ext cx="234263" cy="2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5</a:t>
            </a:r>
          </a:p>
        </p:txBody>
      </p:sp>
      <p:sp>
        <p:nvSpPr>
          <p:cNvPr id="124" name="Text Box 41"/>
          <p:cNvSpPr txBox="1">
            <a:spLocks noChangeArrowheads="1"/>
          </p:cNvSpPr>
          <p:nvPr/>
        </p:nvSpPr>
        <p:spPr bwMode="auto">
          <a:xfrm>
            <a:off x="2712385" y="3038025"/>
            <a:ext cx="335176" cy="2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X</a:t>
            </a:r>
          </a:p>
        </p:txBody>
      </p:sp>
      <p:sp>
        <p:nvSpPr>
          <p:cNvPr id="125" name="Text Box 41"/>
          <p:cNvSpPr txBox="1">
            <a:spLocks noChangeArrowheads="1"/>
          </p:cNvSpPr>
          <p:nvPr/>
        </p:nvSpPr>
        <p:spPr bwMode="auto">
          <a:xfrm>
            <a:off x="2719593" y="3268920"/>
            <a:ext cx="333374" cy="2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X</a:t>
            </a:r>
          </a:p>
        </p:txBody>
      </p:sp>
      <p:sp>
        <p:nvSpPr>
          <p:cNvPr id="126" name="Text Box 41"/>
          <p:cNvSpPr txBox="1">
            <a:spLocks noChangeArrowheads="1"/>
          </p:cNvSpPr>
          <p:nvPr/>
        </p:nvSpPr>
        <p:spPr bwMode="auto">
          <a:xfrm>
            <a:off x="2712385" y="3508765"/>
            <a:ext cx="335176" cy="26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X</a:t>
            </a:r>
          </a:p>
        </p:txBody>
      </p:sp>
      <p:sp>
        <p:nvSpPr>
          <p:cNvPr id="127" name="Text Box 41"/>
          <p:cNvSpPr txBox="1">
            <a:spLocks noChangeArrowheads="1"/>
          </p:cNvSpPr>
          <p:nvPr/>
        </p:nvSpPr>
        <p:spPr bwMode="auto">
          <a:xfrm>
            <a:off x="3817025" y="3054134"/>
            <a:ext cx="335176" cy="2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X</a:t>
            </a:r>
          </a:p>
        </p:txBody>
      </p:sp>
      <p:sp>
        <p:nvSpPr>
          <p:cNvPr id="128" name="Text Box 41"/>
          <p:cNvSpPr txBox="1">
            <a:spLocks noChangeArrowheads="1"/>
          </p:cNvSpPr>
          <p:nvPr/>
        </p:nvSpPr>
        <p:spPr bwMode="auto">
          <a:xfrm>
            <a:off x="3811619" y="3274289"/>
            <a:ext cx="335176" cy="2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X</a:t>
            </a:r>
          </a:p>
        </p:txBody>
      </p:sp>
      <p:sp>
        <p:nvSpPr>
          <p:cNvPr id="129" name="Text Box 41"/>
          <p:cNvSpPr txBox="1">
            <a:spLocks noChangeArrowheads="1"/>
          </p:cNvSpPr>
          <p:nvPr/>
        </p:nvSpPr>
        <p:spPr bwMode="auto">
          <a:xfrm>
            <a:off x="3817025" y="3514134"/>
            <a:ext cx="335176" cy="2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X</a:t>
            </a:r>
          </a:p>
        </p:txBody>
      </p:sp>
      <p:sp>
        <p:nvSpPr>
          <p:cNvPr id="130" name="Text Box 41"/>
          <p:cNvSpPr txBox="1">
            <a:spLocks noChangeArrowheads="1"/>
          </p:cNvSpPr>
          <p:nvPr/>
        </p:nvSpPr>
        <p:spPr bwMode="auto">
          <a:xfrm>
            <a:off x="4874812" y="3054134"/>
            <a:ext cx="333374" cy="2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X</a:t>
            </a:r>
          </a:p>
        </p:txBody>
      </p:sp>
      <p:sp>
        <p:nvSpPr>
          <p:cNvPr id="131" name="Text Box 41"/>
          <p:cNvSpPr txBox="1">
            <a:spLocks noChangeArrowheads="1"/>
          </p:cNvSpPr>
          <p:nvPr/>
        </p:nvSpPr>
        <p:spPr bwMode="auto">
          <a:xfrm>
            <a:off x="4882020" y="3274289"/>
            <a:ext cx="333374" cy="2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X</a:t>
            </a:r>
          </a:p>
        </p:txBody>
      </p:sp>
      <p:sp>
        <p:nvSpPr>
          <p:cNvPr id="132" name="Text Box 41"/>
          <p:cNvSpPr txBox="1">
            <a:spLocks noChangeArrowheads="1"/>
          </p:cNvSpPr>
          <p:nvPr/>
        </p:nvSpPr>
        <p:spPr bwMode="auto">
          <a:xfrm>
            <a:off x="4874812" y="3505185"/>
            <a:ext cx="333374" cy="2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X</a:t>
            </a:r>
          </a:p>
        </p:txBody>
      </p:sp>
      <p:sp>
        <p:nvSpPr>
          <p:cNvPr id="133" name="Text Box 41"/>
          <p:cNvSpPr txBox="1">
            <a:spLocks noChangeArrowheads="1"/>
          </p:cNvSpPr>
          <p:nvPr/>
        </p:nvSpPr>
        <p:spPr bwMode="auto">
          <a:xfrm>
            <a:off x="5943411" y="3054134"/>
            <a:ext cx="333375" cy="2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X</a:t>
            </a:r>
          </a:p>
        </p:txBody>
      </p:sp>
      <p:sp>
        <p:nvSpPr>
          <p:cNvPr id="134" name="Text Box 41"/>
          <p:cNvSpPr txBox="1">
            <a:spLocks noChangeArrowheads="1"/>
          </p:cNvSpPr>
          <p:nvPr/>
        </p:nvSpPr>
        <p:spPr bwMode="auto">
          <a:xfrm>
            <a:off x="5938005" y="3274289"/>
            <a:ext cx="333374" cy="2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X</a:t>
            </a:r>
          </a:p>
        </p:txBody>
      </p:sp>
      <p:sp>
        <p:nvSpPr>
          <p:cNvPr id="135" name="Text Box 41"/>
          <p:cNvSpPr txBox="1">
            <a:spLocks noChangeArrowheads="1"/>
          </p:cNvSpPr>
          <p:nvPr/>
        </p:nvSpPr>
        <p:spPr bwMode="auto">
          <a:xfrm>
            <a:off x="7049853" y="3054134"/>
            <a:ext cx="333375" cy="27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nl-NL" altLang="nl-NL" sz="1200" b="0">
                <a:solidFill>
                  <a:srgbClr val="333333"/>
                </a:solidFill>
              </a:rPr>
              <a:t>X</a:t>
            </a:r>
          </a:p>
        </p:txBody>
      </p:sp>
      <p:sp>
        <p:nvSpPr>
          <p:cNvPr id="3" name="Slide Number Placeholder 2">
            <a:extLst>
              <a:ext uri="{FF2B5EF4-FFF2-40B4-BE49-F238E27FC236}">
                <a16:creationId xmlns:a16="http://schemas.microsoft.com/office/drawing/2014/main" id="{EEBFBC7D-12C2-6544-9407-63EA73352017}"/>
              </a:ext>
            </a:extLst>
          </p:cNvPr>
          <p:cNvSpPr>
            <a:spLocks noGrp="1"/>
          </p:cNvSpPr>
          <p:nvPr>
            <p:ph type="sldNum" sz="quarter" idx="4"/>
          </p:nvPr>
        </p:nvSpPr>
        <p:spPr/>
        <p:txBody>
          <a:bodyPr/>
          <a:lstStyle/>
          <a:p>
            <a:fld id="{8375054B-0626-094F-AF93-178AFB032A1C}" type="slidenum">
              <a:rPr lang="nl-NL" smtClean="0"/>
              <a:pPr/>
              <a:t>88</a:t>
            </a:fld>
            <a:endParaRPr lang="nl-NL" dirty="0"/>
          </a:p>
        </p:txBody>
      </p:sp>
    </p:spTree>
    <p:extLst>
      <p:ext uri="{BB962C8B-B14F-4D97-AF65-F5344CB8AC3E}">
        <p14:creationId xmlns:p14="http://schemas.microsoft.com/office/powerpoint/2010/main" val="27882994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defTabSz="762000"/>
            <a:r>
              <a:rPr lang="nl">
                <a:effectLst/>
                <a:latin typeface="Tahoma" charset="0"/>
              </a:rPr>
              <a:t>Methoden van faseren</a:t>
            </a:r>
          </a:p>
        </p:txBody>
      </p:sp>
      <p:grpSp>
        <p:nvGrpSpPr>
          <p:cNvPr id="2" name="Groep 1"/>
          <p:cNvGrpSpPr/>
          <p:nvPr/>
        </p:nvGrpSpPr>
        <p:grpSpPr>
          <a:xfrm>
            <a:off x="5967277" y="1357334"/>
            <a:ext cx="2997210" cy="2256439"/>
            <a:chOff x="5429760" y="2348880"/>
            <a:chExt cx="3518867" cy="3319011"/>
          </a:xfrm>
        </p:grpSpPr>
        <p:sp>
          <p:nvSpPr>
            <p:cNvPr id="14" name="Rectangle 2"/>
            <p:cNvSpPr>
              <a:spLocks noChangeArrowheads="1"/>
            </p:cNvSpPr>
            <p:nvPr/>
          </p:nvSpPr>
          <p:spPr bwMode="auto">
            <a:xfrm>
              <a:off x="6108510" y="2905794"/>
              <a:ext cx="2486396" cy="228210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600">
                <a:solidFill>
                  <a:srgbClr val="333333"/>
                </a:solidFill>
              </a:endParaRPr>
            </a:p>
          </p:txBody>
        </p:sp>
        <p:sp>
          <p:nvSpPr>
            <p:cNvPr id="15" name="Rectangle 3"/>
            <p:cNvSpPr>
              <a:spLocks noChangeArrowheads="1"/>
            </p:cNvSpPr>
            <p:nvPr/>
          </p:nvSpPr>
          <p:spPr bwMode="auto">
            <a:xfrm>
              <a:off x="6289889" y="3149435"/>
              <a:ext cx="2123639" cy="72280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600">
                <a:solidFill>
                  <a:srgbClr val="333333"/>
                </a:solidFill>
              </a:endParaRPr>
            </a:p>
          </p:txBody>
        </p:sp>
        <p:sp>
          <p:nvSpPr>
            <p:cNvPr id="16" name="Rectangle 4"/>
            <p:cNvSpPr>
              <a:spLocks noChangeArrowheads="1"/>
            </p:cNvSpPr>
            <p:nvPr/>
          </p:nvSpPr>
          <p:spPr bwMode="auto">
            <a:xfrm>
              <a:off x="6289889" y="4221457"/>
              <a:ext cx="2123639" cy="7715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600">
                <a:solidFill>
                  <a:srgbClr val="333333"/>
                </a:solidFill>
              </a:endParaRPr>
            </a:p>
          </p:txBody>
        </p:sp>
        <p:sp>
          <p:nvSpPr>
            <p:cNvPr id="27" name="Line 5"/>
            <p:cNvSpPr>
              <a:spLocks noChangeShapeType="1"/>
            </p:cNvSpPr>
            <p:nvPr/>
          </p:nvSpPr>
          <p:spPr bwMode="auto">
            <a:xfrm>
              <a:off x="7056968" y="3047918"/>
              <a:ext cx="0" cy="20465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600">
                <a:solidFill>
                  <a:srgbClr val="333333"/>
                </a:solidFill>
              </a:endParaRPr>
            </a:p>
          </p:txBody>
        </p:sp>
        <p:sp>
          <p:nvSpPr>
            <p:cNvPr id="28" name="Line 6"/>
            <p:cNvSpPr>
              <a:spLocks noChangeShapeType="1"/>
            </p:cNvSpPr>
            <p:nvPr/>
          </p:nvSpPr>
          <p:spPr bwMode="auto">
            <a:xfrm>
              <a:off x="7056968" y="3047918"/>
              <a:ext cx="12243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600">
                <a:solidFill>
                  <a:srgbClr val="333333"/>
                </a:solidFill>
              </a:endParaRPr>
            </a:p>
          </p:txBody>
        </p:sp>
        <p:sp>
          <p:nvSpPr>
            <p:cNvPr id="29" name="Line 7"/>
            <p:cNvSpPr>
              <a:spLocks noChangeShapeType="1"/>
            </p:cNvSpPr>
            <p:nvPr/>
          </p:nvSpPr>
          <p:spPr bwMode="auto">
            <a:xfrm>
              <a:off x="7056968" y="5093490"/>
              <a:ext cx="1224304" cy="10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600">
                <a:solidFill>
                  <a:srgbClr val="333333"/>
                </a:solidFill>
              </a:endParaRPr>
            </a:p>
          </p:txBody>
        </p:sp>
        <p:sp>
          <p:nvSpPr>
            <p:cNvPr id="30" name="Rectangle 8"/>
            <p:cNvSpPr>
              <a:spLocks noChangeArrowheads="1"/>
            </p:cNvSpPr>
            <p:nvPr/>
          </p:nvSpPr>
          <p:spPr bwMode="auto">
            <a:xfrm>
              <a:off x="7467492" y="5187074"/>
              <a:ext cx="1481135" cy="48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defTabSz="762000" eaLnBrk="0" hangingPunct="0">
                <a:spcBef>
                  <a:spcPct val="20000"/>
                </a:spcBef>
                <a:buChar char="•"/>
                <a:defRPr sz="2000">
                  <a:solidFill>
                    <a:schemeClr val="tx1"/>
                  </a:solidFill>
                  <a:latin typeface="Arial" pitchFamily="34" charset="0"/>
                </a:defRPr>
              </a:lvl1pPr>
              <a:lvl2pPr marL="742950" indent="-285750" defTabSz="762000" eaLnBrk="0" hangingPunct="0">
                <a:spcBef>
                  <a:spcPct val="20000"/>
                </a:spcBef>
                <a:buChar char="–"/>
                <a:defRPr sz="2000">
                  <a:solidFill>
                    <a:schemeClr val="tx1"/>
                  </a:solidFill>
                  <a:latin typeface="Arial" pitchFamily="34" charset="0"/>
                </a:defRPr>
              </a:lvl2pPr>
              <a:lvl3pPr marL="1143000" indent="-228600" defTabSz="762000" eaLnBrk="0" hangingPunct="0">
                <a:spcBef>
                  <a:spcPct val="20000"/>
                </a:spcBef>
                <a:buChar char="•"/>
                <a:defRPr sz="20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nl-NL" sz="1600" b="0" dirty="0">
                  <a:solidFill>
                    <a:srgbClr val="333333"/>
                  </a:solidFill>
                  <a:latin typeface="Times New Roman" pitchFamily="18" charset="0"/>
                </a:rPr>
                <a:t>Complexiteit</a:t>
              </a:r>
            </a:p>
          </p:txBody>
        </p:sp>
        <p:sp>
          <p:nvSpPr>
            <p:cNvPr id="31" name="Rectangle 9"/>
            <p:cNvSpPr>
              <a:spLocks noChangeArrowheads="1"/>
            </p:cNvSpPr>
            <p:nvPr/>
          </p:nvSpPr>
          <p:spPr bwMode="auto">
            <a:xfrm>
              <a:off x="6262571" y="4255974"/>
              <a:ext cx="916535" cy="48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spcBef>
                  <a:spcPct val="20000"/>
                </a:spcBef>
                <a:buChar char="•"/>
                <a:defRPr sz="2000">
                  <a:solidFill>
                    <a:schemeClr val="tx1"/>
                  </a:solidFill>
                  <a:latin typeface="Arial" pitchFamily="34" charset="0"/>
                </a:defRPr>
              </a:lvl1pPr>
              <a:lvl2pPr marL="742950" indent="-285750" defTabSz="762000" eaLnBrk="0" hangingPunct="0">
                <a:spcBef>
                  <a:spcPct val="20000"/>
                </a:spcBef>
                <a:buChar char="–"/>
                <a:defRPr sz="2000">
                  <a:solidFill>
                    <a:schemeClr val="tx1"/>
                  </a:solidFill>
                  <a:latin typeface="Arial" pitchFamily="34" charset="0"/>
                </a:defRPr>
              </a:lvl2pPr>
              <a:lvl3pPr marL="1143000" indent="-228600" defTabSz="762000" eaLnBrk="0" hangingPunct="0">
                <a:spcBef>
                  <a:spcPct val="20000"/>
                </a:spcBef>
                <a:buChar char="•"/>
                <a:defRPr sz="20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nl-NL" sz="1600" b="0">
                  <a:solidFill>
                    <a:srgbClr val="333333"/>
                  </a:solidFill>
                  <a:latin typeface="Times New Roman" pitchFamily="18" charset="0"/>
                </a:rPr>
                <a:t>Lineair</a:t>
              </a:r>
            </a:p>
          </p:txBody>
        </p:sp>
        <p:sp>
          <p:nvSpPr>
            <p:cNvPr id="32" name="Rectangle 10"/>
            <p:cNvSpPr>
              <a:spLocks noChangeArrowheads="1"/>
            </p:cNvSpPr>
            <p:nvPr/>
          </p:nvSpPr>
          <p:spPr bwMode="auto">
            <a:xfrm>
              <a:off x="7036168" y="3822683"/>
              <a:ext cx="957939" cy="48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defTabSz="762000" eaLnBrk="0" hangingPunct="0">
                <a:spcBef>
                  <a:spcPct val="20000"/>
                </a:spcBef>
                <a:buChar char="•"/>
                <a:defRPr sz="2000">
                  <a:solidFill>
                    <a:schemeClr val="tx1"/>
                  </a:solidFill>
                  <a:latin typeface="Arial" pitchFamily="34" charset="0"/>
                </a:defRPr>
              </a:lvl1pPr>
              <a:lvl2pPr marL="742950" indent="-285750" defTabSz="762000" eaLnBrk="0" hangingPunct="0">
                <a:spcBef>
                  <a:spcPct val="20000"/>
                </a:spcBef>
                <a:buChar char="–"/>
                <a:defRPr sz="2000">
                  <a:solidFill>
                    <a:schemeClr val="tx1"/>
                  </a:solidFill>
                  <a:latin typeface="Arial" pitchFamily="34" charset="0"/>
                </a:defRPr>
              </a:lvl2pPr>
              <a:lvl3pPr marL="1143000" indent="-228600" defTabSz="762000" eaLnBrk="0" hangingPunct="0">
                <a:spcBef>
                  <a:spcPct val="20000"/>
                </a:spcBef>
                <a:buChar char="•"/>
                <a:defRPr sz="20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nl-NL" sz="1600" b="0" dirty="0">
                  <a:solidFill>
                    <a:srgbClr val="333333"/>
                  </a:solidFill>
                  <a:latin typeface="Times New Roman" pitchFamily="18" charset="0"/>
                </a:rPr>
                <a:t>Parallel</a:t>
              </a:r>
            </a:p>
          </p:txBody>
        </p:sp>
        <p:sp>
          <p:nvSpPr>
            <p:cNvPr id="33" name="Rectangle 11"/>
            <p:cNvSpPr>
              <a:spLocks noChangeArrowheads="1"/>
            </p:cNvSpPr>
            <p:nvPr/>
          </p:nvSpPr>
          <p:spPr bwMode="auto">
            <a:xfrm>
              <a:off x="6223647" y="3183950"/>
              <a:ext cx="1063331" cy="48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spcBef>
                  <a:spcPct val="20000"/>
                </a:spcBef>
                <a:buChar char="•"/>
                <a:defRPr sz="2000">
                  <a:solidFill>
                    <a:schemeClr val="tx1"/>
                  </a:solidFill>
                  <a:latin typeface="Arial" pitchFamily="34" charset="0"/>
                </a:defRPr>
              </a:lvl1pPr>
              <a:lvl2pPr marL="742950" indent="-285750" defTabSz="762000" eaLnBrk="0" hangingPunct="0">
                <a:spcBef>
                  <a:spcPct val="20000"/>
                </a:spcBef>
                <a:buChar char="–"/>
                <a:defRPr sz="2000">
                  <a:solidFill>
                    <a:schemeClr val="tx1"/>
                  </a:solidFill>
                  <a:latin typeface="Arial" pitchFamily="34" charset="0"/>
                </a:defRPr>
              </a:lvl2pPr>
              <a:lvl3pPr marL="1143000" indent="-228600" defTabSz="762000" eaLnBrk="0" hangingPunct="0">
                <a:spcBef>
                  <a:spcPct val="20000"/>
                </a:spcBef>
                <a:buChar char="•"/>
                <a:defRPr sz="20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nl-NL" sz="1600" b="0" dirty="0">
                  <a:solidFill>
                    <a:srgbClr val="333333"/>
                  </a:solidFill>
                  <a:latin typeface="Times New Roman" pitchFamily="18" charset="0"/>
                </a:rPr>
                <a:t>Cyclisch</a:t>
              </a:r>
            </a:p>
          </p:txBody>
        </p:sp>
        <p:sp>
          <p:nvSpPr>
            <p:cNvPr id="34" name="Line 12"/>
            <p:cNvSpPr>
              <a:spLocks noChangeShapeType="1"/>
            </p:cNvSpPr>
            <p:nvPr/>
          </p:nvSpPr>
          <p:spPr bwMode="auto">
            <a:xfrm>
              <a:off x="8281273" y="3047918"/>
              <a:ext cx="0" cy="20465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600">
                <a:solidFill>
                  <a:srgbClr val="333333"/>
                </a:solidFill>
              </a:endParaRPr>
            </a:p>
          </p:txBody>
        </p:sp>
        <p:sp>
          <p:nvSpPr>
            <p:cNvPr id="35" name="Line 13"/>
            <p:cNvSpPr>
              <a:spLocks noChangeShapeType="1"/>
            </p:cNvSpPr>
            <p:nvPr/>
          </p:nvSpPr>
          <p:spPr bwMode="auto">
            <a:xfrm>
              <a:off x="6106621" y="5589909"/>
              <a:ext cx="27858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600">
                <a:solidFill>
                  <a:srgbClr val="333333"/>
                </a:solidFill>
              </a:endParaRPr>
            </a:p>
          </p:txBody>
        </p:sp>
        <p:sp>
          <p:nvSpPr>
            <p:cNvPr id="36" name="Line 14"/>
            <p:cNvSpPr>
              <a:spLocks noChangeShapeType="1"/>
            </p:cNvSpPr>
            <p:nvPr/>
          </p:nvSpPr>
          <p:spPr bwMode="auto">
            <a:xfrm flipV="1">
              <a:off x="5763702" y="2780928"/>
              <a:ext cx="0" cy="24404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sz="1600">
                <a:solidFill>
                  <a:srgbClr val="333333"/>
                </a:solidFill>
              </a:endParaRPr>
            </a:p>
          </p:txBody>
        </p:sp>
        <p:sp>
          <p:nvSpPr>
            <p:cNvPr id="37" name="Rectangle 15"/>
            <p:cNvSpPr>
              <a:spLocks noChangeArrowheads="1"/>
            </p:cNvSpPr>
            <p:nvPr/>
          </p:nvSpPr>
          <p:spPr bwMode="auto">
            <a:xfrm>
              <a:off x="5429760" y="2348880"/>
              <a:ext cx="1451024" cy="48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spcBef>
                  <a:spcPct val="20000"/>
                </a:spcBef>
                <a:buChar char="•"/>
                <a:defRPr sz="2000">
                  <a:solidFill>
                    <a:schemeClr val="tx1"/>
                  </a:solidFill>
                  <a:latin typeface="Arial" pitchFamily="34" charset="0"/>
                </a:defRPr>
              </a:lvl1pPr>
              <a:lvl2pPr marL="742950" indent="-285750" defTabSz="762000" eaLnBrk="0" hangingPunct="0">
                <a:spcBef>
                  <a:spcPct val="20000"/>
                </a:spcBef>
                <a:buChar char="–"/>
                <a:defRPr sz="2000">
                  <a:solidFill>
                    <a:schemeClr val="tx1"/>
                  </a:solidFill>
                  <a:latin typeface="Arial" pitchFamily="34" charset="0"/>
                </a:defRPr>
              </a:lvl2pPr>
              <a:lvl3pPr marL="1143000" indent="-228600" defTabSz="762000" eaLnBrk="0" hangingPunct="0">
                <a:spcBef>
                  <a:spcPct val="20000"/>
                </a:spcBef>
                <a:buChar char="•"/>
                <a:defRPr sz="2000">
                  <a:solidFill>
                    <a:schemeClr val="tx1"/>
                  </a:solidFill>
                  <a:latin typeface="Arial" pitchFamily="34" charset="0"/>
                </a:defRPr>
              </a:lvl3pPr>
              <a:lvl4pPr marL="1600200" indent="-228600" defTabSz="762000" eaLnBrk="0" hangingPunct="0">
                <a:spcBef>
                  <a:spcPct val="20000"/>
                </a:spcBef>
                <a:buChar char="–"/>
                <a:defRPr sz="2000">
                  <a:solidFill>
                    <a:schemeClr val="tx1"/>
                  </a:solidFill>
                  <a:latin typeface="Arial" pitchFamily="34" charset="0"/>
                </a:defRPr>
              </a:lvl4pPr>
              <a:lvl5pPr marL="2057400" indent="-228600" defTabSz="762000" eaLnBrk="0" hangingPunct="0">
                <a:spcBef>
                  <a:spcPct val="20000"/>
                </a:spcBef>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nl-NL" sz="1600" b="0" dirty="0">
                  <a:solidFill>
                    <a:srgbClr val="333333"/>
                  </a:solidFill>
                  <a:latin typeface="Times New Roman" pitchFamily="18" charset="0"/>
                </a:rPr>
                <a:t>Onzekerheid</a:t>
              </a:r>
            </a:p>
          </p:txBody>
        </p:sp>
      </p:grpSp>
      <p:sp>
        <p:nvSpPr>
          <p:cNvPr id="38" name="Rectangle 2"/>
          <p:cNvSpPr txBox="1">
            <a:spLocks noChangeArrowheads="1"/>
          </p:cNvSpPr>
          <p:nvPr/>
        </p:nvSpPr>
        <p:spPr bwMode="auto">
          <a:xfrm>
            <a:off x="755650" y="1114340"/>
            <a:ext cx="7920806" cy="408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chemeClr val="hlink"/>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marL="0" indent="0">
              <a:lnSpc>
                <a:spcPct val="100000"/>
              </a:lnSpc>
              <a:buClrTx/>
              <a:buFontTx/>
              <a:buNone/>
            </a:pPr>
            <a:r>
              <a:rPr lang="nl-NL" sz="1600" u="sng" kern="0" dirty="0">
                <a:latin typeface="Tahoma" charset="0"/>
              </a:rPr>
              <a:t>Lineair faseren (waterval)</a:t>
            </a:r>
          </a:p>
          <a:p>
            <a:pPr marL="268288" indent="-268288">
              <a:lnSpc>
                <a:spcPct val="100000"/>
              </a:lnSpc>
              <a:buClrTx/>
            </a:pPr>
            <a:r>
              <a:rPr lang="nl-NL" sz="1600" kern="0" dirty="0">
                <a:latin typeface="Tahoma" charset="0"/>
              </a:rPr>
              <a:t>Eenvoudige, niet onzekere projecten</a:t>
            </a:r>
          </a:p>
          <a:p>
            <a:pPr marL="268288" indent="-268288">
              <a:lnSpc>
                <a:spcPct val="100000"/>
              </a:lnSpc>
              <a:buClrTx/>
            </a:pPr>
            <a:endParaRPr lang="nl-NL" sz="1600" u="sng" kern="0" dirty="0">
              <a:latin typeface="Tahoma" charset="0"/>
            </a:endParaRPr>
          </a:p>
          <a:p>
            <a:pPr marL="268288" indent="-268288">
              <a:lnSpc>
                <a:spcPct val="100000"/>
              </a:lnSpc>
              <a:buClrTx/>
              <a:buFontTx/>
              <a:buNone/>
            </a:pPr>
            <a:r>
              <a:rPr lang="nl-NL" sz="1600" u="sng" kern="0" dirty="0">
                <a:latin typeface="Tahoma" charset="0"/>
              </a:rPr>
              <a:t>Deelproject faseren</a:t>
            </a:r>
          </a:p>
          <a:p>
            <a:pPr marL="268288" indent="-268288">
              <a:lnSpc>
                <a:spcPct val="100000"/>
              </a:lnSpc>
              <a:buClrTx/>
            </a:pPr>
            <a:r>
              <a:rPr lang="nl-NL" sz="1600" kern="0" dirty="0">
                <a:latin typeface="Tahoma" charset="0"/>
              </a:rPr>
              <a:t>Complexe, niet onzekere projecten</a:t>
            </a:r>
          </a:p>
          <a:p>
            <a:pPr marL="268288" indent="-268288">
              <a:lnSpc>
                <a:spcPct val="100000"/>
              </a:lnSpc>
              <a:buClrTx/>
            </a:pPr>
            <a:endParaRPr lang="nl-NL" sz="1600" u="sng" kern="0" dirty="0">
              <a:latin typeface="Tahoma" charset="0"/>
            </a:endParaRPr>
          </a:p>
          <a:p>
            <a:pPr marL="268288" indent="-268288">
              <a:lnSpc>
                <a:spcPct val="100000"/>
              </a:lnSpc>
              <a:buClrTx/>
              <a:buFontTx/>
              <a:buNone/>
            </a:pPr>
            <a:r>
              <a:rPr lang="nl-NL" sz="1600" u="sng" kern="0" dirty="0">
                <a:latin typeface="Tahoma" charset="0"/>
              </a:rPr>
              <a:t>Ontwikkel faseren</a:t>
            </a:r>
          </a:p>
          <a:p>
            <a:pPr marL="268288" indent="-268288">
              <a:lnSpc>
                <a:spcPct val="100000"/>
              </a:lnSpc>
              <a:buClrTx/>
            </a:pPr>
            <a:r>
              <a:rPr lang="nl-NL" sz="1600" kern="0" dirty="0">
                <a:latin typeface="Tahoma" charset="0"/>
              </a:rPr>
              <a:t>Specificaties in een aantal iteraties te ontwikkelen</a:t>
            </a:r>
          </a:p>
          <a:p>
            <a:pPr marL="268288" indent="-268288">
              <a:lnSpc>
                <a:spcPct val="100000"/>
              </a:lnSpc>
              <a:buClrTx/>
            </a:pPr>
            <a:endParaRPr lang="nl-NL" sz="1600" u="sng" kern="0" dirty="0">
              <a:latin typeface="Tahoma" charset="0"/>
            </a:endParaRPr>
          </a:p>
          <a:p>
            <a:pPr marL="268288" indent="-268288">
              <a:lnSpc>
                <a:spcPct val="100000"/>
              </a:lnSpc>
              <a:buClrTx/>
              <a:buFontTx/>
              <a:buNone/>
            </a:pPr>
            <a:r>
              <a:rPr lang="nl-NL" sz="1600" u="sng" kern="0" dirty="0">
                <a:latin typeface="Tahoma" charset="0"/>
              </a:rPr>
              <a:t>Versie faseren</a:t>
            </a:r>
          </a:p>
          <a:p>
            <a:pPr marL="268288" indent="-268288">
              <a:lnSpc>
                <a:spcPct val="100000"/>
              </a:lnSpc>
              <a:buClrTx/>
            </a:pPr>
            <a:r>
              <a:rPr lang="nl-NL" sz="1600" kern="0" dirty="0">
                <a:latin typeface="Tahoma" charset="0"/>
              </a:rPr>
              <a:t>Als baten sterk afhankelijk zijn van beleving gebruikers</a:t>
            </a:r>
          </a:p>
          <a:p>
            <a:pPr marL="268288" indent="-268288">
              <a:lnSpc>
                <a:spcPct val="100000"/>
              </a:lnSpc>
              <a:buClrTx/>
            </a:pPr>
            <a:endParaRPr lang="nl-NL" sz="1600" u="sng" kern="0" dirty="0">
              <a:latin typeface="Tahoma" charset="0"/>
            </a:endParaRPr>
          </a:p>
          <a:p>
            <a:pPr marL="268288" indent="-268288">
              <a:lnSpc>
                <a:spcPct val="100000"/>
              </a:lnSpc>
              <a:buClrTx/>
              <a:buFontTx/>
              <a:buNone/>
            </a:pPr>
            <a:r>
              <a:rPr lang="nl-NL" sz="1600" u="sng" kern="0" dirty="0">
                <a:latin typeface="Tahoma" charset="0"/>
              </a:rPr>
              <a:t>Incrementeel (timeboxing)</a:t>
            </a:r>
          </a:p>
          <a:p>
            <a:pPr marL="268288" indent="-268288">
              <a:lnSpc>
                <a:spcPct val="100000"/>
              </a:lnSpc>
              <a:buClrTx/>
            </a:pPr>
            <a:r>
              <a:rPr lang="nl-NL" sz="1600" kern="0" dirty="0">
                <a:latin typeface="Tahoma" charset="0"/>
              </a:rPr>
              <a:t>Als  tijdens de ontwikkeling continu input van de gebruikers gewenst is</a:t>
            </a:r>
          </a:p>
        </p:txBody>
      </p:sp>
      <p:sp>
        <p:nvSpPr>
          <p:cNvPr id="3" name="Slide Number Placeholder 2">
            <a:extLst>
              <a:ext uri="{FF2B5EF4-FFF2-40B4-BE49-F238E27FC236}">
                <a16:creationId xmlns:a16="http://schemas.microsoft.com/office/drawing/2014/main" id="{6F9A0374-BBF1-5B47-8C2F-77546A5B93C9}"/>
              </a:ext>
            </a:extLst>
          </p:cNvPr>
          <p:cNvSpPr>
            <a:spLocks noGrp="1"/>
          </p:cNvSpPr>
          <p:nvPr>
            <p:ph type="sldNum" sz="quarter" idx="4"/>
          </p:nvPr>
        </p:nvSpPr>
        <p:spPr/>
        <p:txBody>
          <a:bodyPr/>
          <a:lstStyle/>
          <a:p>
            <a:fld id="{8375054B-0626-094F-AF93-178AFB032A1C}" type="slidenum">
              <a:rPr lang="nl-NL" smtClean="0"/>
              <a:pPr/>
              <a:t>89</a:t>
            </a:fld>
            <a:endParaRPr lang="nl-NL" dirty="0"/>
          </a:p>
        </p:txBody>
      </p:sp>
    </p:spTree>
    <p:extLst>
      <p:ext uri="{BB962C8B-B14F-4D97-AF65-F5344CB8AC3E}">
        <p14:creationId xmlns:p14="http://schemas.microsoft.com/office/powerpoint/2010/main" val="9141694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6"/>
          <p:cNvSpPr>
            <a:spLocks noGrp="1" noChangeArrowheads="1"/>
          </p:cNvSpPr>
          <p:nvPr>
            <p:ph type="ctrTitle"/>
          </p:nvPr>
        </p:nvSpPr>
        <p:spPr>
          <a:noFill/>
          <a:extLst>
            <a:ext uri="{909E8E84-426E-40DD-AFC4-6F175D3DCCD1}">
              <a14:hiddenFill xmlns:a14="http://schemas.microsoft.com/office/drawing/2010/main">
                <a:solidFill>
                  <a:srgbClr val="99FF99"/>
                </a:solidFill>
              </a14:hiddenFill>
            </a:ext>
          </a:extLst>
        </p:spPr>
        <p:txBody>
          <a:bodyPr/>
          <a:lstStyle/>
          <a:p>
            <a:pPr eaLnBrk="1" hangingPunct="1"/>
            <a:r>
              <a:rPr lang="nl" u="sng" dirty="0">
                <a:effectLst/>
                <a:latin typeface="Tahoma" charset="0"/>
              </a:rPr>
              <a:t>3</a:t>
            </a:r>
            <a:r>
              <a:rPr lang="nl" dirty="0">
                <a:effectLst/>
                <a:latin typeface="Tahoma" charset="0"/>
              </a:rPr>
              <a:t> Projectorientatie</a:t>
            </a:r>
          </a:p>
        </p:txBody>
      </p:sp>
      <p:sp>
        <p:nvSpPr>
          <p:cNvPr id="24581" name="Rectangle 8"/>
          <p:cNvSpPr>
            <a:spLocks noGrp="1" noChangeArrowheads="1"/>
          </p:cNvSpPr>
          <p:nvPr>
            <p:ph type="subTitle" idx="1"/>
          </p:nvPr>
        </p:nvSpPr>
        <p:spPr>
          <a:extLst>
            <a:ext uri="{909E8E84-426E-40DD-AFC4-6F175D3DCCD1}">
              <a14:hiddenFill xmlns:a14="http://schemas.microsoft.com/office/drawing/2010/main">
                <a:solidFill>
                  <a:srgbClr val="99FF99"/>
                </a:solidFill>
              </a14:hiddenFill>
            </a:ext>
          </a:extLst>
        </p:spPr>
        <p:txBody>
          <a:bodyPr/>
          <a:lstStyle/>
          <a:p>
            <a:r>
              <a:rPr lang="nl-NL" sz="2000" dirty="0"/>
              <a:t>De competentie om projecten te managen binnen de afspraken voor de projectaanpak die de staande organisatie daarvoor stelt (C2).</a:t>
            </a:r>
          </a:p>
        </p:txBody>
      </p:sp>
      <p:sp>
        <p:nvSpPr>
          <p:cNvPr id="24579" name="Rectangle 5"/>
          <p:cNvSpPr txBox="1">
            <a:spLocks noGrp="1" noChangeArrowheads="1"/>
          </p:cNvSpPr>
          <p:nvPr/>
        </p:nvSpPr>
        <p:spPr bwMode="auto">
          <a:xfrm>
            <a:off x="7010400" y="997479"/>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lgn="r" eaLnBrk="1" hangingPunct="1">
              <a:lnSpc>
                <a:spcPct val="100000"/>
              </a:lnSpc>
              <a:spcAft>
                <a:spcPct val="0"/>
              </a:spcAft>
              <a:buClrTx/>
              <a:buFontTx/>
              <a:buNone/>
            </a:pPr>
            <a:fld id="{91A6F054-8E76-504C-BC2D-5FB194835CE0}" type="slidenum">
              <a:rPr lang="nl-NL" sz="1400">
                <a:solidFill>
                  <a:schemeClr val="bg1"/>
                </a:solidFill>
                <a:latin typeface="Verdana" charset="0"/>
              </a:rPr>
              <a:pPr algn="r" eaLnBrk="1" hangingPunct="1">
                <a:lnSpc>
                  <a:spcPct val="100000"/>
                </a:lnSpc>
                <a:spcAft>
                  <a:spcPct val="0"/>
                </a:spcAft>
                <a:buClrTx/>
                <a:buFontTx/>
                <a:buNone/>
              </a:pPr>
              <a:t>9</a:t>
            </a:fld>
            <a:endParaRPr lang="nl-NL" sz="1400">
              <a:solidFill>
                <a:schemeClr val="bg1"/>
              </a:solidFill>
              <a:latin typeface="Verdana" charset="0"/>
            </a:endParaRPr>
          </a:p>
        </p:txBody>
      </p:sp>
      <p:sp>
        <p:nvSpPr>
          <p:cNvPr id="2" name="Pijl: rechts 1"/>
          <p:cNvSpPr/>
          <p:nvPr/>
        </p:nvSpPr>
        <p:spPr bwMode="auto">
          <a:xfrm rot="10800000">
            <a:off x="1565895" y="2083190"/>
            <a:ext cx="748357" cy="60935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3" name="Slide Number Placeholder 2">
            <a:extLst>
              <a:ext uri="{FF2B5EF4-FFF2-40B4-BE49-F238E27FC236}">
                <a16:creationId xmlns:a16="http://schemas.microsoft.com/office/drawing/2014/main" id="{8D104986-D350-C442-93DA-558F5DFE5484}"/>
              </a:ext>
            </a:extLst>
          </p:cNvPr>
          <p:cNvSpPr>
            <a:spLocks noGrp="1"/>
          </p:cNvSpPr>
          <p:nvPr>
            <p:ph type="sldNum" sz="quarter" idx="10"/>
          </p:nvPr>
        </p:nvSpPr>
        <p:spPr/>
        <p:txBody>
          <a:bodyPr/>
          <a:lstStyle/>
          <a:p>
            <a:fld id="{AC2621BF-E77D-E548-9EEE-B9174F378ACD}" type="slidenum">
              <a:rPr lang="nl-NL" smtClean="0"/>
              <a:pPr/>
              <a:t>9</a:t>
            </a:fld>
            <a:endParaRPr lang="nl-NL" dirty="0"/>
          </a:p>
        </p:txBody>
      </p:sp>
      <p:pic>
        <p:nvPicPr>
          <p:cNvPr id="5" name="Picture 4" descr="A close up of a logo&#10;&#10;Description automatically generated">
            <a:extLst>
              <a:ext uri="{FF2B5EF4-FFF2-40B4-BE49-F238E27FC236}">
                <a16:creationId xmlns:a16="http://schemas.microsoft.com/office/drawing/2014/main" id="{4C372E38-409F-DE41-9EE0-E72452D6246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985" y="1459482"/>
            <a:ext cx="1234571" cy="1741881"/>
          </a:xfrm>
          <a:prstGeom prst="rect">
            <a:avLst/>
          </a:prstGeom>
        </p:spPr>
      </p:pic>
    </p:spTree>
    <p:extLst>
      <p:ext uri="{BB962C8B-B14F-4D97-AF65-F5344CB8AC3E}">
        <p14:creationId xmlns:p14="http://schemas.microsoft.com/office/powerpoint/2010/main" val="317454628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1C1C1C"/>
                </a:solidFill>
              </a:rPr>
              <a:t>Timeboxing</a:t>
            </a:r>
          </a:p>
        </p:txBody>
      </p:sp>
      <p:grpSp>
        <p:nvGrpSpPr>
          <p:cNvPr id="5" name="Groep 4"/>
          <p:cNvGrpSpPr/>
          <p:nvPr/>
        </p:nvGrpSpPr>
        <p:grpSpPr>
          <a:xfrm>
            <a:off x="323528" y="1859832"/>
            <a:ext cx="8478838" cy="2528811"/>
            <a:chOff x="-684584" y="1772816"/>
            <a:chExt cx="9309472" cy="3388069"/>
          </a:xfrm>
        </p:grpSpPr>
        <p:grpSp>
          <p:nvGrpSpPr>
            <p:cNvPr id="4" name="Groep 3"/>
            <p:cNvGrpSpPr/>
            <p:nvPr/>
          </p:nvGrpSpPr>
          <p:grpSpPr>
            <a:xfrm>
              <a:off x="1506755" y="1772816"/>
              <a:ext cx="7025684" cy="2305446"/>
              <a:chOff x="1407106" y="1772816"/>
              <a:chExt cx="7125334" cy="2305446"/>
            </a:xfrm>
          </p:grpSpPr>
          <p:sp>
            <p:nvSpPr>
              <p:cNvPr id="322" name="Rechthoek 321"/>
              <p:cNvSpPr/>
              <p:nvPr/>
            </p:nvSpPr>
            <p:spPr>
              <a:xfrm>
                <a:off x="4321056" y="3132711"/>
                <a:ext cx="470709" cy="512057"/>
              </a:xfrm>
              <a:prstGeom prst="rect">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23" name="Rechthoek 322"/>
              <p:cNvSpPr/>
              <p:nvPr/>
            </p:nvSpPr>
            <p:spPr>
              <a:xfrm>
                <a:off x="5993471" y="3132711"/>
                <a:ext cx="470709" cy="512057"/>
              </a:xfrm>
              <a:prstGeom prst="rect">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24" name="Rechthoek 323"/>
              <p:cNvSpPr/>
              <p:nvPr/>
            </p:nvSpPr>
            <p:spPr>
              <a:xfrm>
                <a:off x="6191393" y="3349458"/>
                <a:ext cx="470709" cy="512057"/>
              </a:xfrm>
              <a:prstGeom prst="rect">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25" name="Rechthoek 324"/>
              <p:cNvSpPr/>
              <p:nvPr/>
            </p:nvSpPr>
            <p:spPr>
              <a:xfrm>
                <a:off x="7665887" y="3132711"/>
                <a:ext cx="470709" cy="512057"/>
              </a:xfrm>
              <a:prstGeom prst="rect">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26" name="Rechthoek 325"/>
              <p:cNvSpPr/>
              <p:nvPr/>
            </p:nvSpPr>
            <p:spPr>
              <a:xfrm>
                <a:off x="7863809" y="3349458"/>
                <a:ext cx="470709" cy="512057"/>
              </a:xfrm>
              <a:prstGeom prst="rect">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27" name="Rechthoek 326"/>
              <p:cNvSpPr/>
              <p:nvPr/>
            </p:nvSpPr>
            <p:spPr>
              <a:xfrm>
                <a:off x="8061731" y="3566205"/>
                <a:ext cx="470709" cy="512057"/>
              </a:xfrm>
              <a:prstGeom prst="rect">
                <a:avLst/>
              </a:prstGeom>
              <a:solidFill>
                <a:srgbClr val="1F497D">
                  <a:lumMod val="60000"/>
                  <a:lumOff val="40000"/>
                </a:srgbClr>
              </a:solidFill>
              <a:ln w="25400" cap="flat" cmpd="sng" algn="ctr">
                <a:solidFill>
                  <a:srgbClr val="4F81BD">
                    <a:shade val="50000"/>
                  </a:srgbClr>
                </a:solidFill>
                <a:prstDash val="solid"/>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28" name="Rechthoek 327"/>
              <p:cNvSpPr/>
              <p:nvPr/>
            </p:nvSpPr>
            <p:spPr>
              <a:xfrm>
                <a:off x="4137146" y="1772816"/>
                <a:ext cx="470709" cy="512057"/>
              </a:xfrm>
              <a:prstGeom prst="rect">
                <a:avLst/>
              </a:prstGeom>
              <a:solidFill>
                <a:srgbClr val="1F497D">
                  <a:lumMod val="20000"/>
                  <a:lumOff val="80000"/>
                </a:srgbClr>
              </a:solidFill>
              <a:ln w="25400" cap="flat" cmpd="sng" algn="ctr">
                <a:solidFill>
                  <a:srgbClr val="4F81BD">
                    <a:shade val="50000"/>
                  </a:srgbClr>
                </a:solidFill>
                <a:prstDash val="sysDash"/>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29" name="Rechthoek 328"/>
              <p:cNvSpPr/>
              <p:nvPr/>
            </p:nvSpPr>
            <p:spPr>
              <a:xfrm>
                <a:off x="4335069" y="1989563"/>
                <a:ext cx="470709" cy="512057"/>
              </a:xfrm>
              <a:prstGeom prst="rect">
                <a:avLst/>
              </a:prstGeom>
              <a:solidFill>
                <a:srgbClr val="1F497D">
                  <a:lumMod val="20000"/>
                  <a:lumOff val="80000"/>
                </a:srgbClr>
              </a:solidFill>
              <a:ln w="25400" cap="flat" cmpd="sng" algn="ctr">
                <a:solidFill>
                  <a:srgbClr val="4F81BD">
                    <a:shade val="50000"/>
                  </a:srgbClr>
                </a:solidFill>
                <a:prstDash val="sysDash"/>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30" name="Rechthoek 329"/>
              <p:cNvSpPr/>
              <p:nvPr/>
            </p:nvSpPr>
            <p:spPr>
              <a:xfrm>
                <a:off x="4532991" y="2206309"/>
                <a:ext cx="470709" cy="512057"/>
              </a:xfrm>
              <a:prstGeom prst="rect">
                <a:avLst/>
              </a:prstGeom>
              <a:solidFill>
                <a:srgbClr val="1F497D">
                  <a:lumMod val="20000"/>
                  <a:lumOff val="80000"/>
                </a:srgbClr>
              </a:solidFill>
              <a:ln w="25400" cap="flat" cmpd="sng" algn="ctr">
                <a:solidFill>
                  <a:srgbClr val="4F81BD">
                    <a:shade val="50000"/>
                  </a:srgbClr>
                </a:solidFill>
                <a:prstDash val="sysDash"/>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31" name="Rechthoek 330"/>
              <p:cNvSpPr/>
              <p:nvPr/>
            </p:nvSpPr>
            <p:spPr>
              <a:xfrm>
                <a:off x="5889066" y="1772816"/>
                <a:ext cx="470709" cy="512057"/>
              </a:xfrm>
              <a:prstGeom prst="rect">
                <a:avLst/>
              </a:prstGeom>
              <a:solidFill>
                <a:srgbClr val="00B0F0"/>
              </a:solidFill>
              <a:ln w="25400" cap="flat" cmpd="sng" algn="ctr">
                <a:solidFill>
                  <a:srgbClr val="4F81BD">
                    <a:shade val="50000"/>
                  </a:srgbClr>
                </a:solidFill>
                <a:prstDash val="lgDash"/>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32" name="Rechthoek 331"/>
              <p:cNvSpPr/>
              <p:nvPr/>
            </p:nvSpPr>
            <p:spPr>
              <a:xfrm>
                <a:off x="6086988" y="1989563"/>
                <a:ext cx="470709" cy="512057"/>
              </a:xfrm>
              <a:prstGeom prst="rect">
                <a:avLst/>
              </a:prstGeom>
              <a:solidFill>
                <a:srgbClr val="00B0F0"/>
              </a:solidFill>
              <a:ln w="25400" cap="flat" cmpd="sng" algn="ctr">
                <a:solidFill>
                  <a:srgbClr val="4F81BD">
                    <a:shade val="50000"/>
                  </a:srgbClr>
                </a:solidFill>
                <a:prstDash val="lgDash"/>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33" name="Rechthoek 332"/>
              <p:cNvSpPr/>
              <p:nvPr/>
            </p:nvSpPr>
            <p:spPr>
              <a:xfrm>
                <a:off x="6284910" y="2206309"/>
                <a:ext cx="470709" cy="512057"/>
              </a:xfrm>
              <a:prstGeom prst="rect">
                <a:avLst/>
              </a:prstGeom>
              <a:solidFill>
                <a:srgbClr val="00B0F0"/>
              </a:solidFill>
              <a:ln w="25400" cap="flat" cmpd="sng" algn="ctr">
                <a:solidFill>
                  <a:srgbClr val="4F81BD">
                    <a:shade val="50000"/>
                  </a:srgbClr>
                </a:solidFill>
                <a:prstDash val="lgDash"/>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34" name="Rechthoek 333"/>
              <p:cNvSpPr/>
              <p:nvPr/>
            </p:nvSpPr>
            <p:spPr>
              <a:xfrm>
                <a:off x="7665887" y="1772816"/>
                <a:ext cx="470709" cy="512057"/>
              </a:xfrm>
              <a:prstGeom prst="rect">
                <a:avLst/>
              </a:prstGeom>
              <a:solidFill>
                <a:srgbClr val="4F81BD"/>
              </a:solidFill>
              <a:ln w="25400" cap="flat" cmpd="sng" algn="ctr">
                <a:solidFill>
                  <a:srgbClr val="4F81BD">
                    <a:shade val="50000"/>
                  </a:srgbClr>
                </a:solidFill>
                <a:prstDash val="solid"/>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35" name="Rechthoek 334"/>
              <p:cNvSpPr/>
              <p:nvPr/>
            </p:nvSpPr>
            <p:spPr>
              <a:xfrm>
                <a:off x="7863809" y="1989563"/>
                <a:ext cx="470709" cy="512057"/>
              </a:xfrm>
              <a:prstGeom prst="rect">
                <a:avLst/>
              </a:prstGeom>
              <a:solidFill>
                <a:srgbClr val="4F81BD"/>
              </a:solidFill>
              <a:ln w="25400" cap="flat" cmpd="sng" algn="ctr">
                <a:solidFill>
                  <a:srgbClr val="4F81BD">
                    <a:shade val="50000"/>
                  </a:srgbClr>
                </a:solidFill>
                <a:prstDash val="solid"/>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36" name="Rechthoek 335"/>
              <p:cNvSpPr/>
              <p:nvPr/>
            </p:nvSpPr>
            <p:spPr>
              <a:xfrm>
                <a:off x="8061731" y="2206309"/>
                <a:ext cx="470709" cy="512057"/>
              </a:xfrm>
              <a:prstGeom prst="rect">
                <a:avLst/>
              </a:prstGeom>
              <a:solidFill>
                <a:srgbClr val="4F81BD"/>
              </a:solidFill>
              <a:ln w="25400" cap="flat" cmpd="sng" algn="ctr">
                <a:solidFill>
                  <a:srgbClr val="4F81BD">
                    <a:shade val="50000"/>
                  </a:srgbClr>
                </a:solidFill>
                <a:prstDash val="solid"/>
              </a:ln>
              <a:effectLst/>
            </p:spPr>
            <p:txBody>
              <a:bodyPr rtlCol="0" anchor="ctr"/>
              <a:lstStyle/>
              <a:p>
                <a:pPr eaLnBrk="1" fontAlgn="auto" hangingPunct="1">
                  <a:lnSpc>
                    <a:spcPct val="100000"/>
                  </a:lnSpc>
                  <a:spcBef>
                    <a:spcPts val="0"/>
                  </a:spcBef>
                  <a:spcAft>
                    <a:spcPts val="0"/>
                  </a:spcAft>
                  <a:buClrTx/>
                  <a:buNone/>
                  <a:defRPr/>
                </a:pPr>
                <a:endParaRPr kumimoji="0" lang="nl-NL" sz="1400" b="0" i="0" u="none" strike="noStrike" kern="0" cap="none" spc="0" normalizeH="0" baseline="0" noProof="0">
                  <a:ln>
                    <a:noFill/>
                  </a:ln>
                  <a:solidFill>
                    <a:srgbClr val="333333"/>
                  </a:solidFill>
                  <a:effectLst/>
                  <a:uLnTx/>
                  <a:uFillTx/>
                  <a:latin typeface="+mn-lt"/>
                  <a:ea typeface="Tahoma" charset="0"/>
                  <a:cs typeface="Tahoma" charset="0"/>
                </a:endParaRPr>
              </a:p>
            </p:txBody>
          </p:sp>
          <p:sp>
            <p:nvSpPr>
              <p:cNvPr id="337" name="Tekstvak 336"/>
              <p:cNvSpPr txBox="1"/>
              <p:nvPr/>
            </p:nvSpPr>
            <p:spPr>
              <a:xfrm>
                <a:off x="1407106" y="1772816"/>
                <a:ext cx="2743575" cy="946355"/>
              </a:xfrm>
              <a:prstGeom prst="rect">
                <a:avLst/>
              </a:prstGeom>
              <a:noFill/>
            </p:spPr>
            <p:txBody>
              <a:bodyPr wrap="square" rtlCol="0">
                <a:spAutoFit/>
              </a:bodyPr>
              <a:lstStyle/>
              <a:p>
                <a:pPr algn="l" fontAlgn="auto">
                  <a:spcBef>
                    <a:spcPts val="0"/>
                  </a:spcBef>
                  <a:spcAft>
                    <a:spcPts val="0"/>
                  </a:spcAft>
                  <a:buNone/>
                </a:pPr>
                <a:r>
                  <a:rPr lang="nl-NL" sz="1400" dirty="0">
                    <a:solidFill>
                      <a:srgbClr val="333333"/>
                    </a:solidFill>
                    <a:latin typeface="+mn-lt"/>
                    <a:ea typeface="Tahoma" charset="0"/>
                    <a:cs typeface="Tahoma" charset="0"/>
                  </a:rPr>
                  <a:t>Opleveren vereenvoudigde versies van het uiteindelijke product</a:t>
                </a:r>
              </a:p>
            </p:txBody>
          </p:sp>
          <p:sp>
            <p:nvSpPr>
              <p:cNvPr id="338" name="Tekstvak 337"/>
              <p:cNvSpPr txBox="1"/>
              <p:nvPr/>
            </p:nvSpPr>
            <p:spPr>
              <a:xfrm>
                <a:off x="1459519" y="3068960"/>
                <a:ext cx="2475138" cy="672139"/>
              </a:xfrm>
              <a:prstGeom prst="rect">
                <a:avLst/>
              </a:prstGeom>
              <a:noFill/>
            </p:spPr>
            <p:txBody>
              <a:bodyPr wrap="square" rtlCol="0">
                <a:spAutoFit/>
              </a:bodyPr>
              <a:lstStyle/>
              <a:p>
                <a:pPr algn="l" fontAlgn="auto">
                  <a:spcBef>
                    <a:spcPts val="0"/>
                  </a:spcBef>
                  <a:spcAft>
                    <a:spcPts val="0"/>
                  </a:spcAft>
                  <a:buNone/>
                </a:pPr>
                <a:r>
                  <a:rPr lang="nl-NL" sz="1400" dirty="0">
                    <a:solidFill>
                      <a:srgbClr val="333333"/>
                    </a:solidFill>
                    <a:latin typeface="+mn-lt"/>
                    <a:ea typeface="Tahoma" charset="0"/>
                    <a:cs typeface="Tahoma" charset="0"/>
                  </a:rPr>
                  <a:t>Opleveren delen van het  uiteindelijke product</a:t>
                </a:r>
              </a:p>
            </p:txBody>
          </p:sp>
        </p:grpSp>
        <p:cxnSp>
          <p:nvCxnSpPr>
            <p:cNvPr id="54" name="Rechte verbindingslijn 53"/>
            <p:cNvCxnSpPr/>
            <p:nvPr/>
          </p:nvCxnSpPr>
          <p:spPr bwMode="auto">
            <a:xfrm>
              <a:off x="5126836" y="4090988"/>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bwMode="auto">
            <a:xfrm>
              <a:off x="6876737" y="4090988"/>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bwMode="auto">
            <a:xfrm>
              <a:off x="8624888" y="4090988"/>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bwMode="auto">
            <a:xfrm>
              <a:off x="3378686" y="4090988"/>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PIJL-OMHOOG 58"/>
            <p:cNvSpPr/>
            <p:nvPr/>
          </p:nvSpPr>
          <p:spPr bwMode="auto">
            <a:xfrm>
              <a:off x="4666612" y="4432300"/>
              <a:ext cx="279984" cy="257175"/>
            </a:xfrm>
            <a:prstGeom prst="up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Times New Roman" panose="02020603050405020304" pitchFamily="18" charset="0"/>
              </a:endParaRPr>
            </a:p>
          </p:txBody>
        </p:sp>
        <p:sp>
          <p:nvSpPr>
            <p:cNvPr id="60" name="PIJL-OMHOOG 59"/>
            <p:cNvSpPr/>
            <p:nvPr/>
          </p:nvSpPr>
          <p:spPr bwMode="auto">
            <a:xfrm>
              <a:off x="6413013" y="4432300"/>
              <a:ext cx="278234" cy="257175"/>
            </a:xfrm>
            <a:prstGeom prst="up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sp>
          <p:nvSpPr>
            <p:cNvPr id="61" name="PIJL-OMHOOG 60"/>
            <p:cNvSpPr/>
            <p:nvPr/>
          </p:nvSpPr>
          <p:spPr bwMode="auto">
            <a:xfrm>
              <a:off x="8161164" y="4432300"/>
              <a:ext cx="279984" cy="257175"/>
            </a:xfrm>
            <a:prstGeom prst="up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sp>
          <p:nvSpPr>
            <p:cNvPr id="62" name="Rechthoek 61"/>
            <p:cNvSpPr/>
            <p:nvPr/>
          </p:nvSpPr>
          <p:spPr bwMode="auto">
            <a:xfrm>
              <a:off x="6999230" y="4772025"/>
              <a:ext cx="374479" cy="255588"/>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sp>
          <p:nvSpPr>
            <p:cNvPr id="63" name="Rechthoek 62"/>
            <p:cNvSpPr/>
            <p:nvPr/>
          </p:nvSpPr>
          <p:spPr bwMode="auto">
            <a:xfrm>
              <a:off x="7363209" y="4772025"/>
              <a:ext cx="376229" cy="255588"/>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sp>
          <p:nvSpPr>
            <p:cNvPr id="64" name="Rechthoek 63"/>
            <p:cNvSpPr/>
            <p:nvPr/>
          </p:nvSpPr>
          <p:spPr bwMode="auto">
            <a:xfrm>
              <a:off x="7721939" y="4772025"/>
              <a:ext cx="374479" cy="255588"/>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sp>
          <p:nvSpPr>
            <p:cNvPr id="65" name="Rechthoek 64"/>
            <p:cNvSpPr/>
            <p:nvPr/>
          </p:nvSpPr>
          <p:spPr bwMode="auto">
            <a:xfrm>
              <a:off x="8085919" y="4772025"/>
              <a:ext cx="374479" cy="255588"/>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sp>
          <p:nvSpPr>
            <p:cNvPr id="67" name="Rechthoek 66"/>
            <p:cNvSpPr/>
            <p:nvPr/>
          </p:nvSpPr>
          <p:spPr bwMode="auto">
            <a:xfrm>
              <a:off x="1571038" y="4124325"/>
              <a:ext cx="376229" cy="255588"/>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Times New Roman" panose="02020603050405020304" pitchFamily="18" charset="0"/>
              </a:endParaRPr>
            </a:p>
          </p:txBody>
        </p:sp>
        <p:cxnSp>
          <p:nvCxnSpPr>
            <p:cNvPr id="68" name="Rechte verbindingslijn 67"/>
            <p:cNvCxnSpPr/>
            <p:nvPr/>
          </p:nvCxnSpPr>
          <p:spPr bwMode="auto">
            <a:xfrm>
              <a:off x="2089008" y="4090988"/>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 Box 3"/>
            <p:cNvSpPr txBox="1">
              <a:spLocks noChangeArrowheads="1"/>
            </p:cNvSpPr>
            <p:nvPr/>
          </p:nvSpPr>
          <p:spPr bwMode="auto">
            <a:xfrm>
              <a:off x="-684584" y="4043003"/>
              <a:ext cx="2698344" cy="39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50000"/>
                </a:spcBef>
                <a:buFontTx/>
                <a:buNone/>
              </a:pPr>
              <a:r>
                <a:rPr lang="nl-NL" altLang="nl-NL" sz="1400" b="0" dirty="0">
                  <a:solidFill>
                    <a:srgbClr val="333333"/>
                  </a:solidFill>
                  <a:latin typeface="+mn-lt"/>
                  <a:cs typeface="Times New Roman" pitchFamily="18" charset="0"/>
                </a:rPr>
                <a:t>Projectvoorbereiding</a:t>
              </a:r>
            </a:p>
          </p:txBody>
        </p:sp>
        <p:sp>
          <p:nvSpPr>
            <p:cNvPr id="70" name="Text Box 4"/>
            <p:cNvSpPr txBox="1">
              <a:spLocks noChangeArrowheads="1"/>
            </p:cNvSpPr>
            <p:nvPr/>
          </p:nvSpPr>
          <p:spPr bwMode="auto">
            <a:xfrm>
              <a:off x="-684584" y="4402189"/>
              <a:ext cx="2698344" cy="39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50000"/>
                </a:spcBef>
                <a:buFontTx/>
                <a:buNone/>
              </a:pPr>
              <a:r>
                <a:rPr lang="nl-NL" altLang="nl-NL" sz="1400" b="0" dirty="0">
                  <a:solidFill>
                    <a:srgbClr val="333333"/>
                  </a:solidFill>
                  <a:latin typeface="+mn-lt"/>
                  <a:cs typeface="Times New Roman" pitchFamily="18" charset="0"/>
                </a:rPr>
                <a:t>Projectdefinitie</a:t>
              </a:r>
            </a:p>
          </p:txBody>
        </p:sp>
        <p:sp>
          <p:nvSpPr>
            <p:cNvPr id="71" name="Text Box 9"/>
            <p:cNvSpPr txBox="1">
              <a:spLocks noChangeArrowheads="1"/>
            </p:cNvSpPr>
            <p:nvPr/>
          </p:nvSpPr>
          <p:spPr bwMode="auto">
            <a:xfrm>
              <a:off x="-684584" y="4762963"/>
              <a:ext cx="2698344" cy="39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50000"/>
                </a:spcBef>
                <a:buFontTx/>
                <a:buNone/>
              </a:pPr>
              <a:r>
                <a:rPr lang="nl-NL" altLang="nl-NL" sz="1400" b="0">
                  <a:solidFill>
                    <a:srgbClr val="333333"/>
                  </a:solidFill>
                  <a:latin typeface="+mn-lt"/>
                  <a:cs typeface="Times New Roman" pitchFamily="18" charset="0"/>
                </a:rPr>
                <a:t>Increments</a:t>
              </a:r>
            </a:p>
          </p:txBody>
        </p:sp>
        <p:sp>
          <p:nvSpPr>
            <p:cNvPr id="72" name="Rechthoek 71"/>
            <p:cNvSpPr/>
            <p:nvPr/>
          </p:nvSpPr>
          <p:spPr bwMode="auto">
            <a:xfrm>
              <a:off x="2258749" y="4522788"/>
              <a:ext cx="1020192" cy="257175"/>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Times New Roman" panose="02020603050405020304" pitchFamily="18" charset="0"/>
              </a:endParaRPr>
            </a:p>
          </p:txBody>
        </p:sp>
        <p:sp>
          <p:nvSpPr>
            <p:cNvPr id="73" name="Rechthoek 72"/>
            <p:cNvSpPr/>
            <p:nvPr/>
          </p:nvSpPr>
          <p:spPr bwMode="auto">
            <a:xfrm>
              <a:off x="5301826" y="4772025"/>
              <a:ext cx="374479" cy="255588"/>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sp>
          <p:nvSpPr>
            <p:cNvPr id="74" name="Rechthoek 73"/>
            <p:cNvSpPr/>
            <p:nvPr/>
          </p:nvSpPr>
          <p:spPr bwMode="auto">
            <a:xfrm>
              <a:off x="5665805" y="4772025"/>
              <a:ext cx="374479" cy="255588"/>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sp>
          <p:nvSpPr>
            <p:cNvPr id="75" name="Rechthoek 74"/>
            <p:cNvSpPr/>
            <p:nvPr/>
          </p:nvSpPr>
          <p:spPr bwMode="auto">
            <a:xfrm>
              <a:off x="6024535" y="4772025"/>
              <a:ext cx="374479" cy="255588"/>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sp>
          <p:nvSpPr>
            <p:cNvPr id="76" name="Rechthoek 75"/>
            <p:cNvSpPr/>
            <p:nvPr/>
          </p:nvSpPr>
          <p:spPr bwMode="auto">
            <a:xfrm>
              <a:off x="6388515" y="4772025"/>
              <a:ext cx="374479" cy="255588"/>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sp>
          <p:nvSpPr>
            <p:cNvPr id="77" name="Rechthoek 76"/>
            <p:cNvSpPr/>
            <p:nvPr/>
          </p:nvSpPr>
          <p:spPr bwMode="auto">
            <a:xfrm>
              <a:off x="3567675" y="4772025"/>
              <a:ext cx="376228" cy="255588"/>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sp>
          <p:nvSpPr>
            <p:cNvPr id="78" name="Rechthoek 77"/>
            <p:cNvSpPr/>
            <p:nvPr/>
          </p:nvSpPr>
          <p:spPr bwMode="auto">
            <a:xfrm>
              <a:off x="3933404" y="4772025"/>
              <a:ext cx="374479" cy="255588"/>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sp>
          <p:nvSpPr>
            <p:cNvPr id="79" name="Rechthoek 78"/>
            <p:cNvSpPr/>
            <p:nvPr/>
          </p:nvSpPr>
          <p:spPr bwMode="auto">
            <a:xfrm>
              <a:off x="4290383" y="4772025"/>
              <a:ext cx="374479" cy="255588"/>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sp>
          <p:nvSpPr>
            <p:cNvPr id="80" name="Rechthoek 79"/>
            <p:cNvSpPr/>
            <p:nvPr/>
          </p:nvSpPr>
          <p:spPr bwMode="auto">
            <a:xfrm>
              <a:off x="4656113" y="4772025"/>
              <a:ext cx="374479" cy="255588"/>
            </a:xfrm>
            <a:prstGeom prst="rect">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dirty="0">
                <a:solidFill>
                  <a:srgbClr val="333333"/>
                </a:solidFill>
                <a:cs typeface="Cambria"/>
              </a:endParaRPr>
            </a:p>
          </p:txBody>
        </p:sp>
      </p:grpSp>
      <p:sp>
        <p:nvSpPr>
          <p:cNvPr id="3" name="Slide Number Placeholder 2">
            <a:extLst>
              <a:ext uri="{FF2B5EF4-FFF2-40B4-BE49-F238E27FC236}">
                <a16:creationId xmlns:a16="http://schemas.microsoft.com/office/drawing/2014/main" id="{80FA8662-F9D3-AA48-8FD6-5E79B3BE2146}"/>
              </a:ext>
            </a:extLst>
          </p:cNvPr>
          <p:cNvSpPr>
            <a:spLocks noGrp="1"/>
          </p:cNvSpPr>
          <p:nvPr>
            <p:ph type="sldNum" sz="quarter" idx="4"/>
          </p:nvPr>
        </p:nvSpPr>
        <p:spPr/>
        <p:txBody>
          <a:bodyPr/>
          <a:lstStyle/>
          <a:p>
            <a:fld id="{8375054B-0626-094F-AF93-178AFB032A1C}" type="slidenum">
              <a:rPr lang="nl-NL" smtClean="0"/>
              <a:pPr/>
              <a:t>90</a:t>
            </a:fld>
            <a:endParaRPr lang="nl-NL" dirty="0"/>
          </a:p>
        </p:txBody>
      </p:sp>
    </p:spTree>
    <p:extLst>
      <p:ext uri="{BB962C8B-B14F-4D97-AF65-F5344CB8AC3E}">
        <p14:creationId xmlns:p14="http://schemas.microsoft.com/office/powerpoint/2010/main" val="14220026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5175B-A5D9-4570-91DD-55157DE074E1}"/>
              </a:ext>
            </a:extLst>
          </p:cNvPr>
          <p:cNvSpPr>
            <a:spLocks noGrp="1"/>
          </p:cNvSpPr>
          <p:nvPr>
            <p:ph type="title"/>
          </p:nvPr>
        </p:nvSpPr>
        <p:spPr/>
        <p:txBody>
          <a:bodyPr/>
          <a:lstStyle/>
          <a:p>
            <a:r>
              <a:rPr lang="nl-NL" dirty="0"/>
              <a:t>Notatie activiteitenblok (</a:t>
            </a:r>
            <a:r>
              <a:rPr lang="nl-NL" dirty="0" err="1"/>
              <a:t>Precedence</a:t>
            </a:r>
            <a:r>
              <a:rPr lang="nl-NL" dirty="0"/>
              <a:t>)</a:t>
            </a:r>
          </a:p>
        </p:txBody>
      </p:sp>
      <p:pic>
        <p:nvPicPr>
          <p:cNvPr id="20" name="Afbeelding 19">
            <a:extLst>
              <a:ext uri="{FF2B5EF4-FFF2-40B4-BE49-F238E27FC236}">
                <a16:creationId xmlns:a16="http://schemas.microsoft.com/office/drawing/2014/main" id="{E12E1FC1-8D23-4AB7-9E89-8A6AA43AA88A}"/>
              </a:ext>
            </a:extLst>
          </p:cNvPr>
          <p:cNvPicPr>
            <a:picLocks noChangeAspect="1"/>
          </p:cNvPicPr>
          <p:nvPr/>
        </p:nvPicPr>
        <p:blipFill>
          <a:blip r:embed="rId2"/>
          <a:stretch>
            <a:fillRect/>
          </a:stretch>
        </p:blipFill>
        <p:spPr>
          <a:xfrm>
            <a:off x="1898672" y="1985696"/>
            <a:ext cx="5346655" cy="1743607"/>
          </a:xfrm>
          <a:prstGeom prst="rect">
            <a:avLst/>
          </a:prstGeom>
        </p:spPr>
      </p:pic>
      <p:sp>
        <p:nvSpPr>
          <p:cNvPr id="4" name="Slide Number Placeholder 3">
            <a:extLst>
              <a:ext uri="{FF2B5EF4-FFF2-40B4-BE49-F238E27FC236}">
                <a16:creationId xmlns:a16="http://schemas.microsoft.com/office/drawing/2014/main" id="{A1E47743-6088-AA4C-82D8-4B0F5D08949E}"/>
              </a:ext>
            </a:extLst>
          </p:cNvPr>
          <p:cNvSpPr>
            <a:spLocks noGrp="1"/>
          </p:cNvSpPr>
          <p:nvPr>
            <p:ph type="sldNum" sz="quarter" idx="4"/>
          </p:nvPr>
        </p:nvSpPr>
        <p:spPr/>
        <p:txBody>
          <a:bodyPr/>
          <a:lstStyle/>
          <a:p>
            <a:fld id="{8375054B-0626-094F-AF93-178AFB032A1C}" type="slidenum">
              <a:rPr lang="nl-NL" smtClean="0"/>
              <a:pPr/>
              <a:t>91</a:t>
            </a:fld>
            <a:endParaRPr lang="nl-NL" dirty="0"/>
          </a:p>
        </p:txBody>
      </p:sp>
    </p:spTree>
    <p:extLst>
      <p:ext uri="{BB962C8B-B14F-4D97-AF65-F5344CB8AC3E}">
        <p14:creationId xmlns:p14="http://schemas.microsoft.com/office/powerpoint/2010/main" val="6509821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defTabSz="912813" eaLnBrk="1" hangingPunct="1"/>
            <a:r>
              <a:rPr lang="nl-NL" altLang="nl-NL"/>
              <a:t>Precedence methode</a:t>
            </a:r>
          </a:p>
        </p:txBody>
      </p:sp>
      <p:pic>
        <p:nvPicPr>
          <p:cNvPr id="8"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3569" y="2137420"/>
            <a:ext cx="7429369" cy="2340260"/>
          </a:xfrm>
          <a:prstGeom prst="rect">
            <a:avLst/>
          </a:prstGeom>
        </p:spPr>
      </p:pic>
      <p:sp>
        <p:nvSpPr>
          <p:cNvPr id="6" name="Toelichting met afgeronde rechthoek 5"/>
          <p:cNvSpPr/>
          <p:nvPr/>
        </p:nvSpPr>
        <p:spPr bwMode="auto">
          <a:xfrm>
            <a:off x="899592" y="1597360"/>
            <a:ext cx="936104" cy="540060"/>
          </a:xfrm>
          <a:prstGeom prst="wedgeRoundRectCallout">
            <a:avLst>
              <a:gd name="adj1" fmla="val 99331"/>
              <a:gd name="adj2" fmla="val 111212"/>
              <a:gd name="adj3" fmla="val 16667"/>
            </a:avLst>
          </a:prstGeom>
          <a:noFill/>
          <a:ln w="9525" cap="flat" cmpd="sng" algn="ctr">
            <a:solidFill>
              <a:srgbClr val="4B4B4B"/>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1600" b="1" i="0" u="none" strike="noStrike" cap="none" normalizeH="0" baseline="0" dirty="0">
                <a:ln>
                  <a:noFill/>
                </a:ln>
                <a:solidFill>
                  <a:srgbClr val="4B4B4B"/>
                </a:solidFill>
                <a:effectLst/>
                <a:latin typeface="Times New Roman" panose="02020603050405020304" pitchFamily="18" charset="0"/>
                <a:cs typeface="Times New Roman" panose="02020603050405020304" pitchFamily="18" charset="0"/>
              </a:rPr>
              <a:t>Einde dag</a:t>
            </a:r>
          </a:p>
        </p:txBody>
      </p:sp>
      <p:sp>
        <p:nvSpPr>
          <p:cNvPr id="2" name="Slide Number Placeholder 1">
            <a:extLst>
              <a:ext uri="{FF2B5EF4-FFF2-40B4-BE49-F238E27FC236}">
                <a16:creationId xmlns:a16="http://schemas.microsoft.com/office/drawing/2014/main" id="{2E260497-4F6D-C146-95A5-C4F7327BE88A}"/>
              </a:ext>
            </a:extLst>
          </p:cNvPr>
          <p:cNvSpPr>
            <a:spLocks noGrp="1"/>
          </p:cNvSpPr>
          <p:nvPr>
            <p:ph type="sldNum" sz="quarter" idx="4"/>
          </p:nvPr>
        </p:nvSpPr>
        <p:spPr/>
        <p:txBody>
          <a:bodyPr/>
          <a:lstStyle/>
          <a:p>
            <a:fld id="{8375054B-0626-094F-AF93-178AFB032A1C}" type="slidenum">
              <a:rPr lang="nl-NL" smtClean="0"/>
              <a:pPr/>
              <a:t>92</a:t>
            </a:fld>
            <a:endParaRPr lang="nl-NL" dirty="0"/>
          </a:p>
        </p:txBody>
      </p:sp>
    </p:spTree>
    <p:extLst>
      <p:ext uri="{BB962C8B-B14F-4D97-AF65-F5344CB8AC3E}">
        <p14:creationId xmlns:p14="http://schemas.microsoft.com/office/powerpoint/2010/main" val="4011847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p:cNvSpPr>
            <a:spLocks noGrp="1" noChangeArrowheads="1"/>
          </p:cNvSpPr>
          <p:nvPr>
            <p:ph type="title"/>
          </p:nvPr>
        </p:nvSpPr>
        <p:spPr/>
        <p:txBody>
          <a:bodyPr lIns="92075" tIns="46038" rIns="92075" bIns="46038"/>
          <a:lstStyle/>
          <a:p>
            <a:pPr eaLnBrk="1" hangingPunct="1"/>
            <a:r>
              <a:rPr lang="nl" dirty="0">
                <a:effectLst/>
                <a:latin typeface="Tahoma" charset="0"/>
              </a:rPr>
              <a:t>Balkenschema / Gantt chart</a:t>
            </a:r>
          </a:p>
        </p:txBody>
      </p:sp>
      <p:sp>
        <p:nvSpPr>
          <p:cNvPr id="158724" name="Rectangle 3"/>
          <p:cNvSpPr>
            <a:spLocks noChangeArrowheads="1"/>
          </p:cNvSpPr>
          <p:nvPr/>
        </p:nvSpPr>
        <p:spPr bwMode="auto">
          <a:xfrm>
            <a:off x="3347996" y="560917"/>
            <a:ext cx="336632" cy="44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endParaRPr lang="nl-NL" b="1"/>
          </a:p>
        </p:txBody>
      </p:sp>
      <p:sp>
        <p:nvSpPr>
          <p:cNvPr id="158725" name="Rectangle 4"/>
          <p:cNvSpPr>
            <a:spLocks noChangeArrowheads="1"/>
          </p:cNvSpPr>
          <p:nvPr/>
        </p:nvSpPr>
        <p:spPr bwMode="auto">
          <a:xfrm>
            <a:off x="3347996" y="560917"/>
            <a:ext cx="336632" cy="44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endParaRPr lang="nl-NL" b="1"/>
          </a:p>
        </p:txBody>
      </p:sp>
      <p:sp>
        <p:nvSpPr>
          <p:cNvPr id="158726" name="Rectangle 5"/>
          <p:cNvSpPr>
            <a:spLocks noChangeArrowheads="1"/>
          </p:cNvSpPr>
          <p:nvPr/>
        </p:nvSpPr>
        <p:spPr bwMode="auto">
          <a:xfrm>
            <a:off x="3347996" y="560917"/>
            <a:ext cx="336632" cy="44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endParaRPr lang="nl-NL" b="1"/>
          </a:p>
        </p:txBody>
      </p:sp>
      <p:graphicFrame>
        <p:nvGraphicFramePr>
          <p:cNvPr id="158727" name="Object 214"/>
          <p:cNvGraphicFramePr>
            <a:graphicFrameLocks noChangeAspect="1"/>
          </p:cNvGraphicFramePr>
          <p:nvPr>
            <p:extLst>
              <p:ext uri="{D42A27DB-BD31-4B8C-83A1-F6EECF244321}">
                <p14:modId xmlns:p14="http://schemas.microsoft.com/office/powerpoint/2010/main" val="2307940779"/>
              </p:ext>
            </p:extLst>
          </p:nvPr>
        </p:nvGraphicFramePr>
        <p:xfrm>
          <a:off x="1042988" y="2017449"/>
          <a:ext cx="6138862" cy="2223823"/>
        </p:xfrm>
        <a:graphic>
          <a:graphicData uri="http://schemas.openxmlformats.org/presentationml/2006/ole">
            <mc:AlternateContent xmlns:mc="http://schemas.openxmlformats.org/markup-compatibility/2006">
              <mc:Choice xmlns:v="urn:schemas-microsoft-com:vml" Requires="v">
                <p:oleObj spid="_x0000_s561299" name="Werkblad" r:id="rId3" imgW="5543506" imgH="2409697" progId="Excel.Sheet.8">
                  <p:embed/>
                </p:oleObj>
              </mc:Choice>
              <mc:Fallback>
                <p:oleObj name="Werkblad" r:id="rId3" imgW="5543506" imgH="2409697" progId="Excel.Sheet.8">
                  <p:embed/>
                  <p:pic>
                    <p:nvPicPr>
                      <p:cNvPr id="0" name=""/>
                      <p:cNvPicPr>
                        <a:picLocks noChangeAspect="1" noChangeArrowheads="1"/>
                      </p:cNvPicPr>
                      <p:nvPr/>
                    </p:nvPicPr>
                    <p:blipFill>
                      <a:blip r:embed="rId4"/>
                      <a:srcRect/>
                      <a:stretch>
                        <a:fillRect/>
                      </a:stretch>
                    </p:blipFill>
                    <p:spPr bwMode="auto">
                      <a:xfrm>
                        <a:off x="1042988" y="2017449"/>
                        <a:ext cx="6138862" cy="22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oelichting met afgeronde rechthoek 1"/>
          <p:cNvSpPr/>
          <p:nvPr/>
        </p:nvSpPr>
        <p:spPr bwMode="auto">
          <a:xfrm>
            <a:off x="5580112" y="1442239"/>
            <a:ext cx="1080120" cy="300033"/>
          </a:xfrm>
          <a:prstGeom prst="wedgeRoundRectCallout">
            <a:avLst>
              <a:gd name="adj1" fmla="val -50335"/>
              <a:gd name="adj2" fmla="val 166397"/>
              <a:gd name="adj3" fmla="val 16667"/>
            </a:avLst>
          </a:prstGeom>
          <a:no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1200" i="0" u="none" strike="noStrike" cap="none" normalizeH="0" baseline="0" dirty="0">
                <a:ln>
                  <a:solidFill>
                    <a:sysClr val="windowText" lastClr="000000"/>
                  </a:solidFill>
                </a:ln>
                <a:solidFill>
                  <a:schemeClr val="tx2"/>
                </a:solidFill>
                <a:effectLst/>
                <a:latin typeface="Tahoma" pitchFamily="34" charset="0"/>
              </a:rPr>
              <a:t>Kalender</a:t>
            </a:r>
          </a:p>
        </p:txBody>
      </p:sp>
      <p:sp>
        <p:nvSpPr>
          <p:cNvPr id="9" name="Toelichting met afgeronde rechthoek 8"/>
          <p:cNvSpPr/>
          <p:nvPr/>
        </p:nvSpPr>
        <p:spPr bwMode="auto">
          <a:xfrm>
            <a:off x="1979712" y="1417340"/>
            <a:ext cx="1080120" cy="300033"/>
          </a:xfrm>
          <a:prstGeom prst="wedgeRoundRectCallout">
            <a:avLst>
              <a:gd name="adj1" fmla="val -63162"/>
              <a:gd name="adj2" fmla="val 354952"/>
              <a:gd name="adj3" fmla="val 16667"/>
            </a:avLst>
          </a:prstGeom>
          <a:no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1200" i="0" u="none" strike="noStrike" cap="none" normalizeH="0" baseline="0" dirty="0">
                <a:ln>
                  <a:solidFill>
                    <a:sysClr val="windowText" lastClr="000000"/>
                  </a:solidFill>
                </a:ln>
                <a:solidFill>
                  <a:schemeClr val="tx2"/>
                </a:solidFill>
                <a:effectLst/>
                <a:latin typeface="Tahoma" pitchFamily="34" charset="0"/>
              </a:rPr>
              <a:t>Activiteiten</a:t>
            </a:r>
          </a:p>
        </p:txBody>
      </p:sp>
      <p:sp>
        <p:nvSpPr>
          <p:cNvPr id="11" name="Toelichting met afgeronde rechthoek 10"/>
          <p:cNvSpPr/>
          <p:nvPr/>
        </p:nvSpPr>
        <p:spPr bwMode="auto">
          <a:xfrm>
            <a:off x="6120172" y="2377447"/>
            <a:ext cx="1080120" cy="300033"/>
          </a:xfrm>
          <a:prstGeom prst="wedgeRoundRectCallout">
            <a:avLst>
              <a:gd name="adj1" fmla="val -83685"/>
              <a:gd name="adj2" fmla="val 13946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1200" i="0" u="none" strike="noStrike" cap="none" normalizeH="0" baseline="0" dirty="0">
                <a:ln>
                  <a:solidFill>
                    <a:sysClr val="windowText" lastClr="000000"/>
                  </a:solidFill>
                </a:ln>
                <a:solidFill>
                  <a:schemeClr val="tx2"/>
                </a:solidFill>
                <a:effectLst/>
                <a:latin typeface="Tahoma" pitchFamily="34" charset="0"/>
              </a:rPr>
              <a:t>Planning</a:t>
            </a:r>
          </a:p>
        </p:txBody>
      </p:sp>
      <p:sp>
        <p:nvSpPr>
          <p:cNvPr id="12" name="Toelichting met afgeronde rechthoek 11"/>
          <p:cNvSpPr/>
          <p:nvPr/>
        </p:nvSpPr>
        <p:spPr bwMode="auto">
          <a:xfrm>
            <a:off x="6112634" y="3145439"/>
            <a:ext cx="1080120" cy="300033"/>
          </a:xfrm>
          <a:prstGeom prst="wedgeRoundRectCallout">
            <a:avLst>
              <a:gd name="adj1" fmla="val 18441"/>
              <a:gd name="adj2" fmla="val 260399"/>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endParaRPr kumimoji="0" lang="nl-NL" sz="1200" i="0" u="none" strike="noStrike" cap="none" normalizeH="0" baseline="0" dirty="0">
              <a:ln>
                <a:solidFill>
                  <a:sysClr val="windowText" lastClr="000000"/>
                </a:solidFill>
              </a:ln>
              <a:solidFill>
                <a:schemeClr val="tx2"/>
              </a:solidFill>
              <a:effectLst/>
              <a:latin typeface="Tahoma" pitchFamily="34" charset="0"/>
            </a:endParaRPr>
          </a:p>
        </p:txBody>
      </p:sp>
      <p:sp>
        <p:nvSpPr>
          <p:cNvPr id="10" name="Toelichting met afgeronde rechthoek 9"/>
          <p:cNvSpPr/>
          <p:nvPr/>
        </p:nvSpPr>
        <p:spPr bwMode="auto">
          <a:xfrm>
            <a:off x="6105658" y="3145439"/>
            <a:ext cx="1080120" cy="300033"/>
          </a:xfrm>
          <a:prstGeom prst="wedgeRoundRectCallout">
            <a:avLst>
              <a:gd name="adj1" fmla="val -101154"/>
              <a:gd name="adj2" fmla="val 14752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None/>
              <a:tabLst/>
            </a:pPr>
            <a:r>
              <a:rPr kumimoji="0" lang="nl-NL" sz="1200" i="0" u="none" strike="noStrike" cap="none" normalizeH="0" baseline="0" dirty="0">
                <a:ln>
                  <a:solidFill>
                    <a:sysClr val="windowText" lastClr="000000"/>
                  </a:solidFill>
                </a:ln>
                <a:solidFill>
                  <a:schemeClr val="tx2"/>
                </a:solidFill>
                <a:effectLst/>
                <a:latin typeface="Tahoma" pitchFamily="34" charset="0"/>
              </a:rPr>
              <a:t>Beslispunten</a:t>
            </a:r>
          </a:p>
        </p:txBody>
      </p:sp>
      <p:grpSp>
        <p:nvGrpSpPr>
          <p:cNvPr id="3" name="Groep 2"/>
          <p:cNvGrpSpPr/>
          <p:nvPr/>
        </p:nvGrpSpPr>
        <p:grpSpPr>
          <a:xfrm>
            <a:off x="1116014" y="3630744"/>
            <a:ext cx="6624637" cy="1570393"/>
            <a:chOff x="1116013" y="4356894"/>
            <a:chExt cx="6624637" cy="1884472"/>
          </a:xfrm>
        </p:grpSpPr>
        <p:sp>
          <p:nvSpPr>
            <p:cNvPr id="13" name="Tekstvak 12"/>
            <p:cNvSpPr txBox="1"/>
            <p:nvPr/>
          </p:nvSpPr>
          <p:spPr>
            <a:xfrm>
              <a:off x="3841340" y="4356894"/>
              <a:ext cx="1440160" cy="461665"/>
            </a:xfrm>
            <a:prstGeom prst="rect">
              <a:avLst/>
            </a:prstGeom>
            <a:noFill/>
          </p:spPr>
          <p:txBody>
            <a:bodyPr wrap="square" rtlCol="0">
              <a:spAutoFit/>
            </a:bodyPr>
            <a:lstStyle/>
            <a:p>
              <a:pPr>
                <a:buNone/>
              </a:pPr>
              <a:r>
                <a:rPr lang="nl-NL" sz="1000" dirty="0">
                  <a:solidFill>
                    <a:srgbClr val="FF0000"/>
                  </a:solidFill>
                </a:rPr>
                <a:t>Voorbereiden besluitvorming</a:t>
              </a:r>
            </a:p>
          </p:txBody>
        </p:sp>
        <p:sp>
          <p:nvSpPr>
            <p:cNvPr id="15" name="Rechthoek 14"/>
            <p:cNvSpPr/>
            <p:nvPr/>
          </p:nvSpPr>
          <p:spPr bwMode="auto">
            <a:xfrm>
              <a:off x="5076056" y="4437112"/>
              <a:ext cx="504056" cy="144016"/>
            </a:xfrm>
            <a:prstGeom prst="rect">
              <a:avLst/>
            </a:prstGeom>
            <a:solidFill>
              <a:srgbClr val="FF9999"/>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pPr>
              <a:endParaRPr kumimoji="0" lang="nl-NL" sz="2400" b="1" i="0" u="none" strike="noStrike" cap="none" normalizeH="0" baseline="0">
                <a:ln>
                  <a:noFill/>
                </a:ln>
                <a:solidFill>
                  <a:schemeClr val="tx2"/>
                </a:solidFill>
                <a:effectLst/>
                <a:latin typeface="Tahoma" pitchFamily="34" charset="0"/>
              </a:endParaRPr>
            </a:p>
          </p:txBody>
        </p:sp>
        <p:sp>
          <p:nvSpPr>
            <p:cNvPr id="16" name="Text Box 10"/>
            <p:cNvSpPr txBox="1">
              <a:spLocks noChangeArrowheads="1"/>
            </p:cNvSpPr>
            <p:nvPr/>
          </p:nvSpPr>
          <p:spPr bwMode="auto">
            <a:xfrm>
              <a:off x="1116013" y="5888038"/>
              <a:ext cx="6624637" cy="35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400">
                  <a:solidFill>
                    <a:schemeClr val="tx2"/>
                  </a:solidFill>
                  <a:latin typeface="Tahoma" charset="0"/>
                  <a:ea typeface="ＭＳ Ｐゴシック" charset="0"/>
                </a:defRPr>
              </a:lvl1pPr>
              <a:lvl2pPr marL="742950" indent="-285750">
                <a:defRPr sz="2400">
                  <a:solidFill>
                    <a:schemeClr val="tx2"/>
                  </a:solidFill>
                  <a:latin typeface="Tahoma" charset="0"/>
                  <a:ea typeface="ＭＳ Ｐゴシック" charset="0"/>
                </a:defRPr>
              </a:lvl2pPr>
              <a:lvl3pPr marL="1143000" indent="-228600">
                <a:defRPr sz="2400">
                  <a:solidFill>
                    <a:schemeClr val="tx2"/>
                  </a:solidFill>
                  <a:latin typeface="Tahoma" charset="0"/>
                  <a:ea typeface="ＭＳ Ｐゴシック" charset="0"/>
                </a:defRPr>
              </a:lvl3pPr>
              <a:lvl4pPr marL="1600200" indent="-228600">
                <a:defRPr sz="2400">
                  <a:solidFill>
                    <a:schemeClr val="tx2"/>
                  </a:solidFill>
                  <a:latin typeface="Tahoma" charset="0"/>
                  <a:ea typeface="ＭＳ Ｐゴシック" charset="0"/>
                </a:defRPr>
              </a:lvl4pPr>
              <a:lvl5pPr marL="2057400" indent="-228600">
                <a:defRPr sz="2400">
                  <a:solidFill>
                    <a:schemeClr val="tx2"/>
                  </a:solidFill>
                  <a:latin typeface="Tahoma" charset="0"/>
                  <a:ea typeface="ＭＳ Ｐゴシック" charset="0"/>
                </a:defRPr>
              </a:lvl5pPr>
              <a:lvl6pPr marL="25146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6pPr>
              <a:lvl7pPr marL="29718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7pPr>
              <a:lvl8pPr marL="34290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8pPr>
              <a:lvl9pPr marL="3886200" indent="-228600" algn="ctr" eaLnBrk="0" fontAlgn="base" hangingPunct="0">
                <a:lnSpc>
                  <a:spcPct val="95000"/>
                </a:lnSpc>
                <a:spcBef>
                  <a:spcPct val="0"/>
                </a:spcBef>
                <a:spcAft>
                  <a:spcPct val="20000"/>
                </a:spcAft>
                <a:buClr>
                  <a:schemeClr val="tx2"/>
                </a:buClr>
                <a:buFont typeface="Wingdings" charset="0"/>
                <a:buChar char=""/>
                <a:defRPr sz="2400">
                  <a:solidFill>
                    <a:schemeClr val="tx2"/>
                  </a:solidFill>
                  <a:latin typeface="Tahoma" charset="0"/>
                  <a:ea typeface="ＭＳ Ｐゴシック" charset="0"/>
                </a:defRPr>
              </a:lvl9pPr>
            </a:lstStyle>
            <a:p>
              <a:pPr>
                <a:spcBef>
                  <a:spcPct val="50000"/>
                </a:spcBef>
                <a:buFont typeface="Wingdings" charset="0"/>
                <a:buNone/>
              </a:pPr>
              <a:r>
                <a:rPr lang="en-GB" sz="1400" dirty="0" err="1">
                  <a:solidFill>
                    <a:schemeClr val="accent4">
                      <a:lumMod val="50000"/>
                    </a:schemeClr>
                  </a:solidFill>
                </a:rPr>
                <a:t>Beslispunten</a:t>
              </a:r>
              <a:r>
                <a:rPr lang="en-GB" sz="1400" dirty="0">
                  <a:solidFill>
                    <a:schemeClr val="accent4">
                      <a:lumMod val="50000"/>
                    </a:schemeClr>
                  </a:solidFill>
                </a:rPr>
                <a:t> </a:t>
              </a:r>
              <a:r>
                <a:rPr lang="en-GB" sz="1400" dirty="0" err="1">
                  <a:solidFill>
                    <a:schemeClr val="accent4">
                      <a:lumMod val="50000"/>
                    </a:schemeClr>
                  </a:solidFill>
                </a:rPr>
                <a:t>nemen</a:t>
              </a:r>
              <a:r>
                <a:rPr lang="en-GB" sz="1400" dirty="0">
                  <a:solidFill>
                    <a:schemeClr val="accent4">
                      <a:lumMod val="50000"/>
                    </a:schemeClr>
                  </a:solidFill>
                </a:rPr>
                <a:t> </a:t>
              </a:r>
              <a:r>
                <a:rPr lang="en-GB" sz="1400" dirty="0" err="1">
                  <a:solidFill>
                    <a:schemeClr val="accent4">
                      <a:lumMod val="50000"/>
                    </a:schemeClr>
                  </a:solidFill>
                </a:rPr>
                <a:t>ook</a:t>
              </a:r>
              <a:r>
                <a:rPr lang="en-GB" sz="1400" dirty="0">
                  <a:solidFill>
                    <a:schemeClr val="accent4">
                      <a:lumMod val="50000"/>
                    </a:schemeClr>
                  </a:solidFill>
                </a:rPr>
                <a:t> </a:t>
              </a:r>
              <a:r>
                <a:rPr lang="en-GB" sz="1400" dirty="0" err="1">
                  <a:solidFill>
                    <a:schemeClr val="accent4">
                      <a:lumMod val="50000"/>
                    </a:schemeClr>
                  </a:solidFill>
                </a:rPr>
                <a:t>tijd</a:t>
              </a:r>
              <a:r>
                <a:rPr lang="en-GB" sz="1400" dirty="0">
                  <a:solidFill>
                    <a:schemeClr val="accent4">
                      <a:lumMod val="50000"/>
                    </a:schemeClr>
                  </a:solidFill>
                </a:rPr>
                <a:t> !</a:t>
              </a:r>
            </a:p>
          </p:txBody>
        </p:sp>
      </p:grpSp>
      <p:sp>
        <p:nvSpPr>
          <p:cNvPr id="4" name="Slide Number Placeholder 3">
            <a:extLst>
              <a:ext uri="{FF2B5EF4-FFF2-40B4-BE49-F238E27FC236}">
                <a16:creationId xmlns:a16="http://schemas.microsoft.com/office/drawing/2014/main" id="{212AA9CC-74B0-8845-9F15-3D530D84E61A}"/>
              </a:ext>
            </a:extLst>
          </p:cNvPr>
          <p:cNvSpPr>
            <a:spLocks noGrp="1"/>
          </p:cNvSpPr>
          <p:nvPr>
            <p:ph type="sldNum" sz="quarter" idx="4"/>
          </p:nvPr>
        </p:nvSpPr>
        <p:spPr/>
        <p:txBody>
          <a:bodyPr/>
          <a:lstStyle/>
          <a:p>
            <a:fld id="{8375054B-0626-094F-AF93-178AFB032A1C}" type="slidenum">
              <a:rPr lang="nl-NL" smtClean="0"/>
              <a:pPr/>
              <a:t>93</a:t>
            </a:fld>
            <a:endParaRPr lang="nl-NL" dirty="0"/>
          </a:p>
        </p:txBody>
      </p:sp>
    </p:spTree>
    <p:extLst>
      <p:ext uri="{BB962C8B-B14F-4D97-AF65-F5344CB8AC3E}">
        <p14:creationId xmlns:p14="http://schemas.microsoft.com/office/powerpoint/2010/main" val="2381697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5175B-A5D9-4570-91DD-55157DE074E1}"/>
              </a:ext>
            </a:extLst>
          </p:cNvPr>
          <p:cNvSpPr>
            <a:spLocks noGrp="1"/>
          </p:cNvSpPr>
          <p:nvPr>
            <p:ph type="title"/>
          </p:nvPr>
        </p:nvSpPr>
        <p:spPr/>
        <p:txBody>
          <a:bodyPr/>
          <a:lstStyle/>
          <a:p>
            <a:r>
              <a:rPr lang="nl-NL" dirty="0"/>
              <a:t>Registreren van de voortgang</a:t>
            </a:r>
          </a:p>
        </p:txBody>
      </p:sp>
      <p:pic>
        <p:nvPicPr>
          <p:cNvPr id="4" name="Afbeelding 3">
            <a:extLst>
              <a:ext uri="{FF2B5EF4-FFF2-40B4-BE49-F238E27FC236}">
                <a16:creationId xmlns:a16="http://schemas.microsoft.com/office/drawing/2014/main" id="{37FB379C-C09C-449C-8F7B-F2C8AB32C93B}"/>
              </a:ext>
            </a:extLst>
          </p:cNvPr>
          <p:cNvPicPr>
            <a:picLocks noChangeAspect="1"/>
          </p:cNvPicPr>
          <p:nvPr/>
        </p:nvPicPr>
        <p:blipFill>
          <a:blip r:embed="rId2"/>
          <a:stretch>
            <a:fillRect/>
          </a:stretch>
        </p:blipFill>
        <p:spPr>
          <a:xfrm>
            <a:off x="1589345" y="1561356"/>
            <a:ext cx="5460918" cy="2360710"/>
          </a:xfrm>
          <a:prstGeom prst="rect">
            <a:avLst/>
          </a:prstGeom>
        </p:spPr>
      </p:pic>
      <p:sp>
        <p:nvSpPr>
          <p:cNvPr id="5" name="Slide Number Placeholder 4">
            <a:extLst>
              <a:ext uri="{FF2B5EF4-FFF2-40B4-BE49-F238E27FC236}">
                <a16:creationId xmlns:a16="http://schemas.microsoft.com/office/drawing/2014/main" id="{7FA0F265-5D93-EE4E-A909-E122D3CBD433}"/>
              </a:ext>
            </a:extLst>
          </p:cNvPr>
          <p:cNvSpPr>
            <a:spLocks noGrp="1"/>
          </p:cNvSpPr>
          <p:nvPr>
            <p:ph type="sldNum" sz="quarter" idx="4"/>
          </p:nvPr>
        </p:nvSpPr>
        <p:spPr/>
        <p:txBody>
          <a:bodyPr/>
          <a:lstStyle/>
          <a:p>
            <a:fld id="{8375054B-0626-094F-AF93-178AFB032A1C}" type="slidenum">
              <a:rPr lang="nl-NL" smtClean="0"/>
              <a:pPr/>
              <a:t>94</a:t>
            </a:fld>
            <a:endParaRPr lang="nl-NL" dirty="0"/>
          </a:p>
        </p:txBody>
      </p:sp>
    </p:spTree>
    <p:extLst>
      <p:ext uri="{BB962C8B-B14F-4D97-AF65-F5344CB8AC3E}">
        <p14:creationId xmlns:p14="http://schemas.microsoft.com/office/powerpoint/2010/main" val="35422103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Versnellen uitvoering</a:t>
            </a:r>
          </a:p>
        </p:txBody>
      </p:sp>
      <p:sp>
        <p:nvSpPr>
          <p:cNvPr id="159748" name="Rectangle 3"/>
          <p:cNvSpPr>
            <a:spLocks noGrp="1" noChangeArrowheads="1"/>
          </p:cNvSpPr>
          <p:nvPr>
            <p:ph idx="1"/>
          </p:nvPr>
        </p:nvSpPr>
        <p:spPr/>
        <p:txBody>
          <a:bodyPr/>
          <a:lstStyle/>
          <a:p>
            <a:pPr>
              <a:lnSpc>
                <a:spcPct val="120000"/>
              </a:lnSpc>
              <a:buFontTx/>
              <a:buChar char="•"/>
            </a:pPr>
            <a:r>
              <a:rPr lang="nl-NL" dirty="0" err="1">
                <a:latin typeface="Tahoma" charset="0"/>
              </a:rPr>
              <a:t>Crashing</a:t>
            </a:r>
            <a:endParaRPr lang="nl-NL" dirty="0">
              <a:latin typeface="Tahoma" charset="0"/>
            </a:endParaRPr>
          </a:p>
          <a:p>
            <a:pPr lvl="1">
              <a:lnSpc>
                <a:spcPct val="120000"/>
              </a:lnSpc>
            </a:pPr>
            <a:r>
              <a:rPr lang="nl-NL" dirty="0">
                <a:latin typeface="Tahoma" charset="0"/>
              </a:rPr>
              <a:t>Meer capaciteit op het kritieke pad</a:t>
            </a:r>
          </a:p>
          <a:p>
            <a:pPr lvl="1">
              <a:lnSpc>
                <a:spcPct val="120000"/>
              </a:lnSpc>
            </a:pPr>
            <a:endParaRPr lang="nl-NL" dirty="0">
              <a:latin typeface="Tahoma" charset="0"/>
            </a:endParaRPr>
          </a:p>
          <a:p>
            <a:pPr>
              <a:lnSpc>
                <a:spcPct val="120000"/>
              </a:lnSpc>
              <a:buFontTx/>
              <a:buChar char="•"/>
            </a:pPr>
            <a:r>
              <a:rPr lang="nl-NL" dirty="0" err="1">
                <a:latin typeface="Tahoma" charset="0"/>
              </a:rPr>
              <a:t>Fast</a:t>
            </a:r>
            <a:r>
              <a:rPr lang="nl-NL" dirty="0">
                <a:latin typeface="Tahoma" charset="0"/>
              </a:rPr>
              <a:t> track</a:t>
            </a:r>
          </a:p>
          <a:p>
            <a:pPr lvl="1">
              <a:lnSpc>
                <a:spcPct val="120000"/>
              </a:lnSpc>
            </a:pPr>
            <a:r>
              <a:rPr lang="nl-NL" dirty="0">
                <a:latin typeface="Tahoma" charset="0"/>
              </a:rPr>
              <a:t>Kritische activiteiten gedeeltelijk parallel laten verlopen</a:t>
            </a:r>
          </a:p>
          <a:p>
            <a:pPr lvl="1">
              <a:lnSpc>
                <a:spcPct val="120000"/>
              </a:lnSpc>
            </a:pPr>
            <a:endParaRPr lang="nl-NL" dirty="0">
              <a:latin typeface="Tahoma" charset="0"/>
            </a:endParaRPr>
          </a:p>
          <a:p>
            <a:pPr lvl="1">
              <a:lnSpc>
                <a:spcPct val="120000"/>
              </a:lnSpc>
            </a:pPr>
            <a:endParaRPr lang="nl-NL" dirty="0">
              <a:latin typeface="Tahoma" charset="0"/>
            </a:endParaRPr>
          </a:p>
        </p:txBody>
      </p:sp>
      <p:sp>
        <p:nvSpPr>
          <p:cNvPr id="2" name="Slide Number Placeholder 1">
            <a:extLst>
              <a:ext uri="{FF2B5EF4-FFF2-40B4-BE49-F238E27FC236}">
                <a16:creationId xmlns:a16="http://schemas.microsoft.com/office/drawing/2014/main" id="{2E76DE37-7CE3-8A4A-BF3C-8B48E50DB2C5}"/>
              </a:ext>
            </a:extLst>
          </p:cNvPr>
          <p:cNvSpPr>
            <a:spLocks noGrp="1"/>
          </p:cNvSpPr>
          <p:nvPr>
            <p:ph type="sldNum" sz="quarter" idx="4"/>
          </p:nvPr>
        </p:nvSpPr>
        <p:spPr/>
        <p:txBody>
          <a:bodyPr/>
          <a:lstStyle/>
          <a:p>
            <a:fld id="{8375054B-0626-094F-AF93-178AFB032A1C}" type="slidenum">
              <a:rPr lang="nl-NL" smtClean="0"/>
              <a:pPr/>
              <a:t>95</a:t>
            </a:fld>
            <a:endParaRPr lang="nl-NL" dirty="0"/>
          </a:p>
        </p:txBody>
      </p:sp>
    </p:spTree>
    <p:extLst>
      <p:ext uri="{BB962C8B-B14F-4D97-AF65-F5344CB8AC3E}">
        <p14:creationId xmlns:p14="http://schemas.microsoft.com/office/powerpoint/2010/main" val="2806751418"/>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2"/>
          <p:cNvSpPr>
            <a:spLocks noGrp="1" noChangeArrowheads="1"/>
          </p:cNvSpPr>
          <p:nvPr>
            <p:ph type="ctrTitle"/>
          </p:nvPr>
        </p:nvSpPr>
        <p:spPr/>
        <p:txBody>
          <a:bodyPr/>
          <a:lstStyle/>
          <a:p>
            <a:r>
              <a:rPr lang="nl-NL" dirty="0"/>
              <a:t>5.05 Mensen en middelen</a:t>
            </a:r>
            <a:br>
              <a:rPr lang="nl-NL" dirty="0"/>
            </a:br>
            <a:endParaRPr lang="nl-NL" dirty="0"/>
          </a:p>
        </p:txBody>
      </p:sp>
      <p:sp>
        <p:nvSpPr>
          <p:cNvPr id="2" name="Subtitle 1">
            <a:extLst>
              <a:ext uri="{FF2B5EF4-FFF2-40B4-BE49-F238E27FC236}">
                <a16:creationId xmlns:a16="http://schemas.microsoft.com/office/drawing/2014/main" id="{CFDB1703-26D2-E24D-B842-05AC559D7B7B}"/>
              </a:ext>
            </a:extLst>
          </p:cNvPr>
          <p:cNvSpPr>
            <a:spLocks noGrp="1"/>
          </p:cNvSpPr>
          <p:nvPr>
            <p:ph type="subTitle" idx="1"/>
          </p:nvPr>
        </p:nvSpPr>
        <p:spPr/>
        <p:txBody>
          <a:bodyPr/>
          <a:lstStyle/>
          <a:p>
            <a:r>
              <a:rPr lang="nl-NL" dirty="0"/>
              <a:t>De competentie om de benodigde mensen en middelen voor het project te managen (V8/V10).</a:t>
            </a:r>
            <a:endParaRPr lang="en-US" dirty="0"/>
          </a:p>
        </p:txBody>
      </p:sp>
      <p:sp>
        <p:nvSpPr>
          <p:cNvPr id="4" name="Slide Number Placeholder 3">
            <a:extLst>
              <a:ext uri="{FF2B5EF4-FFF2-40B4-BE49-F238E27FC236}">
                <a16:creationId xmlns:a16="http://schemas.microsoft.com/office/drawing/2014/main" id="{962F84DD-83F8-6845-BE37-809829DF6103}"/>
              </a:ext>
            </a:extLst>
          </p:cNvPr>
          <p:cNvSpPr>
            <a:spLocks noGrp="1"/>
          </p:cNvSpPr>
          <p:nvPr>
            <p:ph type="sldNum" sz="quarter" idx="10"/>
          </p:nvPr>
        </p:nvSpPr>
        <p:spPr/>
        <p:txBody>
          <a:bodyPr/>
          <a:lstStyle/>
          <a:p>
            <a:fld id="{AC2621BF-E77D-E548-9EEE-B9174F378ACD}" type="slidenum">
              <a:rPr lang="nl-NL" smtClean="0"/>
              <a:pPr/>
              <a:t>96</a:t>
            </a:fld>
            <a:endParaRPr lang="nl-NL" dirty="0"/>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63B2-45FE-044C-A581-7AF525C70DE2}"/>
              </a:ext>
            </a:extLst>
          </p:cNvPr>
          <p:cNvSpPr>
            <a:spLocks noGrp="1"/>
          </p:cNvSpPr>
          <p:nvPr>
            <p:ph type="title"/>
          </p:nvPr>
        </p:nvSpPr>
        <p:spPr/>
        <p:txBody>
          <a:bodyPr/>
          <a:lstStyle/>
          <a:p>
            <a:r>
              <a:rPr lang="nl-NL" dirty="0"/>
              <a:t>Capaciteitsplan</a:t>
            </a:r>
            <a:endParaRPr lang="en-US" dirty="0"/>
          </a:p>
        </p:txBody>
      </p:sp>
      <p:sp>
        <p:nvSpPr>
          <p:cNvPr id="8" name="Rectangle 3"/>
          <p:cNvSpPr txBox="1">
            <a:spLocks noChangeArrowheads="1"/>
          </p:cNvSpPr>
          <p:nvPr/>
        </p:nvSpPr>
        <p:spPr bwMode="auto">
          <a:xfrm>
            <a:off x="1619672" y="1201316"/>
            <a:ext cx="7777162"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chemeClr val="hlink"/>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marL="261938" indent="-261938" eaLnBrk="1" hangingPunct="1">
              <a:lnSpc>
                <a:spcPct val="150000"/>
              </a:lnSpc>
              <a:spcBef>
                <a:spcPct val="0"/>
              </a:spcBef>
              <a:buClrTx/>
              <a:buFontTx/>
              <a:buChar char="•"/>
              <a:defRPr/>
            </a:pPr>
            <a:r>
              <a:rPr lang="nl-NL" sz="1600" kern="0" dirty="0">
                <a:solidFill>
                  <a:schemeClr val="tx1"/>
                </a:solidFill>
              </a:rPr>
              <a:t>Benodigde capaciteit voor uitvoering uitvoeringsplan</a:t>
            </a:r>
          </a:p>
          <a:p>
            <a:pPr marL="261938" indent="-261938" eaLnBrk="1" hangingPunct="1">
              <a:lnSpc>
                <a:spcPct val="150000"/>
              </a:lnSpc>
              <a:spcBef>
                <a:spcPct val="0"/>
              </a:spcBef>
              <a:buClrTx/>
              <a:buFontTx/>
              <a:buChar char="•"/>
              <a:defRPr/>
            </a:pPr>
            <a:r>
              <a:rPr lang="nl-NL" sz="1600" kern="0" dirty="0">
                <a:solidFill>
                  <a:schemeClr val="tx1"/>
                </a:solidFill>
              </a:rPr>
              <a:t>Rollen &amp; verantwoordelijkheden activiteiten capaciteitsmanagement</a:t>
            </a:r>
          </a:p>
          <a:p>
            <a:pPr marL="261938" indent="-261938" eaLnBrk="1" hangingPunct="1">
              <a:lnSpc>
                <a:spcPct val="150000"/>
              </a:lnSpc>
              <a:spcBef>
                <a:spcPct val="0"/>
              </a:spcBef>
              <a:buClrTx/>
              <a:buFontTx/>
              <a:buChar char="•"/>
              <a:defRPr/>
            </a:pPr>
            <a:r>
              <a:rPr lang="nl-NL" sz="1600" kern="0" dirty="0">
                <a:solidFill>
                  <a:schemeClr val="tx1"/>
                </a:solidFill>
              </a:rPr>
              <a:t>Hoe inzet zal worden gemanaged tussen project- en lijnorganisatie</a:t>
            </a:r>
          </a:p>
          <a:p>
            <a:pPr marL="261938" indent="-261938" eaLnBrk="1" hangingPunct="1">
              <a:lnSpc>
                <a:spcPct val="150000"/>
              </a:lnSpc>
              <a:spcBef>
                <a:spcPct val="0"/>
              </a:spcBef>
              <a:buClrTx/>
              <a:buFontTx/>
              <a:buChar char="•"/>
              <a:defRPr/>
            </a:pPr>
            <a:r>
              <a:rPr lang="nl-NL" sz="1600" kern="0" dirty="0">
                <a:solidFill>
                  <a:schemeClr val="tx1"/>
                </a:solidFill>
              </a:rPr>
              <a:t>Wijze en momenten hoe inzet zal worden bewaakt en beheerst</a:t>
            </a:r>
          </a:p>
          <a:p>
            <a:pPr marL="261938" indent="-261938" eaLnBrk="1" hangingPunct="1">
              <a:lnSpc>
                <a:spcPct val="150000"/>
              </a:lnSpc>
              <a:spcBef>
                <a:spcPct val="0"/>
              </a:spcBef>
              <a:buClrTx/>
              <a:buFont typeface="Wingdings" charset="0"/>
              <a:buNone/>
              <a:defRPr/>
            </a:pPr>
            <a:endParaRPr lang="nl-NL" sz="1600" kern="0" dirty="0">
              <a:solidFill>
                <a:schemeClr val="tx1"/>
              </a:solidFill>
            </a:endParaRPr>
          </a:p>
          <a:p>
            <a:pPr marL="261938" indent="-261938" eaLnBrk="1" hangingPunct="1">
              <a:lnSpc>
                <a:spcPct val="150000"/>
              </a:lnSpc>
              <a:spcBef>
                <a:spcPct val="0"/>
              </a:spcBef>
              <a:buClrTx/>
              <a:buFont typeface="Wingdings" charset="0"/>
              <a:buNone/>
              <a:defRPr/>
            </a:pPr>
            <a:endParaRPr lang="nl-NL" sz="1600" kern="0" dirty="0">
              <a:solidFill>
                <a:schemeClr val="tx1"/>
              </a:solidFill>
            </a:endParaRPr>
          </a:p>
          <a:p>
            <a:pPr marL="261938" indent="-261938" eaLnBrk="1" hangingPunct="1">
              <a:lnSpc>
                <a:spcPct val="150000"/>
              </a:lnSpc>
              <a:spcBef>
                <a:spcPct val="0"/>
              </a:spcBef>
              <a:buClrTx/>
              <a:buFontTx/>
              <a:buChar char="•"/>
              <a:defRPr/>
            </a:pPr>
            <a:r>
              <a:rPr lang="nl-NL" sz="1600" kern="0" dirty="0">
                <a:solidFill>
                  <a:schemeClr val="tx1"/>
                </a:solidFill>
              </a:rPr>
              <a:t>Geld</a:t>
            </a:r>
          </a:p>
          <a:p>
            <a:pPr marL="261938" indent="-261938" eaLnBrk="1" hangingPunct="1">
              <a:lnSpc>
                <a:spcPct val="150000"/>
              </a:lnSpc>
              <a:spcBef>
                <a:spcPct val="0"/>
              </a:spcBef>
              <a:buClrTx/>
              <a:buFontTx/>
              <a:buChar char="•"/>
              <a:defRPr/>
            </a:pPr>
            <a:r>
              <a:rPr lang="nl-NL" sz="1600" kern="0" dirty="0">
                <a:solidFill>
                  <a:schemeClr val="tx1"/>
                </a:solidFill>
              </a:rPr>
              <a:t>Mensen</a:t>
            </a:r>
          </a:p>
          <a:p>
            <a:pPr marL="261938" indent="-261938" eaLnBrk="1" hangingPunct="1">
              <a:lnSpc>
                <a:spcPct val="150000"/>
              </a:lnSpc>
              <a:spcBef>
                <a:spcPct val="0"/>
              </a:spcBef>
              <a:buClrTx/>
              <a:buFontTx/>
              <a:buChar char="•"/>
              <a:defRPr/>
            </a:pPr>
            <a:r>
              <a:rPr lang="nl-NL" sz="1600" kern="0" dirty="0">
                <a:solidFill>
                  <a:schemeClr val="tx1"/>
                </a:solidFill>
              </a:rPr>
              <a:t>Materialen</a:t>
            </a:r>
          </a:p>
          <a:p>
            <a:pPr marL="0" indent="0" eaLnBrk="1" hangingPunct="1">
              <a:lnSpc>
                <a:spcPct val="120000"/>
              </a:lnSpc>
              <a:spcBef>
                <a:spcPct val="0"/>
              </a:spcBef>
              <a:buClrTx/>
              <a:buFontTx/>
              <a:buNone/>
              <a:defRPr/>
            </a:pPr>
            <a:endParaRPr lang="nl-NL" sz="1600" kern="0" dirty="0">
              <a:solidFill>
                <a:schemeClr val="tx1"/>
              </a:solidFill>
            </a:endParaRPr>
          </a:p>
        </p:txBody>
      </p:sp>
      <p:sp>
        <p:nvSpPr>
          <p:cNvPr id="9" name="Tekstvak 8"/>
          <p:cNvSpPr txBox="1"/>
          <p:nvPr/>
        </p:nvSpPr>
        <p:spPr>
          <a:xfrm>
            <a:off x="3563565" y="3407678"/>
            <a:ext cx="1944688" cy="1150123"/>
          </a:xfrm>
          <a:prstGeom prst="rect">
            <a:avLst/>
          </a:prstGeom>
          <a:noFill/>
        </p:spPr>
        <p:txBody>
          <a:bodyPr>
            <a:spAutoFit/>
          </a:bodyPr>
          <a:lstStyle/>
          <a:p>
            <a:pPr marL="285750" indent="-285750" algn="l">
              <a:lnSpc>
                <a:spcPct val="150000"/>
              </a:lnSpc>
              <a:spcAft>
                <a:spcPts val="0"/>
              </a:spcAft>
              <a:buClrTx/>
              <a:buFont typeface="Tahoma" pitchFamily="34" charset="0"/>
              <a:buChar char="•"/>
              <a:defRPr/>
            </a:pPr>
            <a:r>
              <a:rPr lang="nl-NL" sz="1600" dirty="0">
                <a:solidFill>
                  <a:schemeClr val="tx1">
                    <a:lumMod val="50000"/>
                  </a:schemeClr>
                </a:solidFill>
                <a:latin typeface="+mn-lt"/>
              </a:rPr>
              <a:t>Leveranciers</a:t>
            </a:r>
          </a:p>
          <a:p>
            <a:pPr marL="285750" indent="-285750" algn="l">
              <a:lnSpc>
                <a:spcPct val="150000"/>
              </a:lnSpc>
              <a:spcAft>
                <a:spcPts val="0"/>
              </a:spcAft>
              <a:buClrTx/>
              <a:buFont typeface="Tahoma" pitchFamily="34" charset="0"/>
              <a:buChar char="•"/>
              <a:defRPr/>
            </a:pPr>
            <a:r>
              <a:rPr lang="nl-NL" sz="1600" dirty="0">
                <a:solidFill>
                  <a:schemeClr val="tx1">
                    <a:lumMod val="50000"/>
                  </a:schemeClr>
                </a:solidFill>
                <a:latin typeface="+mn-lt"/>
              </a:rPr>
              <a:t>Diensten</a:t>
            </a:r>
          </a:p>
          <a:p>
            <a:pPr marL="285750" indent="-285750" algn="l">
              <a:lnSpc>
                <a:spcPct val="150000"/>
              </a:lnSpc>
              <a:spcAft>
                <a:spcPts val="0"/>
              </a:spcAft>
              <a:buClrTx/>
              <a:buFont typeface="Tahoma" pitchFamily="34" charset="0"/>
              <a:buChar char="•"/>
              <a:defRPr/>
            </a:pPr>
            <a:r>
              <a:rPr lang="nl-NL" sz="1600" dirty="0">
                <a:solidFill>
                  <a:schemeClr val="tx1">
                    <a:lumMod val="50000"/>
                  </a:schemeClr>
                </a:solidFill>
                <a:latin typeface="+mn-lt"/>
              </a:rPr>
              <a:t>Ondersteuning</a:t>
            </a:r>
          </a:p>
        </p:txBody>
      </p:sp>
      <p:sp>
        <p:nvSpPr>
          <p:cNvPr id="3" name="Slide Number Placeholder 2">
            <a:extLst>
              <a:ext uri="{FF2B5EF4-FFF2-40B4-BE49-F238E27FC236}">
                <a16:creationId xmlns:a16="http://schemas.microsoft.com/office/drawing/2014/main" id="{2E294964-B046-524D-8FAD-2107D9E3C87A}"/>
              </a:ext>
            </a:extLst>
          </p:cNvPr>
          <p:cNvSpPr>
            <a:spLocks noGrp="1"/>
          </p:cNvSpPr>
          <p:nvPr>
            <p:ph type="sldNum" sz="quarter" idx="4"/>
          </p:nvPr>
        </p:nvSpPr>
        <p:spPr/>
        <p:txBody>
          <a:bodyPr/>
          <a:lstStyle/>
          <a:p>
            <a:fld id="{8375054B-0626-094F-AF93-178AFB032A1C}" type="slidenum">
              <a:rPr lang="nl-NL" smtClean="0"/>
              <a:pPr/>
              <a:t>97</a:t>
            </a:fld>
            <a:endParaRPr lang="nl-NL" dirty="0"/>
          </a:p>
        </p:txBody>
      </p:sp>
    </p:spTree>
    <p:extLst>
      <p:ext uri="{BB962C8B-B14F-4D97-AF65-F5344CB8AC3E}">
        <p14:creationId xmlns:p14="http://schemas.microsoft.com/office/powerpoint/2010/main" val="35809768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effectLst/>
                <a:latin typeface="Tahoma" charset="0"/>
              </a:rPr>
              <a:t>Optimaliseren capaciteitsinzet</a:t>
            </a:r>
          </a:p>
        </p:txBody>
      </p:sp>
      <p:graphicFrame>
        <p:nvGraphicFramePr>
          <p:cNvPr id="166915" name="Object 3"/>
          <p:cNvGraphicFramePr>
            <a:graphicFrameLocks noGrp="1" noChangeAspect="1"/>
          </p:cNvGraphicFramePr>
          <p:nvPr>
            <p:ph idx="4294967295"/>
            <p:extLst>
              <p:ext uri="{D42A27DB-BD31-4B8C-83A1-F6EECF244321}">
                <p14:modId xmlns:p14="http://schemas.microsoft.com/office/powerpoint/2010/main" val="984247130"/>
              </p:ext>
            </p:extLst>
          </p:nvPr>
        </p:nvGraphicFramePr>
        <p:xfrm>
          <a:off x="1358900" y="1802346"/>
          <a:ext cx="6426200" cy="3048000"/>
        </p:xfrm>
        <a:graphic>
          <a:graphicData uri="http://schemas.openxmlformats.org/presentationml/2006/ole">
            <mc:AlternateContent xmlns:mc="http://schemas.openxmlformats.org/markup-compatibility/2006">
              <mc:Choice xmlns:v="urn:schemas-microsoft-com:vml" Requires="v">
                <p:oleObj spid="_x0000_s572660" name="Werkblad" r:id="rId3" imgW="7830147" imgH="3340440" progId="Excel.Sheet.8">
                  <p:embed/>
                </p:oleObj>
              </mc:Choice>
              <mc:Fallback>
                <p:oleObj name="Werkblad" r:id="rId3" imgW="7830147" imgH="334044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900" y="1802346"/>
                        <a:ext cx="6426200" cy="3048000"/>
                      </a:xfrm>
                      <a:prstGeom prst="rect">
                        <a:avLst/>
                      </a:prstGeom>
                      <a:noFill/>
                      <a:ln>
                        <a:noFill/>
                      </a:ln>
                      <a:effectLst/>
                      <a:extLst/>
                    </p:spPr>
                  </p:pic>
                </p:oleObj>
              </mc:Fallback>
            </mc:AlternateContent>
          </a:graphicData>
        </a:graphic>
      </p:graphicFrame>
      <p:cxnSp>
        <p:nvCxnSpPr>
          <p:cNvPr id="5" name="Rechte verbindingslijn met pijl 4"/>
          <p:cNvCxnSpPr>
            <a:cxnSpLocks noChangeShapeType="1"/>
          </p:cNvCxnSpPr>
          <p:nvPr/>
        </p:nvCxnSpPr>
        <p:spPr bwMode="auto">
          <a:xfrm>
            <a:off x="4644008" y="3067451"/>
            <a:ext cx="0" cy="103008"/>
          </a:xfrm>
          <a:prstGeom prst="straightConnector1">
            <a:avLst/>
          </a:prstGeom>
          <a:noFill/>
          <a:ln w="6350" algn="ctr">
            <a:solidFill>
              <a:srgbClr val="000000"/>
            </a:solidFill>
            <a:round/>
            <a:headEnd/>
            <a:tailEnd type="triangle" w="med" len="med"/>
          </a:ln>
          <a:extLst>
            <a:ext uri="{909E8E84-426E-40DD-AFC4-6F175D3DCCD1}">
              <a14:hiddenFill xmlns:a14="http://schemas.microsoft.com/office/drawing/2010/main">
                <a:noFill/>
              </a14:hiddenFill>
            </a:ext>
          </a:extLst>
        </p:spPr>
      </p:cxnSp>
      <p:graphicFrame>
        <p:nvGraphicFramePr>
          <p:cNvPr id="3" name="Object 2"/>
          <p:cNvGraphicFramePr>
            <a:graphicFrameLocks noGrp="1" noChangeAspect="1"/>
          </p:cNvGraphicFramePr>
          <p:nvPr>
            <p:extLst>
              <p:ext uri="{D42A27DB-BD31-4B8C-83A1-F6EECF244321}">
                <p14:modId xmlns:p14="http://schemas.microsoft.com/office/powerpoint/2010/main" val="2792015101"/>
              </p:ext>
            </p:extLst>
          </p:nvPr>
        </p:nvGraphicFramePr>
        <p:xfrm>
          <a:off x="1356519" y="1801023"/>
          <a:ext cx="6430962" cy="3049323"/>
        </p:xfrm>
        <a:graphic>
          <a:graphicData uri="http://schemas.openxmlformats.org/presentationml/2006/ole">
            <mc:AlternateContent xmlns:mc="http://schemas.openxmlformats.org/markup-compatibility/2006">
              <mc:Choice xmlns:v="urn:schemas-microsoft-com:vml" Requires="v">
                <p:oleObj spid="_x0000_s572661" name="Werkblad" r:id="rId5" imgW="7830147" imgH="3340440" progId="Excel.Sheet.8">
                  <p:embed/>
                </p:oleObj>
              </mc:Choice>
              <mc:Fallback>
                <p:oleObj name="Werkblad" r:id="rId5" imgW="7830147" imgH="3340440"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519" y="1801023"/>
                        <a:ext cx="6430962" cy="30493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3BF85EF8-4126-5E46-B242-014C5F84DBCD}"/>
              </a:ext>
            </a:extLst>
          </p:cNvPr>
          <p:cNvSpPr>
            <a:spLocks noGrp="1"/>
          </p:cNvSpPr>
          <p:nvPr>
            <p:ph type="sldNum" sz="quarter" idx="4"/>
          </p:nvPr>
        </p:nvSpPr>
        <p:spPr/>
        <p:txBody>
          <a:bodyPr/>
          <a:lstStyle/>
          <a:p>
            <a:fld id="{8375054B-0626-094F-AF93-178AFB032A1C}" type="slidenum">
              <a:rPr lang="nl-NL" smtClean="0"/>
              <a:pPr/>
              <a:t>98</a:t>
            </a:fld>
            <a:endParaRPr lang="nl-NL" dirty="0"/>
          </a:p>
        </p:txBody>
      </p:sp>
    </p:spTree>
    <p:extLst>
      <p:ext uri="{BB962C8B-B14F-4D97-AF65-F5344CB8AC3E}">
        <p14:creationId xmlns:p14="http://schemas.microsoft.com/office/powerpoint/2010/main" val="1866248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p:txBody>
          <a:bodyPr/>
          <a:lstStyle/>
          <a:p>
            <a:pPr eaLnBrk="1" hangingPunct="1"/>
            <a:r>
              <a:rPr lang="nl-NL">
                <a:effectLst/>
                <a:latin typeface="Tahoma" charset="0"/>
              </a:rPr>
              <a:t>Optimaliseren capaciteitsinzet</a:t>
            </a:r>
          </a:p>
        </p:txBody>
      </p:sp>
      <p:sp>
        <p:nvSpPr>
          <p:cNvPr id="165892" name="Rectangle 3"/>
          <p:cNvSpPr>
            <a:spLocks noChangeArrowheads="1"/>
          </p:cNvSpPr>
          <p:nvPr/>
        </p:nvSpPr>
        <p:spPr bwMode="auto">
          <a:xfrm>
            <a:off x="1687514" y="2783417"/>
            <a:ext cx="746125" cy="276490"/>
          </a:xfrm>
          <a:prstGeom prst="rect">
            <a:avLst/>
          </a:prstGeom>
          <a:solidFill>
            <a:srgbClr val="CCFFCC"/>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endParaRPr lang="nl-NL" b="1">
              <a:solidFill>
                <a:schemeClr val="accent4">
                  <a:lumMod val="50000"/>
                </a:schemeClr>
              </a:solidFill>
            </a:endParaRPr>
          </a:p>
        </p:txBody>
      </p:sp>
      <p:sp>
        <p:nvSpPr>
          <p:cNvPr id="165893" name="Rectangle 4"/>
          <p:cNvSpPr>
            <a:spLocks noChangeArrowheads="1"/>
          </p:cNvSpPr>
          <p:nvPr/>
        </p:nvSpPr>
        <p:spPr bwMode="auto">
          <a:xfrm>
            <a:off x="2824164" y="2783417"/>
            <a:ext cx="746125" cy="276490"/>
          </a:xfrm>
          <a:prstGeom prst="rect">
            <a:avLst/>
          </a:prstGeom>
          <a:solidFill>
            <a:srgbClr val="CCFFCC"/>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endParaRPr lang="nl-NL" b="1">
              <a:solidFill>
                <a:schemeClr val="accent4">
                  <a:lumMod val="50000"/>
                </a:schemeClr>
              </a:solidFill>
            </a:endParaRPr>
          </a:p>
        </p:txBody>
      </p:sp>
      <p:sp>
        <p:nvSpPr>
          <p:cNvPr id="165894" name="Rectangle 5"/>
          <p:cNvSpPr>
            <a:spLocks noChangeArrowheads="1"/>
          </p:cNvSpPr>
          <p:nvPr/>
        </p:nvSpPr>
        <p:spPr bwMode="auto">
          <a:xfrm>
            <a:off x="4022725" y="2783417"/>
            <a:ext cx="744538" cy="276490"/>
          </a:xfrm>
          <a:prstGeom prst="rect">
            <a:avLst/>
          </a:prstGeom>
          <a:solidFill>
            <a:srgbClr val="CCFFCC"/>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endParaRPr lang="nl-NL" b="1">
              <a:solidFill>
                <a:schemeClr val="accent4">
                  <a:lumMod val="50000"/>
                </a:schemeClr>
              </a:solidFill>
            </a:endParaRPr>
          </a:p>
        </p:txBody>
      </p:sp>
      <p:sp>
        <p:nvSpPr>
          <p:cNvPr id="165895" name="Rectangle 6"/>
          <p:cNvSpPr>
            <a:spLocks noChangeArrowheads="1"/>
          </p:cNvSpPr>
          <p:nvPr/>
        </p:nvSpPr>
        <p:spPr bwMode="auto">
          <a:xfrm>
            <a:off x="2824164" y="3229241"/>
            <a:ext cx="746125" cy="276489"/>
          </a:xfrm>
          <a:prstGeom prst="rect">
            <a:avLst/>
          </a:prstGeom>
          <a:solidFill>
            <a:schemeClr val="accent4">
              <a:lumMod val="40000"/>
              <a:lumOff val="60000"/>
            </a:schemeClr>
          </a:solidFill>
          <a:ln w="12700">
            <a:solidFill>
              <a:schemeClr val="accent4"/>
            </a:solidFill>
            <a:miter lim="800000"/>
            <a:headEnd/>
            <a:tailEnd/>
          </a:ln>
          <a:effectLst>
            <a:outerShdw blurRad="63500" dist="107763" dir="2700000" algn="ctr" rotWithShape="0">
              <a:schemeClr val="bg2">
                <a:alpha val="74998"/>
              </a:schemeClr>
            </a:outerShdw>
          </a:effectLst>
        </p:spPr>
        <p:txBody>
          <a:bodyPr wrap="none" anchor="ctr"/>
          <a:lstStyle/>
          <a:p>
            <a:endParaRPr lang="nl-NL" b="1">
              <a:solidFill>
                <a:schemeClr val="accent4">
                  <a:lumMod val="50000"/>
                </a:schemeClr>
              </a:solidFill>
            </a:endParaRPr>
          </a:p>
        </p:txBody>
      </p:sp>
      <p:sp>
        <p:nvSpPr>
          <p:cNvPr id="165896" name="Rectangle 7"/>
          <p:cNvSpPr>
            <a:spLocks noChangeArrowheads="1"/>
          </p:cNvSpPr>
          <p:nvPr/>
        </p:nvSpPr>
        <p:spPr bwMode="auto">
          <a:xfrm>
            <a:off x="5219701" y="2783417"/>
            <a:ext cx="747713" cy="276490"/>
          </a:xfrm>
          <a:prstGeom prst="rect">
            <a:avLst/>
          </a:prstGeom>
          <a:solidFill>
            <a:srgbClr val="CCFFCC"/>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endParaRPr lang="nl-NL" b="1">
              <a:solidFill>
                <a:schemeClr val="accent4">
                  <a:lumMod val="50000"/>
                </a:schemeClr>
              </a:solidFill>
            </a:endParaRPr>
          </a:p>
        </p:txBody>
      </p:sp>
      <p:sp>
        <p:nvSpPr>
          <p:cNvPr id="165897" name="Line 8"/>
          <p:cNvSpPr>
            <a:spLocks noChangeShapeType="1"/>
          </p:cNvSpPr>
          <p:nvPr/>
        </p:nvSpPr>
        <p:spPr bwMode="auto">
          <a:xfrm>
            <a:off x="2444750" y="2940844"/>
            <a:ext cx="368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165898" name="Line 9"/>
          <p:cNvSpPr>
            <a:spLocks noChangeShapeType="1"/>
          </p:cNvSpPr>
          <p:nvPr/>
        </p:nvSpPr>
        <p:spPr bwMode="auto">
          <a:xfrm>
            <a:off x="3643313" y="2940844"/>
            <a:ext cx="36671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165899" name="Line 10"/>
          <p:cNvSpPr>
            <a:spLocks noChangeShapeType="1"/>
          </p:cNvSpPr>
          <p:nvPr/>
        </p:nvSpPr>
        <p:spPr bwMode="auto">
          <a:xfrm>
            <a:off x="4841875" y="2940844"/>
            <a:ext cx="368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165900" name="Line 11"/>
          <p:cNvSpPr>
            <a:spLocks noChangeShapeType="1"/>
          </p:cNvSpPr>
          <p:nvPr/>
        </p:nvSpPr>
        <p:spPr bwMode="auto">
          <a:xfrm>
            <a:off x="2444750" y="3022865"/>
            <a:ext cx="177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165901" name="Line 12"/>
          <p:cNvSpPr>
            <a:spLocks noChangeShapeType="1"/>
          </p:cNvSpPr>
          <p:nvPr/>
        </p:nvSpPr>
        <p:spPr bwMode="auto">
          <a:xfrm>
            <a:off x="2628900" y="3026834"/>
            <a:ext cx="0" cy="3571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165902" name="Line 13"/>
          <p:cNvSpPr>
            <a:spLocks noChangeShapeType="1"/>
          </p:cNvSpPr>
          <p:nvPr/>
        </p:nvSpPr>
        <p:spPr bwMode="auto">
          <a:xfrm>
            <a:off x="2633664" y="3386667"/>
            <a:ext cx="1793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165903" name="Line 14"/>
          <p:cNvSpPr>
            <a:spLocks noChangeShapeType="1"/>
          </p:cNvSpPr>
          <p:nvPr/>
        </p:nvSpPr>
        <p:spPr bwMode="auto">
          <a:xfrm>
            <a:off x="3579813" y="3346979"/>
            <a:ext cx="1441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165904" name="Line 15"/>
          <p:cNvSpPr>
            <a:spLocks noChangeShapeType="1"/>
          </p:cNvSpPr>
          <p:nvPr/>
        </p:nvSpPr>
        <p:spPr bwMode="auto">
          <a:xfrm>
            <a:off x="5026025" y="3026834"/>
            <a:ext cx="0" cy="31617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165905" name="Line 16"/>
          <p:cNvSpPr>
            <a:spLocks noChangeShapeType="1"/>
          </p:cNvSpPr>
          <p:nvPr/>
        </p:nvSpPr>
        <p:spPr bwMode="auto">
          <a:xfrm>
            <a:off x="5030788" y="3022865"/>
            <a:ext cx="1793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165906" name="Rectangle 17"/>
          <p:cNvSpPr>
            <a:spLocks noChangeArrowheads="1"/>
          </p:cNvSpPr>
          <p:nvPr/>
        </p:nvSpPr>
        <p:spPr bwMode="auto">
          <a:xfrm>
            <a:off x="2862263" y="2774157"/>
            <a:ext cx="61234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a:lnSpc>
                <a:spcPct val="100000"/>
              </a:lnSpc>
              <a:spcAft>
                <a:spcPct val="0"/>
              </a:spcAft>
              <a:buClrTx/>
              <a:buFontTx/>
              <a:buNone/>
            </a:pPr>
            <a:r>
              <a:rPr lang="nl" sz="1400" dirty="0">
                <a:solidFill>
                  <a:schemeClr val="accent4">
                    <a:lumMod val="50000"/>
                  </a:schemeClr>
                </a:solidFill>
              </a:rPr>
              <a:t>bouw</a:t>
            </a:r>
          </a:p>
        </p:txBody>
      </p:sp>
      <p:sp>
        <p:nvSpPr>
          <p:cNvPr id="165907" name="Rectangle 18"/>
          <p:cNvSpPr>
            <a:spLocks noChangeArrowheads="1"/>
          </p:cNvSpPr>
          <p:nvPr/>
        </p:nvSpPr>
        <p:spPr bwMode="auto">
          <a:xfrm>
            <a:off x="2957513" y="3255699"/>
            <a:ext cx="53340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a:lnSpc>
                <a:spcPct val="100000"/>
              </a:lnSpc>
              <a:spcAft>
                <a:spcPct val="0"/>
              </a:spcAft>
              <a:buClrTx/>
              <a:buFontTx/>
              <a:buNone/>
            </a:pPr>
            <a:r>
              <a:rPr lang="nl" sz="1400">
                <a:solidFill>
                  <a:schemeClr val="accent4">
                    <a:lumMod val="50000"/>
                  </a:schemeClr>
                </a:solidFill>
              </a:rPr>
              <a:t>Doc</a:t>
            </a:r>
          </a:p>
        </p:txBody>
      </p:sp>
      <p:sp>
        <p:nvSpPr>
          <p:cNvPr id="165908" name="Rectangle 19"/>
          <p:cNvSpPr>
            <a:spLocks noChangeArrowheads="1"/>
          </p:cNvSpPr>
          <p:nvPr/>
        </p:nvSpPr>
        <p:spPr bwMode="auto">
          <a:xfrm>
            <a:off x="4062413" y="2774157"/>
            <a:ext cx="47609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a:lnSpc>
                <a:spcPct val="100000"/>
              </a:lnSpc>
              <a:spcAft>
                <a:spcPct val="0"/>
              </a:spcAft>
              <a:buClrTx/>
              <a:buFontTx/>
              <a:buNone/>
            </a:pPr>
            <a:r>
              <a:rPr lang="nl" sz="1400">
                <a:solidFill>
                  <a:schemeClr val="accent4">
                    <a:lumMod val="50000"/>
                  </a:schemeClr>
                </a:solidFill>
              </a:rPr>
              <a:t>test</a:t>
            </a:r>
          </a:p>
        </p:txBody>
      </p:sp>
      <p:sp>
        <p:nvSpPr>
          <p:cNvPr id="165909" name="Rectangle 20"/>
          <p:cNvSpPr>
            <a:spLocks noChangeArrowheads="1"/>
          </p:cNvSpPr>
          <p:nvPr/>
        </p:nvSpPr>
        <p:spPr bwMode="auto">
          <a:xfrm>
            <a:off x="1641475" y="2774157"/>
            <a:ext cx="904875"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a:lnSpc>
                <a:spcPct val="100000"/>
              </a:lnSpc>
              <a:spcAft>
                <a:spcPct val="0"/>
              </a:spcAft>
              <a:buClrTx/>
              <a:buFontTx/>
              <a:buNone/>
            </a:pPr>
            <a:r>
              <a:rPr lang="nl" sz="1400">
                <a:solidFill>
                  <a:schemeClr val="accent4">
                    <a:lumMod val="50000"/>
                  </a:schemeClr>
                </a:solidFill>
              </a:rPr>
              <a:t>ontwerp</a:t>
            </a:r>
          </a:p>
        </p:txBody>
      </p:sp>
      <p:sp>
        <p:nvSpPr>
          <p:cNvPr id="165910" name="Rectangle 21"/>
          <p:cNvSpPr>
            <a:spLocks noChangeArrowheads="1"/>
          </p:cNvSpPr>
          <p:nvPr/>
        </p:nvSpPr>
        <p:spPr bwMode="auto">
          <a:xfrm>
            <a:off x="5260975" y="2774157"/>
            <a:ext cx="586124"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a:lnSpc>
                <a:spcPct val="100000"/>
              </a:lnSpc>
              <a:spcAft>
                <a:spcPct val="0"/>
              </a:spcAft>
              <a:buClrTx/>
              <a:buFontTx/>
              <a:buNone/>
            </a:pPr>
            <a:r>
              <a:rPr lang="nl" sz="1400">
                <a:solidFill>
                  <a:schemeClr val="accent4">
                    <a:lumMod val="50000"/>
                  </a:schemeClr>
                </a:solidFill>
              </a:rPr>
              <a:t>uitrol</a:t>
            </a:r>
          </a:p>
        </p:txBody>
      </p:sp>
      <p:sp>
        <p:nvSpPr>
          <p:cNvPr id="165911" name="Line 22"/>
          <p:cNvSpPr>
            <a:spLocks noChangeShapeType="1"/>
          </p:cNvSpPr>
          <p:nvPr/>
        </p:nvSpPr>
        <p:spPr bwMode="auto">
          <a:xfrm>
            <a:off x="1619250" y="3630084"/>
            <a:ext cx="0" cy="80433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165912" name="Line 23"/>
          <p:cNvSpPr>
            <a:spLocks noChangeShapeType="1"/>
          </p:cNvSpPr>
          <p:nvPr/>
        </p:nvSpPr>
        <p:spPr bwMode="auto">
          <a:xfrm>
            <a:off x="1624014" y="4437063"/>
            <a:ext cx="46577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165913" name="Rectangle 24"/>
          <p:cNvSpPr>
            <a:spLocks noChangeArrowheads="1"/>
          </p:cNvSpPr>
          <p:nvPr/>
        </p:nvSpPr>
        <p:spPr bwMode="auto">
          <a:xfrm>
            <a:off x="1692276" y="4205553"/>
            <a:ext cx="779463" cy="226218"/>
          </a:xfrm>
          <a:prstGeom prst="rect">
            <a:avLst/>
          </a:prstGeom>
          <a:solidFill>
            <a:srgbClr val="CCFFCC"/>
          </a:solidFill>
          <a:ln w="12700">
            <a:solidFill>
              <a:schemeClr val="tx1"/>
            </a:solidFill>
            <a:miter lim="800000"/>
            <a:headEnd/>
            <a:tailEnd/>
          </a:ln>
        </p:spPr>
        <p:txBody>
          <a:bodyPr wrap="none" anchor="ctr"/>
          <a:lstStyle/>
          <a:p>
            <a:endParaRPr lang="nl-NL" b="1">
              <a:solidFill>
                <a:schemeClr val="accent4">
                  <a:lumMod val="50000"/>
                </a:schemeClr>
              </a:solidFill>
            </a:endParaRPr>
          </a:p>
        </p:txBody>
      </p:sp>
      <p:sp>
        <p:nvSpPr>
          <p:cNvPr id="165914" name="Line 25"/>
          <p:cNvSpPr>
            <a:spLocks noChangeShapeType="1"/>
          </p:cNvSpPr>
          <p:nvPr/>
        </p:nvSpPr>
        <p:spPr bwMode="auto">
          <a:xfrm>
            <a:off x="1624013" y="3951553"/>
            <a:ext cx="45323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chemeClr val="accent4">
                  <a:lumMod val="50000"/>
                </a:schemeClr>
              </a:solidFill>
            </a:endParaRPr>
          </a:p>
        </p:txBody>
      </p:sp>
      <p:sp>
        <p:nvSpPr>
          <p:cNvPr id="165915" name="Rectangle 26"/>
          <p:cNvSpPr>
            <a:spLocks noChangeArrowheads="1"/>
          </p:cNvSpPr>
          <p:nvPr/>
        </p:nvSpPr>
        <p:spPr bwMode="auto">
          <a:xfrm>
            <a:off x="6334126" y="4345782"/>
            <a:ext cx="105618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a:lnSpc>
                <a:spcPct val="100000"/>
              </a:lnSpc>
              <a:spcAft>
                <a:spcPct val="0"/>
              </a:spcAft>
              <a:buClrTx/>
              <a:buFontTx/>
              <a:buNone/>
            </a:pPr>
            <a:r>
              <a:rPr lang="nl" sz="1400">
                <a:solidFill>
                  <a:schemeClr val="accent4">
                    <a:lumMod val="50000"/>
                  </a:schemeClr>
                </a:solidFill>
              </a:rPr>
              <a:t>Inzet / dag</a:t>
            </a:r>
          </a:p>
        </p:txBody>
      </p:sp>
      <p:sp>
        <p:nvSpPr>
          <p:cNvPr id="165916" name="Rectangle 27"/>
          <p:cNvSpPr>
            <a:spLocks noChangeArrowheads="1"/>
          </p:cNvSpPr>
          <p:nvPr/>
        </p:nvSpPr>
        <p:spPr bwMode="auto">
          <a:xfrm>
            <a:off x="4988529" y="3697366"/>
            <a:ext cx="113101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a:lnSpc>
                <a:spcPct val="100000"/>
              </a:lnSpc>
              <a:spcAft>
                <a:spcPct val="0"/>
              </a:spcAft>
              <a:buClrTx/>
              <a:buFontTx/>
              <a:buNone/>
            </a:pPr>
            <a:r>
              <a:rPr lang="nl" sz="1400" dirty="0">
                <a:solidFill>
                  <a:schemeClr val="accent4">
                    <a:lumMod val="50000"/>
                  </a:schemeClr>
                </a:solidFill>
              </a:rPr>
              <a:t>Beschikbaar</a:t>
            </a:r>
          </a:p>
        </p:txBody>
      </p:sp>
      <p:sp>
        <p:nvSpPr>
          <p:cNvPr id="165917" name="Rectangle 28"/>
          <p:cNvSpPr>
            <a:spLocks noChangeArrowheads="1"/>
          </p:cNvSpPr>
          <p:nvPr/>
        </p:nvSpPr>
        <p:spPr bwMode="auto">
          <a:xfrm>
            <a:off x="2817813" y="4056063"/>
            <a:ext cx="792162" cy="378354"/>
          </a:xfrm>
          <a:prstGeom prst="rect">
            <a:avLst/>
          </a:prstGeom>
          <a:solidFill>
            <a:srgbClr val="CCFFCC"/>
          </a:solidFill>
          <a:ln w="12700">
            <a:solidFill>
              <a:schemeClr val="tx1"/>
            </a:solidFill>
            <a:miter lim="800000"/>
            <a:headEnd/>
            <a:tailEnd/>
          </a:ln>
        </p:spPr>
        <p:txBody>
          <a:bodyPr wrap="none" anchor="ctr"/>
          <a:lstStyle/>
          <a:p>
            <a:endParaRPr lang="nl-NL" b="1">
              <a:solidFill>
                <a:schemeClr val="accent4">
                  <a:lumMod val="50000"/>
                </a:schemeClr>
              </a:solidFill>
            </a:endParaRPr>
          </a:p>
        </p:txBody>
      </p:sp>
      <p:sp>
        <p:nvSpPr>
          <p:cNvPr id="165918" name="Rectangle 29"/>
          <p:cNvSpPr>
            <a:spLocks noChangeArrowheads="1"/>
          </p:cNvSpPr>
          <p:nvPr/>
        </p:nvSpPr>
        <p:spPr bwMode="auto">
          <a:xfrm>
            <a:off x="2817813" y="3792803"/>
            <a:ext cx="792162" cy="263260"/>
          </a:xfrm>
          <a:prstGeom prst="rect">
            <a:avLst/>
          </a:prstGeom>
          <a:solidFill>
            <a:schemeClr val="accent4">
              <a:lumMod val="40000"/>
              <a:lumOff val="60000"/>
            </a:schemeClr>
          </a:solidFill>
          <a:ln w="12700">
            <a:solidFill>
              <a:schemeClr val="tx1"/>
            </a:solidFill>
            <a:miter lim="800000"/>
            <a:headEnd/>
            <a:tailEnd/>
          </a:ln>
        </p:spPr>
        <p:txBody>
          <a:bodyPr wrap="none" anchor="ctr"/>
          <a:lstStyle/>
          <a:p>
            <a:endParaRPr lang="nl-NL" b="1" dirty="0">
              <a:solidFill>
                <a:schemeClr val="accent4">
                  <a:lumMod val="50000"/>
                </a:schemeClr>
              </a:solidFill>
            </a:endParaRPr>
          </a:p>
        </p:txBody>
      </p:sp>
      <p:sp>
        <p:nvSpPr>
          <p:cNvPr id="165919" name="Rectangle 30"/>
          <p:cNvSpPr>
            <a:spLocks noChangeArrowheads="1"/>
          </p:cNvSpPr>
          <p:nvPr/>
        </p:nvSpPr>
        <p:spPr bwMode="auto">
          <a:xfrm>
            <a:off x="4017964" y="4205553"/>
            <a:ext cx="731837" cy="226218"/>
          </a:xfrm>
          <a:prstGeom prst="rect">
            <a:avLst/>
          </a:prstGeom>
          <a:solidFill>
            <a:srgbClr val="CCFFCC"/>
          </a:solidFill>
          <a:ln w="12700">
            <a:solidFill>
              <a:schemeClr val="tx1"/>
            </a:solidFill>
            <a:miter lim="800000"/>
            <a:headEnd/>
            <a:tailEnd/>
          </a:ln>
        </p:spPr>
        <p:txBody>
          <a:bodyPr wrap="none" anchor="ctr"/>
          <a:lstStyle/>
          <a:p>
            <a:endParaRPr lang="nl-NL" b="1">
              <a:solidFill>
                <a:schemeClr val="accent4">
                  <a:lumMod val="50000"/>
                </a:schemeClr>
              </a:solidFill>
            </a:endParaRPr>
          </a:p>
        </p:txBody>
      </p:sp>
      <p:sp>
        <p:nvSpPr>
          <p:cNvPr id="165920" name="Rectangle 31"/>
          <p:cNvSpPr>
            <a:spLocks noChangeArrowheads="1"/>
          </p:cNvSpPr>
          <p:nvPr/>
        </p:nvSpPr>
        <p:spPr bwMode="auto">
          <a:xfrm>
            <a:off x="5233989" y="4056063"/>
            <a:ext cx="731837" cy="375708"/>
          </a:xfrm>
          <a:prstGeom prst="rect">
            <a:avLst/>
          </a:prstGeom>
          <a:solidFill>
            <a:srgbClr val="CCFFCC"/>
          </a:solidFill>
          <a:ln w="12700">
            <a:solidFill>
              <a:schemeClr val="tx1"/>
            </a:solidFill>
            <a:miter lim="800000"/>
            <a:headEnd/>
            <a:tailEnd/>
          </a:ln>
        </p:spPr>
        <p:txBody>
          <a:bodyPr wrap="none" anchor="ctr"/>
          <a:lstStyle/>
          <a:p>
            <a:endParaRPr lang="nl-NL" b="1">
              <a:solidFill>
                <a:schemeClr val="accent4">
                  <a:lumMod val="50000"/>
                </a:schemeClr>
              </a:solidFill>
            </a:endParaRPr>
          </a:p>
        </p:txBody>
      </p:sp>
      <p:sp>
        <p:nvSpPr>
          <p:cNvPr id="37" name="Rectangle 32"/>
          <p:cNvSpPr txBox="1">
            <a:spLocks noChangeArrowheads="1"/>
          </p:cNvSpPr>
          <p:nvPr/>
        </p:nvSpPr>
        <p:spPr bwMode="auto">
          <a:xfrm>
            <a:off x="595313" y="1248647"/>
            <a:ext cx="69342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rgbClr val="4B4B4B"/>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a:solidFill>
                  <a:srgbClr val="4B4B4B"/>
                </a:solidFill>
                <a:latin typeface="+mn-lt"/>
                <a:ea typeface="ＭＳ Ｐゴシック" charset="0"/>
              </a:defRPr>
            </a:lvl2pPr>
            <a:lvl3pPr marL="1143000" indent="-228600" algn="l" rtl="0" eaLnBrk="0" fontAlgn="base" hangingPunct="0">
              <a:spcBef>
                <a:spcPct val="20000"/>
              </a:spcBef>
              <a:spcAft>
                <a:spcPct val="0"/>
              </a:spcAft>
              <a:buChar char="•"/>
              <a:defRPr>
                <a:solidFill>
                  <a:srgbClr val="4B4B4B"/>
                </a:solidFill>
                <a:latin typeface="+mn-lt"/>
                <a:ea typeface="ＭＳ Ｐゴシック" charset="0"/>
              </a:defRPr>
            </a:lvl3pPr>
            <a:lvl4pPr marL="1600200" indent="-228600" algn="l" rtl="0" eaLnBrk="0" fontAlgn="base" hangingPunct="0">
              <a:spcBef>
                <a:spcPct val="20000"/>
              </a:spcBef>
              <a:spcAft>
                <a:spcPct val="0"/>
              </a:spcAft>
              <a:buChar char="–"/>
              <a:defRPr>
                <a:solidFill>
                  <a:srgbClr val="4B4B4B"/>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
              <a:defRPr>
                <a:solidFill>
                  <a:srgbClr val="4B4B4B"/>
                </a:solidFill>
                <a:latin typeface="Verdana" pitchFamily="34" charset="0"/>
                <a:ea typeface="ＭＳ Ｐゴシック" charset="0"/>
              </a:defRPr>
            </a:lvl5pPr>
            <a:lvl6pPr marL="2514600" indent="-228600" algn="l" rtl="0" fontAlgn="base">
              <a:spcBef>
                <a:spcPct val="20000"/>
              </a:spcBef>
              <a:spcAft>
                <a:spcPct val="0"/>
              </a:spcAft>
              <a:buFont typeface="Wingdings" pitchFamily="2" charset="2"/>
              <a:buChar char="§"/>
              <a:defRPr>
                <a:solidFill>
                  <a:schemeClr val="hlink"/>
                </a:solidFill>
                <a:latin typeface="Verdana" pitchFamily="34" charset="0"/>
              </a:defRPr>
            </a:lvl6pPr>
            <a:lvl7pPr marL="2971800" indent="-228600" algn="l" rtl="0" fontAlgn="base">
              <a:spcBef>
                <a:spcPct val="20000"/>
              </a:spcBef>
              <a:spcAft>
                <a:spcPct val="0"/>
              </a:spcAft>
              <a:buFont typeface="Wingdings" pitchFamily="2" charset="2"/>
              <a:buChar char="§"/>
              <a:defRPr>
                <a:solidFill>
                  <a:schemeClr val="hlink"/>
                </a:solidFill>
                <a:latin typeface="Verdana" pitchFamily="34" charset="0"/>
              </a:defRPr>
            </a:lvl7pPr>
            <a:lvl8pPr marL="3429000" indent="-228600" algn="l" rtl="0" fontAlgn="base">
              <a:spcBef>
                <a:spcPct val="20000"/>
              </a:spcBef>
              <a:spcAft>
                <a:spcPct val="0"/>
              </a:spcAft>
              <a:buFont typeface="Wingdings" pitchFamily="2" charset="2"/>
              <a:buChar char="§"/>
              <a:defRPr>
                <a:solidFill>
                  <a:schemeClr val="hlink"/>
                </a:solidFill>
                <a:latin typeface="Verdana" pitchFamily="34" charset="0"/>
              </a:defRPr>
            </a:lvl8pPr>
            <a:lvl9pPr marL="3886200" indent="-228600" algn="l" rtl="0" fontAlgn="base">
              <a:spcBef>
                <a:spcPct val="20000"/>
              </a:spcBef>
              <a:spcAft>
                <a:spcPct val="0"/>
              </a:spcAft>
              <a:buFont typeface="Wingdings" pitchFamily="2" charset="2"/>
              <a:buChar char="§"/>
              <a:defRPr>
                <a:solidFill>
                  <a:schemeClr val="hlink"/>
                </a:solidFill>
                <a:latin typeface="Verdana" pitchFamily="34" charset="0"/>
              </a:defRPr>
            </a:lvl9pPr>
          </a:lstStyle>
          <a:p>
            <a:pPr marL="0" indent="0" eaLnBrk="1" hangingPunct="1">
              <a:lnSpc>
                <a:spcPct val="100000"/>
              </a:lnSpc>
              <a:buClrTx/>
              <a:buFontTx/>
              <a:buNone/>
            </a:pPr>
            <a:r>
              <a:rPr lang="nl-NL" sz="1600" kern="0" dirty="0" err="1">
                <a:latin typeface="Tahoma" charset="0"/>
              </a:rPr>
              <a:t>Leveling</a:t>
            </a:r>
            <a:endParaRPr lang="nl-NL" sz="1600" kern="0" dirty="0">
              <a:latin typeface="Tahoma" charset="0"/>
            </a:endParaRPr>
          </a:p>
          <a:p>
            <a:pPr eaLnBrk="1" hangingPunct="1">
              <a:lnSpc>
                <a:spcPct val="100000"/>
              </a:lnSpc>
              <a:buClrTx/>
              <a:buFontTx/>
              <a:buChar char="•"/>
            </a:pPr>
            <a:r>
              <a:rPr lang="nl-NL" sz="1600" kern="0" dirty="0">
                <a:latin typeface="Tahoma" charset="0"/>
              </a:rPr>
              <a:t>Verschuiven van de taken</a:t>
            </a:r>
          </a:p>
          <a:p>
            <a:pPr eaLnBrk="1" hangingPunct="1">
              <a:lnSpc>
                <a:spcPct val="100000"/>
              </a:lnSpc>
              <a:buClrTx/>
              <a:buFontTx/>
              <a:buChar char="•"/>
            </a:pPr>
            <a:r>
              <a:rPr lang="nl-NL" sz="1600" kern="0" dirty="0">
                <a:latin typeface="Tahoma" charset="0"/>
              </a:rPr>
              <a:t>Spreiden van de taken</a:t>
            </a:r>
          </a:p>
          <a:p>
            <a:pPr eaLnBrk="1" hangingPunct="1">
              <a:lnSpc>
                <a:spcPct val="100000"/>
              </a:lnSpc>
              <a:buClrTx/>
              <a:buFontTx/>
              <a:buChar char="•"/>
            </a:pPr>
            <a:r>
              <a:rPr lang="nl-NL" sz="1600" kern="0" dirty="0">
                <a:latin typeface="Tahoma" charset="0"/>
              </a:rPr>
              <a:t>Opdelen van de taken</a:t>
            </a:r>
          </a:p>
          <a:p>
            <a:pPr eaLnBrk="1" hangingPunct="1">
              <a:lnSpc>
                <a:spcPct val="100000"/>
              </a:lnSpc>
              <a:buClrTx/>
              <a:buFontTx/>
              <a:buChar char="•"/>
            </a:pPr>
            <a:endParaRPr lang="nl-NL" sz="1600" kern="0" dirty="0">
              <a:latin typeface="Tahoma" charset="0"/>
            </a:endParaRPr>
          </a:p>
          <a:p>
            <a:pPr eaLnBrk="1" hangingPunct="1">
              <a:lnSpc>
                <a:spcPct val="100000"/>
              </a:lnSpc>
              <a:buClrTx/>
              <a:buFontTx/>
              <a:buChar char="•"/>
            </a:pPr>
            <a:endParaRPr lang="nl-NL" sz="1600" kern="0" dirty="0">
              <a:latin typeface="Tahoma" charset="0"/>
            </a:endParaRPr>
          </a:p>
          <a:p>
            <a:pPr eaLnBrk="1" hangingPunct="1">
              <a:lnSpc>
                <a:spcPct val="100000"/>
              </a:lnSpc>
              <a:buClrTx/>
              <a:buFontTx/>
              <a:buChar char="•"/>
            </a:pPr>
            <a:endParaRPr lang="nl-NL" sz="1600" kern="0" dirty="0">
              <a:latin typeface="Tahoma" charset="0"/>
            </a:endParaRPr>
          </a:p>
          <a:p>
            <a:pPr eaLnBrk="1" hangingPunct="1">
              <a:lnSpc>
                <a:spcPct val="100000"/>
              </a:lnSpc>
              <a:buClrTx/>
              <a:buFontTx/>
              <a:buChar char="•"/>
            </a:pPr>
            <a:endParaRPr lang="nl-NL" sz="1600" kern="0" dirty="0">
              <a:latin typeface="Tahoma" charset="0"/>
            </a:endParaRPr>
          </a:p>
          <a:p>
            <a:pPr eaLnBrk="1" hangingPunct="1">
              <a:lnSpc>
                <a:spcPct val="100000"/>
              </a:lnSpc>
              <a:buClrTx/>
              <a:buFontTx/>
              <a:buChar char="•"/>
            </a:pPr>
            <a:endParaRPr lang="nl-NL" sz="1600" kern="0" dirty="0">
              <a:latin typeface="Tahoma" charset="0"/>
            </a:endParaRPr>
          </a:p>
          <a:p>
            <a:pPr eaLnBrk="1" hangingPunct="1">
              <a:lnSpc>
                <a:spcPct val="100000"/>
              </a:lnSpc>
              <a:buClrTx/>
              <a:buFontTx/>
              <a:buChar char="•"/>
            </a:pPr>
            <a:endParaRPr lang="nl-NL" sz="1600" kern="0" dirty="0">
              <a:latin typeface="Tahoma" charset="0"/>
            </a:endParaRPr>
          </a:p>
          <a:p>
            <a:pPr eaLnBrk="1" hangingPunct="1">
              <a:lnSpc>
                <a:spcPct val="100000"/>
              </a:lnSpc>
              <a:buClrTx/>
              <a:buFontTx/>
              <a:buChar char="•"/>
            </a:pPr>
            <a:endParaRPr lang="nl-NL" sz="1600" kern="0" dirty="0">
              <a:latin typeface="Tahoma" charset="0"/>
            </a:endParaRPr>
          </a:p>
          <a:p>
            <a:pPr eaLnBrk="1" hangingPunct="1">
              <a:lnSpc>
                <a:spcPct val="100000"/>
              </a:lnSpc>
              <a:buClrTx/>
              <a:buFontTx/>
              <a:buChar char="•"/>
            </a:pPr>
            <a:endParaRPr lang="nl-NL" sz="1600" kern="0" dirty="0">
              <a:latin typeface="Tahoma" charset="0"/>
            </a:endParaRPr>
          </a:p>
          <a:p>
            <a:pPr eaLnBrk="1" hangingPunct="1">
              <a:lnSpc>
                <a:spcPct val="100000"/>
              </a:lnSpc>
              <a:buClrTx/>
              <a:buFontTx/>
              <a:buChar char="•"/>
            </a:pPr>
            <a:r>
              <a:rPr lang="nl-NL" sz="1600" kern="0" dirty="0">
                <a:latin typeface="Tahoma" charset="0"/>
              </a:rPr>
              <a:t>Functiespreiding (ontwerper voor tekenaar)</a:t>
            </a:r>
          </a:p>
        </p:txBody>
      </p:sp>
      <p:sp>
        <p:nvSpPr>
          <p:cNvPr id="2" name="Slide Number Placeholder 1">
            <a:extLst>
              <a:ext uri="{FF2B5EF4-FFF2-40B4-BE49-F238E27FC236}">
                <a16:creationId xmlns:a16="http://schemas.microsoft.com/office/drawing/2014/main" id="{0AD8671F-CB08-BB4B-B5ED-E2B8FDF3267C}"/>
              </a:ext>
            </a:extLst>
          </p:cNvPr>
          <p:cNvSpPr>
            <a:spLocks noGrp="1"/>
          </p:cNvSpPr>
          <p:nvPr>
            <p:ph type="sldNum" sz="quarter" idx="4"/>
          </p:nvPr>
        </p:nvSpPr>
        <p:spPr/>
        <p:txBody>
          <a:bodyPr/>
          <a:lstStyle/>
          <a:p>
            <a:fld id="{8375054B-0626-094F-AF93-178AFB032A1C}" type="slidenum">
              <a:rPr lang="nl-NL" smtClean="0"/>
              <a:pPr/>
              <a:t>99</a:t>
            </a:fld>
            <a:endParaRPr lang="nl-NL" dirty="0"/>
          </a:p>
        </p:txBody>
      </p:sp>
    </p:spTree>
  </p:cSld>
  <p:clrMapOvr>
    <a:masterClrMapping/>
  </p:clrMapOvr>
  <p:transition/>
</p:sld>
</file>

<file path=ppt/theme/theme1.xml><?xml version="1.0" encoding="utf-8"?>
<a:theme xmlns:a="http://schemas.openxmlformats.org/drawingml/2006/main" name="2_insights sjabloo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insights sjabloon">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defRPr kumimoji="0" lang="en-GB" sz="2400" b="1"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95000"/>
          </a:lnSpc>
          <a:spcBef>
            <a:spcPct val="0"/>
          </a:spcBef>
          <a:spcAft>
            <a:spcPct val="20000"/>
          </a:spcAft>
          <a:buClr>
            <a:schemeClr val="tx2"/>
          </a:buClr>
          <a:buSzTx/>
          <a:buFont typeface="Wingdings" pitchFamily="2" charset="2"/>
          <a:buChar char=""/>
          <a:tabLst/>
          <a:defRPr kumimoji="0" lang="en-GB" sz="2400" b="1" i="0" u="none" strike="noStrike" cap="none" normalizeH="0" baseline="0" smtClean="0">
            <a:ln>
              <a:noFill/>
            </a:ln>
            <a:solidFill>
              <a:schemeClr val="tx2"/>
            </a:solidFill>
            <a:effectLst/>
            <a:latin typeface="Tahoma" pitchFamily="34" charset="0"/>
          </a:defRPr>
        </a:defPPr>
      </a:lstStyle>
    </a:lnDef>
  </a:objectDefaults>
  <a:extraClrSchemeLst>
    <a:extraClrScheme>
      <a:clrScheme name="2_insights sjablo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insights sjablo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nsights sjablo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insights sjablo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insights sjablo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insights sjablo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insights sjablo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insights sjabloon 8">
        <a:dk1>
          <a:srgbClr val="969696"/>
        </a:dk1>
        <a:lt1>
          <a:srgbClr val="FFFFFF"/>
        </a:lt1>
        <a:dk2>
          <a:srgbClr val="B2B2B2"/>
        </a:dk2>
        <a:lt2>
          <a:srgbClr val="C0C0C0"/>
        </a:lt2>
        <a:accent1>
          <a:srgbClr val="FFFFCC"/>
        </a:accent1>
        <a:accent2>
          <a:srgbClr val="FFCC99"/>
        </a:accent2>
        <a:accent3>
          <a:srgbClr val="FFFFFF"/>
        </a:accent3>
        <a:accent4>
          <a:srgbClr val="7F7F7F"/>
        </a:accent4>
        <a:accent5>
          <a:srgbClr val="FFFFE2"/>
        </a:accent5>
        <a:accent6>
          <a:srgbClr val="E7B98A"/>
        </a:accent6>
        <a:hlink>
          <a:srgbClr val="666699"/>
        </a:hlink>
        <a:folHlink>
          <a:srgbClr val="CC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B910372082044A9A6F80E4B0986BA3" ma:contentTypeVersion="8" ma:contentTypeDescription="Een nieuw document maken." ma:contentTypeScope="" ma:versionID="a139f488d24bc3f0e693f11dc09f3fc8">
  <xsd:schema xmlns:xsd="http://www.w3.org/2001/XMLSchema" xmlns:xs="http://www.w3.org/2001/XMLSchema" xmlns:p="http://schemas.microsoft.com/office/2006/metadata/properties" xmlns:ns2="838c8268-673b-49e7-9f6d-995cc8238010" xmlns:ns3="8608efa7-70a1-4176-8cb4-1ab94bb0b270" targetNamespace="http://schemas.microsoft.com/office/2006/metadata/properties" ma:root="true" ma:fieldsID="74d884f70d542d071c01ff83a9082d9d" ns2:_="" ns3:_="">
    <xsd:import namespace="838c8268-673b-49e7-9f6d-995cc8238010"/>
    <xsd:import namespace="8608efa7-70a1-4176-8cb4-1ab94bb0b27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c8268-673b-49e7-9f6d-995cc82380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a055a9d1-cdd3-4450-b5af-138a02b05d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08efa7-70a1-4176-8cb4-1ab94bb0b27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4f15075-ab26-4c31-8145-df577e26315b}" ma:internalName="TaxCatchAll" ma:showField="CatchAllData" ma:web="8608efa7-70a1-4176-8cb4-1ab94bb0b2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8c8268-673b-49e7-9f6d-995cc8238010">
      <Terms xmlns="http://schemas.microsoft.com/office/infopath/2007/PartnerControls"/>
    </lcf76f155ced4ddcb4097134ff3c332f>
    <TaxCatchAll xmlns="8608efa7-70a1-4176-8cb4-1ab94bb0b270" xsi:nil="true"/>
  </documentManagement>
</p:properties>
</file>

<file path=customXml/itemProps1.xml><?xml version="1.0" encoding="utf-8"?>
<ds:datastoreItem xmlns:ds="http://schemas.openxmlformats.org/officeDocument/2006/customXml" ds:itemID="{9E71564E-CFD6-47B5-8566-9A85EED65E30}"/>
</file>

<file path=customXml/itemProps2.xml><?xml version="1.0" encoding="utf-8"?>
<ds:datastoreItem xmlns:ds="http://schemas.openxmlformats.org/officeDocument/2006/customXml" ds:itemID="{D16D8C16-8C74-4385-ADE9-39DA6480D87F}"/>
</file>

<file path=customXml/itemProps3.xml><?xml version="1.0" encoding="utf-8"?>
<ds:datastoreItem xmlns:ds="http://schemas.openxmlformats.org/officeDocument/2006/customXml" ds:itemID="{35C45ABC-0DE9-4290-A9D5-68E436BB6616}"/>
</file>

<file path=docProps/app.xml><?xml version="1.0" encoding="utf-8"?>
<Properties xmlns="http://schemas.openxmlformats.org/officeDocument/2006/extended-properties" xmlns:vt="http://schemas.openxmlformats.org/officeDocument/2006/docPropsVTypes">
  <Template/>
  <TotalTime>50134</TotalTime>
  <Words>14245</Words>
  <Application>Microsoft Office PowerPoint</Application>
  <PresentationFormat>Diavoorstelling (16:10)</PresentationFormat>
  <Paragraphs>4366</Paragraphs>
  <Slides>291</Slides>
  <Notes>122</Notes>
  <HiddenSlides>0</HiddenSlides>
  <MMClips>0</MMClips>
  <ScaleCrop>false</ScaleCrop>
  <HeadingPairs>
    <vt:vector size="8" baseType="variant">
      <vt:variant>
        <vt:lpstr>Gebruikte lettertypen</vt:lpstr>
      </vt:variant>
      <vt:variant>
        <vt:i4>12</vt:i4>
      </vt:variant>
      <vt:variant>
        <vt:lpstr>Thema</vt:lpstr>
      </vt:variant>
      <vt:variant>
        <vt:i4>1</vt:i4>
      </vt:variant>
      <vt:variant>
        <vt:lpstr>Ingesloten OLE-bronprogramma's</vt:lpstr>
      </vt:variant>
      <vt:variant>
        <vt:i4>4</vt:i4>
      </vt:variant>
      <vt:variant>
        <vt:lpstr>Diatitels</vt:lpstr>
      </vt:variant>
      <vt:variant>
        <vt:i4>291</vt:i4>
      </vt:variant>
    </vt:vector>
  </HeadingPairs>
  <TitlesOfParts>
    <vt:vector size="308" baseType="lpstr">
      <vt:lpstr>Arial</vt:lpstr>
      <vt:lpstr>Arial Black</vt:lpstr>
      <vt:lpstr>Calibri</vt:lpstr>
      <vt:lpstr>Calibri Light</vt:lpstr>
      <vt:lpstr>Cambria</vt:lpstr>
      <vt:lpstr>Comic Sans MS</vt:lpstr>
      <vt:lpstr>Garamond</vt:lpstr>
      <vt:lpstr>Gill Sans MT</vt:lpstr>
      <vt:lpstr>Tahoma</vt:lpstr>
      <vt:lpstr>Times New Roman</vt:lpstr>
      <vt:lpstr>Verdana</vt:lpstr>
      <vt:lpstr>Wingdings</vt:lpstr>
      <vt:lpstr>2_insights sjabloon</vt:lpstr>
      <vt:lpstr>Drawplus Drawing</vt:lpstr>
      <vt:lpstr>Clip</vt:lpstr>
      <vt:lpstr>Document</vt:lpstr>
      <vt:lpstr>Werkblad</vt:lpstr>
      <vt:lpstr>Training IPMA D</vt:lpstr>
      <vt:lpstr>Cursusdoelen</vt:lpstr>
      <vt:lpstr>IPMA-NL</vt:lpstr>
      <vt:lpstr>IPMA-Certificeringsniveaus</vt:lpstr>
      <vt:lpstr>IPMA D-Certificeringstraject</vt:lpstr>
      <vt:lpstr>Overzicht van indeling training</vt:lpstr>
      <vt:lpstr>IPMA    Dag 1 </vt:lpstr>
      <vt:lpstr>IPMA Competentiegebieden</vt:lpstr>
      <vt:lpstr>3 Projectorientatie</vt:lpstr>
      <vt:lpstr>Wat is een project?</vt:lpstr>
      <vt:lpstr>Wat is projectmanagement?</vt:lpstr>
      <vt:lpstr>Redenen om een project uit te voeren</vt:lpstr>
      <vt:lpstr>Noodzakelijke voorwaarden project</vt:lpstr>
      <vt:lpstr>Waarom projecten uitvoeren?</vt:lpstr>
      <vt:lpstr>Ontsporing van projecten</vt:lpstr>
      <vt:lpstr>Wat is een succesvol project?</vt:lpstr>
      <vt:lpstr>Werkvormen</vt:lpstr>
      <vt:lpstr>Projectmatig werken</vt:lpstr>
      <vt:lpstr>Faseren, beheersen, beslissen</vt:lpstr>
      <vt:lpstr>Duivelsdriehoek en ijzeren vierkant</vt:lpstr>
      <vt:lpstr>Projecten binnen levenscyclus product</vt:lpstr>
      <vt:lpstr>Projecten op allerlei niveaus</vt:lpstr>
      <vt:lpstr>4.01 Projectvoorbereidingsfase</vt:lpstr>
      <vt:lpstr>Positionering projectvoorbereidingsfase</vt:lpstr>
      <vt:lpstr>Projectvoorbereidingsfase</vt:lpstr>
      <vt:lpstr>Projectopdracht </vt:lpstr>
      <vt:lpstr>4.02 Belanghebbenden</vt:lpstr>
      <vt:lpstr>Stakeholdermanagement</vt:lpstr>
      <vt:lpstr>Belang-invloed-analyse</vt:lpstr>
      <vt:lpstr>Vaststellen verhouding tot project</vt:lpstr>
      <vt:lpstr>Stakeholdermanagementstrategie en communicatieplan</vt:lpstr>
      <vt:lpstr>4.03 Projectorganisatie</vt:lpstr>
      <vt:lpstr>Projectmanagement</vt:lpstr>
      <vt:lpstr>Projectbesturing en -organisatie</vt:lpstr>
      <vt:lpstr>Verantwoordelijkheden stuurgroep</vt:lpstr>
      <vt:lpstr>Projectbesturing en -organisatie</vt:lpstr>
      <vt:lpstr>Overlegstructuren (linking pin)</vt:lpstr>
      <vt:lpstr>RACI-model</vt:lpstr>
      <vt:lpstr>4.04 Eisen en doelen</vt:lpstr>
      <vt:lpstr>Probleem – Aanpak – Resultaat – Doel </vt:lpstr>
      <vt:lpstr>Kwaliteitseisen</vt:lpstr>
      <vt:lpstr>Prioriteren</vt:lpstr>
      <vt:lpstr>Meer definities</vt:lpstr>
      <vt:lpstr>4.05 Risico’s en kansen</vt:lpstr>
      <vt:lpstr>Risico, issues en ramingen</vt:lpstr>
      <vt:lpstr>Meer definities</vt:lpstr>
      <vt:lpstr>Risicocategorieën</vt:lpstr>
      <vt:lpstr>Soorten risico’s</vt:lpstr>
      <vt:lpstr>Risico- of kanseigenaar/-actiehouder</vt:lpstr>
      <vt:lpstr>Risicomanagementproces (ISO 31000)</vt:lpstr>
      <vt:lpstr>Oorzaak- en gevolgrelatie</vt:lpstr>
      <vt:lpstr>Risico-/mitigerende maatregelen</vt:lpstr>
      <vt:lpstr>Inherent, resterend en secundaire risico’s en kansen</vt:lpstr>
      <vt:lpstr>Risico- en kansregister</vt:lpstr>
      <vt:lpstr>Classificatie waarschijnlijkheid en impact</vt:lpstr>
      <vt:lpstr>Risicoprofieloverzicht</vt:lpstr>
      <vt:lpstr>4.06 Projectaanpak</vt:lpstr>
      <vt:lpstr>Definities</vt:lpstr>
      <vt:lpstr>Factoren en criteria</vt:lpstr>
      <vt:lpstr>Projectsuccesfactoren</vt:lpstr>
      <vt:lpstr>Projectaanpak (Diamond-model)</vt:lpstr>
      <vt:lpstr>IPMA    Dag 2 </vt:lpstr>
      <vt:lpstr>IPMA Competentiegebieden</vt:lpstr>
      <vt:lpstr>5.01 Projectdefinitiefase</vt:lpstr>
      <vt:lpstr>Projectdefinitiefase</vt:lpstr>
      <vt:lpstr>Projectmanagementplan</vt:lpstr>
      <vt:lpstr>PSU en Kick-off</vt:lpstr>
      <vt:lpstr>Plaatsbepaling PSU en Kick-off</vt:lpstr>
      <vt:lpstr>Redenen PSU en Kick-off</vt:lpstr>
      <vt:lpstr>5.02 Scope</vt:lpstr>
      <vt:lpstr>Scope (bereik)</vt:lpstr>
      <vt:lpstr>Work Breakdown Structure (WBS)</vt:lpstr>
      <vt:lpstr>Work Breakdown Structure (WBS)</vt:lpstr>
      <vt:lpstr>Van WBS naar PBS</vt:lpstr>
      <vt:lpstr>Productbeschrijving</vt:lpstr>
      <vt:lpstr>Productstroomschema (PSS)</vt:lpstr>
      <vt:lpstr>5.03 Kwaliteit</vt:lpstr>
      <vt:lpstr>Definities</vt:lpstr>
      <vt:lpstr>Kwaliteitsmanagement</vt:lpstr>
      <vt:lpstr>Kwaliteitsplanning</vt:lpstr>
      <vt:lpstr>Normen, voorschriften en standaards</vt:lpstr>
      <vt:lpstr>Kwaliteitskosten</vt:lpstr>
      <vt:lpstr>Kwaliteitsregister/testregister</vt:lpstr>
      <vt:lpstr>Reviews, audits &amp; evaluaties</vt:lpstr>
      <vt:lpstr>Kwaliteitsreviewtechniek</vt:lpstr>
      <vt:lpstr>5.04 Tijd</vt:lpstr>
      <vt:lpstr>Faseren, mijlpalen en beslispunten</vt:lpstr>
      <vt:lpstr>Faseren in de praktijk</vt:lpstr>
      <vt:lpstr>Methoden van faseren</vt:lpstr>
      <vt:lpstr>Timeboxing</vt:lpstr>
      <vt:lpstr>Notatie activiteitenblok (Precedence)</vt:lpstr>
      <vt:lpstr>Precedence methode</vt:lpstr>
      <vt:lpstr>Balkenschema / Gantt chart</vt:lpstr>
      <vt:lpstr>Registreren van de voortgang</vt:lpstr>
      <vt:lpstr>Versnellen uitvoering</vt:lpstr>
      <vt:lpstr>5.05 Mensen en middelen </vt:lpstr>
      <vt:lpstr>Capaciteitsplan</vt:lpstr>
      <vt:lpstr>Optimaliseren capaciteitsinzet</vt:lpstr>
      <vt:lpstr>Optimaliseren capaciteitsinzet</vt:lpstr>
      <vt:lpstr>Schattingstechnieken</vt:lpstr>
      <vt:lpstr>Planning Poker </vt:lpstr>
      <vt:lpstr>Bruto-netto capaciteit</vt:lpstr>
      <vt:lpstr>5.06 Financiën</vt:lpstr>
      <vt:lpstr>Begroten, budgetteren &amp; bewaken</vt:lpstr>
      <vt:lpstr>Koppeling CBS met WBS</vt:lpstr>
      <vt:lpstr>Kostendecompositiestructuur</vt:lpstr>
      <vt:lpstr>Beheerspunten (control accounts)</vt:lpstr>
      <vt:lpstr>Budgetdecompositie</vt:lpstr>
      <vt:lpstr>Budget- en kostenbewaking</vt:lpstr>
      <vt:lpstr>Administraties</vt:lpstr>
      <vt:lpstr>Administraties</vt:lpstr>
      <vt:lpstr>5.07 Zakelijke rechtvaardiging</vt:lpstr>
      <vt:lpstr>Business case</vt:lpstr>
      <vt:lpstr>Business Case</vt:lpstr>
      <vt:lpstr>Nulscenario en deltameting</vt:lpstr>
      <vt:lpstr>Ontwikkelpad Business Case</vt:lpstr>
      <vt:lpstr>Business case</vt:lpstr>
      <vt:lpstr>6 Projectuitvoering en -afsluiting</vt:lpstr>
      <vt:lpstr>6.01 Inkoop &amp; contract</vt:lpstr>
      <vt:lpstr>Maak of koop?</vt:lpstr>
      <vt:lpstr>Inkopen of uitbesteden?</vt:lpstr>
      <vt:lpstr>Inkoopproces</vt:lpstr>
      <vt:lpstr>Selectie- en gunningscriteria </vt:lpstr>
      <vt:lpstr>Gebruikelijke contractartikelen</vt:lpstr>
      <vt:lpstr>Algemene voorwaarden</vt:lpstr>
      <vt:lpstr>Inspannings- en resultaatverplichting</vt:lpstr>
      <vt:lpstr>6.02 Wijzigingen </vt:lpstr>
      <vt:lpstr>Projectissues</vt:lpstr>
      <vt:lpstr>Wijzigingsprocedure</vt:lpstr>
      <vt:lpstr>Wijzigingsbudget/-autoriteit</vt:lpstr>
      <vt:lpstr>Prioriteit &amp; urgentie</vt:lpstr>
      <vt:lpstr>Configuratiemanagement (V33)</vt:lpstr>
      <vt:lpstr>Configuratiemanagement</vt:lpstr>
      <vt:lpstr>Activiteiten configuratiemanagement</vt:lpstr>
      <vt:lpstr>6.03 Informatie &amp; documentatie  </vt:lpstr>
      <vt:lpstr>Informatiebeheer</vt:lpstr>
      <vt:lpstr>Kwaliteitscriteria informatiebeheer</vt:lpstr>
      <vt:lpstr>Dossierstructuur</vt:lpstr>
      <vt:lpstr>6.04 Beheersing &amp; rapportage   </vt:lpstr>
      <vt:lpstr>Deming Cyclus voor projectbeheersing</vt:lpstr>
      <vt:lpstr>Beheers- en rapportageniveaus</vt:lpstr>
      <vt:lpstr>Managementaanpak</vt:lpstr>
      <vt:lpstr>Management by objectives</vt:lpstr>
      <vt:lpstr>Management by Exception</vt:lpstr>
      <vt:lpstr>Werkpakket</vt:lpstr>
      <vt:lpstr>Managen faseovergangen</vt:lpstr>
      <vt:lpstr>Managen faseovergang</vt:lpstr>
      <vt:lpstr>Escalatieprocedure</vt:lpstr>
      <vt:lpstr>Afwijkingsrapport</vt:lpstr>
      <vt:lpstr>Traditionele slip-charts</vt:lpstr>
      <vt:lpstr>Mijlpalen slip-chart</vt:lpstr>
      <vt:lpstr>Beheersinstrumenten en -mechanismen</vt:lpstr>
      <vt:lpstr>  6.05 Verandering en transformatie    De competentie om door middel van een projectaanpak organisatieveranderingen te realiseren (V13) </vt:lpstr>
      <vt:lpstr>Veranderingstappen Kotter</vt:lpstr>
      <vt:lpstr>6.06 Afsluiting</vt:lpstr>
      <vt:lpstr>Elementen van projectafsluiting</vt:lpstr>
      <vt:lpstr>Projecteindrapport</vt:lpstr>
      <vt:lpstr>Rapporten projectafsluiting</vt:lpstr>
      <vt:lpstr>IPMA    Dag 3 </vt:lpstr>
      <vt:lpstr>IPMA Gedragscompetenties</vt:lpstr>
      <vt:lpstr>Aansturen van jezelf   deel 7</vt:lpstr>
      <vt:lpstr>7.01 Zelfreflectie en zelfmanagement</vt:lpstr>
      <vt:lpstr>Johari-diagram</vt:lpstr>
      <vt:lpstr>Kernkwadranten</vt:lpstr>
      <vt:lpstr>7 Eigenschappen effectief leiderschap (Covey)</vt:lpstr>
      <vt:lpstr>Persoonlijk tijdmanagement (Eisenhower kwadrant)</vt:lpstr>
      <vt:lpstr>Stress management</vt:lpstr>
      <vt:lpstr>Stressveroorzakers en symptomen</vt:lpstr>
      <vt:lpstr>Ontspanningstechnieken</vt:lpstr>
      <vt:lpstr>Zelfmotivatie</vt:lpstr>
      <vt:lpstr>Emotionele intelligentie</vt:lpstr>
      <vt:lpstr>Big Five</vt:lpstr>
      <vt:lpstr>7.02 Persoonlijke integriteit en betrouwbaarheid</vt:lpstr>
      <vt:lpstr>Aspecten van betrouwbaarheid</vt:lpstr>
      <vt:lpstr>Ontwikkeling van sociale netwerken</vt:lpstr>
      <vt:lpstr>Ethiek</vt:lpstr>
      <vt:lpstr>IPMA ethische code</vt:lpstr>
      <vt:lpstr>7.03 Communicatie</vt:lpstr>
      <vt:lpstr>Criteria voor goede communicatie</vt:lpstr>
      <vt:lpstr>Communicatie</vt:lpstr>
      <vt:lpstr>Ruis en miscommunicatie</vt:lpstr>
      <vt:lpstr>Communicatieniveaus (Von Thun)</vt:lpstr>
      <vt:lpstr>Actief luisteren</vt:lpstr>
      <vt:lpstr>De juiste vragen stellen</vt:lpstr>
      <vt:lpstr>Feedbackgesprek</vt:lpstr>
      <vt:lpstr>Vergaderen</vt:lpstr>
      <vt:lpstr>Stappen in besluitvormingsproces</vt:lpstr>
      <vt:lpstr>Effectief vergaderen</vt:lpstr>
      <vt:lpstr>Gefaciliteerde workshop</vt:lpstr>
      <vt:lpstr>Effectief schriftelijk communiceren</vt:lpstr>
      <vt:lpstr>Effectief presenteren</vt:lpstr>
      <vt:lpstr>Verbinding met anderen   deel 8</vt:lpstr>
      <vt:lpstr>8.01 Relaties en betrokkenheid</vt:lpstr>
      <vt:lpstr>Openheid</vt:lpstr>
      <vt:lpstr>Argumenteren</vt:lpstr>
      <vt:lpstr>Zelfdeterminatietheorie (Deci &amp; Ryan)</vt:lpstr>
      <vt:lpstr>Zelfdeterminatietheorie (Deci &amp; Ryan)</vt:lpstr>
      <vt:lpstr>8.02 Leiderschap</vt:lpstr>
      <vt:lpstr>Leiderschap versus management</vt:lpstr>
      <vt:lpstr>Situationeel leiderschap (H&amp;B)</vt:lpstr>
      <vt:lpstr>Competenties volgens H&amp;B</vt:lpstr>
      <vt:lpstr>Competentieniveaus medewerkers (H&amp;B)</vt:lpstr>
      <vt:lpstr>Stijlen van leiderschap (H&amp;B)</vt:lpstr>
      <vt:lpstr>Cirkels van invloed en betrokkenheid</vt:lpstr>
      <vt:lpstr>Niveaus van assertiviteit</vt:lpstr>
      <vt:lpstr>8.03 Teamwerk</vt:lpstr>
      <vt:lpstr>Team</vt:lpstr>
      <vt:lpstr>Stadia van groepsontwikkeling</vt:lpstr>
      <vt:lpstr>Stijlen leiderschap per fase</vt:lpstr>
      <vt:lpstr>Teambuilding</vt:lpstr>
      <vt:lpstr>Omgaan met weerstanden</vt:lpstr>
      <vt:lpstr>8.04 Vindingrijkheid</vt:lpstr>
      <vt:lpstr>Stappen in probleemoplossing</vt:lpstr>
      <vt:lpstr>Projectplanning</vt:lpstr>
      <vt:lpstr>Fasen in het creatieve proces</vt:lpstr>
      <vt:lpstr>Technieken besluitvorming</vt:lpstr>
      <vt:lpstr>8.05 Resultaatoriëntatie</vt:lpstr>
      <vt:lpstr>Efficiency, effectiviteit en productiviteit</vt:lpstr>
      <vt:lpstr>Continu verbeteren (Kaizen)</vt:lpstr>
      <vt:lpstr>8.06 Onderhandelen</vt:lpstr>
      <vt:lpstr>Onderhandelingsstrategieën</vt:lpstr>
      <vt:lpstr>Positioneel onderhandelen</vt:lpstr>
      <vt:lpstr>Harvard onderhandelingsmethode</vt:lpstr>
      <vt:lpstr>8.07 Conflicten en crises</vt:lpstr>
      <vt:lpstr>Conflicten</vt:lpstr>
      <vt:lpstr>Stijlen conflictoplossing (Thomas &amp; Kilman)</vt:lpstr>
      <vt:lpstr>Dereguleringstechnieken</vt:lpstr>
      <vt:lpstr>IPMA    Dag 4 </vt:lpstr>
      <vt:lpstr>IPMA Contextuele competenties</vt:lpstr>
      <vt:lpstr>09.01 Strategie</vt:lpstr>
      <vt:lpstr>Missie, visie, strategie</vt:lpstr>
      <vt:lpstr>Visie</vt:lpstr>
      <vt:lpstr>Kernwaarden</vt:lpstr>
      <vt:lpstr>SWOT-analyse</vt:lpstr>
      <vt:lpstr>Benchmarking</vt:lpstr>
      <vt:lpstr>09.02 Programmaoriëntatie</vt:lpstr>
      <vt:lpstr>Programma</vt:lpstr>
      <vt:lpstr>Definities</vt:lpstr>
      <vt:lpstr>Verschillen project en programma</vt:lpstr>
      <vt:lpstr>09.03 Portfoliomanagement</vt:lpstr>
      <vt:lpstr>Portfolio- en multiprojectmanagement</vt:lpstr>
      <vt:lpstr>Verschillen Programma-, Portfolio- en Multiprojectmanagement</vt:lpstr>
      <vt:lpstr>Besturing bedrijfsveranderingen</vt:lpstr>
      <vt:lpstr>09.04 Inrichten PPP- en PMO-organisaties</vt:lpstr>
      <vt:lpstr>Posities PMO</vt:lpstr>
      <vt:lpstr>Dienstencatalogus PMO</vt:lpstr>
      <vt:lpstr>9.05 Procesontwikkelingsmethoden</vt:lpstr>
      <vt:lpstr>Wat is agile?</vt:lpstr>
      <vt:lpstr>Reden agile in softwareontwikkeling</vt:lpstr>
      <vt:lpstr>Agile Manifesto (2001)</vt:lpstr>
      <vt:lpstr>Agile principes</vt:lpstr>
      <vt:lpstr>Scrum</vt:lpstr>
      <vt:lpstr>Indeling Sprint</vt:lpstr>
      <vt:lpstr>Projectvariabelen</vt:lpstr>
      <vt:lpstr>Meten van de voortgang</vt:lpstr>
      <vt:lpstr>Belangrijkste Scrum-begrippen</vt:lpstr>
      <vt:lpstr>Projecten en continue ontwikkelteams/DevOps</vt:lpstr>
      <vt:lpstr>10.01 Organisatietheorie</vt:lpstr>
      <vt:lpstr>Notatie lijn- en stafafdelingen</vt:lpstr>
      <vt:lpstr>Voorbeeld primair proces</vt:lpstr>
      <vt:lpstr>Platte versus hiërarchische organisatie</vt:lpstr>
      <vt:lpstr>Raakvlakken bedrijfsvoering en PPP-organisatie</vt:lpstr>
      <vt:lpstr>Relatie veranderingen en reguliere bedrijfsvoering</vt:lpstr>
      <vt:lpstr>Gezagsrelaties</vt:lpstr>
      <vt:lpstr>Project-lijn integratie</vt:lpstr>
      <vt:lpstr>10.02  Personeelsmanagement </vt:lpstr>
      <vt:lpstr>Personeelsmanagement </vt:lpstr>
      <vt:lpstr>Personeels- versus capaciteitsmanagement </vt:lpstr>
      <vt:lpstr>10.03 Financieel Management</vt:lpstr>
      <vt:lpstr>Kostenindelingen</vt:lpstr>
      <vt:lpstr>11.01  Gezondheid, Beveiliging, Veiligheid en Milieu (C3)</vt:lpstr>
      <vt:lpstr>Definitions</vt:lpstr>
      <vt:lpstr>Arbowetgeving</vt:lpstr>
      <vt:lpstr>Wettelijke verantwoordelijkheden PM</vt:lpstr>
      <vt:lpstr>Algemene Verordening Gegevensbescherming</vt:lpstr>
      <vt:lpstr>11.02 Duurzaamheid</vt:lpstr>
      <vt:lpstr>People, Planet, Profit</vt:lpstr>
      <vt:lpstr>11.03 Wet- en regelgeving</vt:lpstr>
      <vt:lpstr>Overeenkomst</vt:lpstr>
      <vt:lpstr>Inspannings- en resultaatverplichting</vt:lpstr>
      <vt:lpstr>Wanprestatie en onrechtmatige daad</vt:lpstr>
      <vt:lpstr>Verantwoordelijkheid PM in de rechtshandhaving</vt:lpstr>
      <vt:lpstr>11.04 Invloed en belangen</vt:lpstr>
      <vt:lpstr>Soorten van macht</vt:lpstr>
      <vt:lpstr>Machtsbronnen: PESTLE-analyse</vt:lpstr>
      <vt:lpstr>Beïnvloedingsprincipes</vt:lpstr>
      <vt:lpstr>11.05 Cultuur en waarden</vt:lpstr>
      <vt:lpstr>Dimensies van nationale culturen (Hofstede)</vt:lpstr>
      <vt:lpstr>Voorbeelden score Hofstede</vt:lpstr>
      <vt:lpstr>Organisatiecultuurmodel (Schein)</vt:lpstr>
      <vt:lpstr>HET EINDE </vt:lpstr>
    </vt:vector>
  </TitlesOfParts>
  <Company>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Van Haren Publishing</dc:creator>
  <cp:lastModifiedBy>jantine de Wit</cp:lastModifiedBy>
  <cp:revision>1257</cp:revision>
  <cp:lastPrinted>2019-01-14T15:05:19Z</cp:lastPrinted>
  <dcterms:created xsi:type="dcterms:W3CDTF">2000-01-11T09:51:49Z</dcterms:created>
  <dcterms:modified xsi:type="dcterms:W3CDTF">2019-05-26T09:48:40Z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0x0101006CB910372082044A9A6F80E4B0986BA3</vt:lpwstr>
  </property>
  <property fmtid="{D5CDD505-2E9C-101B-9397-08002B2CF9AE}" pid="3" name="Order">
    <vt:r8>724700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_ColorHex">
    <vt:lpwstr/>
  </property>
  <property fmtid="{D5CDD505-2E9C-101B-9397-08002B2CF9AE}" pid="10" name="_Emoji">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_ColorTag">
    <vt:lpwstr/>
  </property>
  <property fmtid="{D5CDD505-2E9C-101B-9397-08002B2CF9AE}" pid="15" name="MediaServiceImageTags">
    <vt:lpwstr/>
  </property>
</Properties>
</file>